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70" r:id="rId5"/>
    <p:sldId id="269" r:id="rId6"/>
    <p:sldId id="271" r:id="rId7"/>
    <p:sldId id="268" r:id="rId8"/>
    <p:sldId id="272" r:id="rId9"/>
  </p:sldIdLst>
  <p:sldSz cx="12192000" cy="6858000"/>
  <p:notesSz cx="6858000" cy="9144000"/>
  <p:embeddedFontLst>
    <p:embeddedFont>
      <p:font typeface="Kanit Bold" pitchFamily="2" charset="-34"/>
      <p:bold r:id="rId10"/>
      <p:boldItalic r:id="rId11"/>
    </p:embeddedFont>
    <p:embeddedFont>
      <p:font typeface="Kanit Light" pitchFamily="2" charset="-34"/>
      <p:regular r:id="rId12"/>
      <p: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95" d="100"/>
          <a:sy n="95" d="100"/>
        </p:scale>
        <p:origin x="134" y="-53"/>
      </p:cViewPr>
      <p:guideLst>
        <p:guide orient="horz" pos="3072"/>
        <p:guide pos="381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3CF71A-1148-4A55-A0EA-DCF45F470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5E7B-EC24-49A5-B214-7BF87BEC9930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EF9B14-234C-47AB-8D4D-481FF2FC9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5F5C7-6909-4035-A831-204E2FF07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B94A-9C34-4142-AE99-D2E431B52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2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0D1609-DDF3-4B87-BF16-3353D7D61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F878A-0268-45F1-91E6-5C7478ECF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29241-0949-4DCC-A219-F7FC30DD06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45E7B-EC24-49A5-B214-7BF87BEC9930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F8766-7F49-4065-9036-98D104AF27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8450A-CA1A-4074-A419-04599CE45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DB94A-9C34-4142-AE99-D2E431B520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E0E525-78B4-4E2F-A4CD-846079C7F39C}"/>
              </a:ext>
            </a:extLst>
          </p:cNvPr>
          <p:cNvSpPr txBox="1"/>
          <p:nvPr userDrawn="1"/>
        </p:nvSpPr>
        <p:spPr>
          <a:xfrm>
            <a:off x="1216025" y="7038579"/>
            <a:ext cx="10061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</a:rPr>
              <a:t>| By PowerPointHub.com | PowerPointhubth@gmail.com | Facebook : PowerPoint Hub | Not allow for commercial use. | </a:t>
            </a:r>
          </a:p>
          <a:p>
            <a:pPr algn="ctr"/>
            <a:r>
              <a:rPr lang="en-US" sz="1400" dirty="0">
                <a:solidFill>
                  <a:schemeClr val="tx2"/>
                </a:solidFill>
              </a:rPr>
              <a:t>Copyright 2021 , Thailand </a:t>
            </a:r>
          </a:p>
        </p:txBody>
      </p:sp>
    </p:spTree>
    <p:extLst>
      <p:ext uri="{BB962C8B-B14F-4D97-AF65-F5344CB8AC3E}">
        <p14:creationId xmlns:p14="http://schemas.microsoft.com/office/powerpoint/2010/main" val="92736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0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>
            <a:extLst>
              <a:ext uri="{FF2B5EF4-FFF2-40B4-BE49-F238E27FC236}">
                <a16:creationId xmlns:a16="http://schemas.microsoft.com/office/drawing/2014/main" id="{30702188-1421-4DC3-9DFA-A7FD44A231CF}"/>
              </a:ext>
            </a:extLst>
          </p:cNvPr>
          <p:cNvSpPr txBox="1"/>
          <p:nvPr/>
        </p:nvSpPr>
        <p:spPr>
          <a:xfrm>
            <a:off x="3333217" y="358903"/>
            <a:ext cx="55255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3600" dirty="0">
                <a:solidFill>
                  <a:schemeClr val="tx2"/>
                </a:solidFill>
                <a:latin typeface="+mj-lt"/>
                <a:cs typeface="Kanit Bold" panose="00000800000000000000" pitchFamily="2" charset="-34"/>
              </a:rPr>
              <a:t>แผนที่จังหวัดอุดรธานี</a:t>
            </a:r>
          </a:p>
        </p:txBody>
      </p:sp>
      <p:cxnSp>
        <p:nvCxnSpPr>
          <p:cNvPr id="51" name="Elbow Connector 2">
            <a:extLst>
              <a:ext uri="{FF2B5EF4-FFF2-40B4-BE49-F238E27FC236}">
                <a16:creationId xmlns:a16="http://schemas.microsoft.com/office/drawing/2014/main" id="{6941889A-2E70-4D19-9C8C-25388596C4B1}"/>
              </a:ext>
            </a:extLst>
          </p:cNvPr>
          <p:cNvCxnSpPr>
            <a:cxnSpLocks/>
          </p:cNvCxnSpPr>
          <p:nvPr/>
        </p:nvCxnSpPr>
        <p:spPr>
          <a:xfrm flipV="1">
            <a:off x="7393410" y="1933715"/>
            <a:ext cx="1693305" cy="741169"/>
          </a:xfrm>
          <a:prstGeom prst="bentConnector3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4">
            <a:extLst>
              <a:ext uri="{FF2B5EF4-FFF2-40B4-BE49-F238E27FC236}">
                <a16:creationId xmlns:a16="http://schemas.microsoft.com/office/drawing/2014/main" id="{ACA0712F-D711-4F2F-9FC2-4DD887B68B56}"/>
              </a:ext>
            </a:extLst>
          </p:cNvPr>
          <p:cNvCxnSpPr>
            <a:cxnSpLocks/>
          </p:cNvCxnSpPr>
          <p:nvPr/>
        </p:nvCxnSpPr>
        <p:spPr>
          <a:xfrm>
            <a:off x="2427585" y="1496117"/>
            <a:ext cx="1157056" cy="50216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6">
            <a:extLst>
              <a:ext uri="{FF2B5EF4-FFF2-40B4-BE49-F238E27FC236}">
                <a16:creationId xmlns:a16="http://schemas.microsoft.com/office/drawing/2014/main" id="{AA7BC3DE-B8E0-463A-B3D8-22132DCA470D}"/>
              </a:ext>
            </a:extLst>
          </p:cNvPr>
          <p:cNvCxnSpPr>
            <a:cxnSpLocks/>
            <a:stCxn id="101" idx="1"/>
          </p:cNvCxnSpPr>
          <p:nvPr/>
        </p:nvCxnSpPr>
        <p:spPr>
          <a:xfrm rot="10800000">
            <a:off x="3129417" y="4092746"/>
            <a:ext cx="1447501" cy="170761"/>
          </a:xfrm>
          <a:prstGeom prst="bentConnector3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9">
            <a:extLst>
              <a:ext uri="{FF2B5EF4-FFF2-40B4-BE49-F238E27FC236}">
                <a16:creationId xmlns:a16="http://schemas.microsoft.com/office/drawing/2014/main" id="{8848E361-BB64-4B0E-B4BC-B085789A5F5C}"/>
              </a:ext>
            </a:extLst>
          </p:cNvPr>
          <p:cNvCxnSpPr/>
          <p:nvPr/>
        </p:nvCxnSpPr>
        <p:spPr>
          <a:xfrm>
            <a:off x="6838869" y="5016813"/>
            <a:ext cx="2180900" cy="606051"/>
          </a:xfrm>
          <a:prstGeom prst="bentConnector3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A77A7E7-E796-47A7-9E2B-7F189775CA45}"/>
              </a:ext>
            </a:extLst>
          </p:cNvPr>
          <p:cNvGrpSpPr/>
          <p:nvPr/>
        </p:nvGrpSpPr>
        <p:grpSpPr>
          <a:xfrm>
            <a:off x="181275" y="1943880"/>
            <a:ext cx="2654204" cy="841673"/>
            <a:chOff x="271901" y="3206343"/>
            <a:chExt cx="4130195" cy="841673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E558688-6DEB-4AF3-9A80-4B729937EB46}"/>
                </a:ext>
              </a:extLst>
            </p:cNvPr>
            <p:cNvSpPr/>
            <p:nvPr/>
          </p:nvSpPr>
          <p:spPr>
            <a:xfrm>
              <a:off x="287633" y="3424768"/>
              <a:ext cx="4114463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th-TH" sz="1200" dirty="0">
                  <a:solidFill>
                    <a:schemeClr val="tx2"/>
                  </a:solidFill>
                  <a:cs typeface="Kanit Light" panose="00000400000000000000" pitchFamily="2" charset="-34"/>
                </a:rPr>
                <a:t>อุดรธานีประชารัฐโลกาภิวัฒน์พันธกิจวิสาหกิจเศรษฐกิย ยุคใหม่พัฒนา</a:t>
              </a:r>
              <a:endParaRPr lang="en-US" sz="12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CEC37FE-2887-4AEC-8D65-4F1AF6E02658}"/>
                </a:ext>
              </a:extLst>
            </p:cNvPr>
            <p:cNvSpPr txBox="1"/>
            <p:nvPr/>
          </p:nvSpPr>
          <p:spPr>
            <a:xfrm>
              <a:off x="271901" y="3206343"/>
              <a:ext cx="4112430" cy="338554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r"/>
              <a:r>
                <a:rPr lang="th-TH" sz="1600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อุดรธานีสร้างสรรค์</a:t>
              </a:r>
              <a:endParaRPr lang="en-US" sz="1600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3BD3988-E635-4E85-B0C5-4BC80CD459EE}"/>
              </a:ext>
            </a:extLst>
          </p:cNvPr>
          <p:cNvGrpSpPr/>
          <p:nvPr/>
        </p:nvGrpSpPr>
        <p:grpSpPr>
          <a:xfrm>
            <a:off x="1991709" y="1204387"/>
            <a:ext cx="671259" cy="671259"/>
            <a:chOff x="1991709" y="1088275"/>
            <a:chExt cx="671259" cy="671259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776DE369-C56D-452B-BB03-F172166675BC}"/>
                </a:ext>
              </a:extLst>
            </p:cNvPr>
            <p:cNvSpPr/>
            <p:nvPr/>
          </p:nvSpPr>
          <p:spPr>
            <a:xfrm>
              <a:off x="1991709" y="1088275"/>
              <a:ext cx="671259" cy="6712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2" name="Graphic 61" descr="Marker with solid fill">
              <a:extLst>
                <a:ext uri="{FF2B5EF4-FFF2-40B4-BE49-F238E27FC236}">
                  <a16:creationId xmlns:a16="http://schemas.microsoft.com/office/drawing/2014/main" id="{BDE6F06C-CE4A-414A-B6D1-0D988A9EB6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19320" y="1195046"/>
              <a:ext cx="441005" cy="441005"/>
            </a:xfrm>
            <a:prstGeom prst="rect">
              <a:avLst/>
            </a:prstGeom>
          </p:spPr>
        </p:pic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CDE1DBE1-0EB4-4FFA-81A6-587F457AB60B}"/>
              </a:ext>
            </a:extLst>
          </p:cNvPr>
          <p:cNvGrpSpPr/>
          <p:nvPr/>
        </p:nvGrpSpPr>
        <p:grpSpPr>
          <a:xfrm>
            <a:off x="886249" y="4516828"/>
            <a:ext cx="2654204" cy="841673"/>
            <a:chOff x="271901" y="3206343"/>
            <a:chExt cx="4130195" cy="841673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FC4CDB57-CC8E-4C11-8AEB-302D851F68EE}"/>
                </a:ext>
              </a:extLst>
            </p:cNvPr>
            <p:cNvSpPr/>
            <p:nvPr/>
          </p:nvSpPr>
          <p:spPr>
            <a:xfrm>
              <a:off x="287633" y="3424768"/>
              <a:ext cx="4114463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th-TH" sz="1200">
                  <a:solidFill>
                    <a:schemeClr val="tx2"/>
                  </a:solidFill>
                  <a:cs typeface="Kanit Light" panose="00000400000000000000" pitchFamily="2" charset="-34"/>
                </a:rPr>
                <a:t>อุดรธานีประชารัฐโลกาภิวัฒน์พันธกิจวิสาหกิจเศรษฐกิย ยุคใหม่พัฒนา</a:t>
              </a:r>
              <a:endParaRPr lang="en-US" sz="12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C1920BF-7F07-4B21-BCEE-71140F7D5ED0}"/>
                </a:ext>
              </a:extLst>
            </p:cNvPr>
            <p:cNvSpPr txBox="1"/>
            <p:nvPr/>
          </p:nvSpPr>
          <p:spPr>
            <a:xfrm>
              <a:off x="271901" y="3206343"/>
              <a:ext cx="4112430" cy="338554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r"/>
              <a:r>
                <a:rPr lang="th-TH" sz="1600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อุดรธานีประชารัฐ</a:t>
              </a:r>
              <a:endParaRPr lang="en-US" sz="1600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sp>
        <p:nvSpPr>
          <p:cNvPr id="71" name="Oval 70">
            <a:extLst>
              <a:ext uri="{FF2B5EF4-FFF2-40B4-BE49-F238E27FC236}">
                <a16:creationId xmlns:a16="http://schemas.microsoft.com/office/drawing/2014/main" id="{E2DE2A81-1727-4429-BB7E-662578781145}"/>
              </a:ext>
            </a:extLst>
          </p:cNvPr>
          <p:cNvSpPr/>
          <p:nvPr/>
        </p:nvSpPr>
        <p:spPr>
          <a:xfrm>
            <a:off x="2608853" y="3770184"/>
            <a:ext cx="671259" cy="67125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Graphic 71" descr="Marker with solid fill">
            <a:extLst>
              <a:ext uri="{FF2B5EF4-FFF2-40B4-BE49-F238E27FC236}">
                <a16:creationId xmlns:a16="http://schemas.microsoft.com/office/drawing/2014/main" id="{9ACB6583-1ED3-4291-B3B8-2F77044E11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36464" y="3876955"/>
            <a:ext cx="441005" cy="441005"/>
          </a:xfrm>
          <a:prstGeom prst="rect">
            <a:avLst/>
          </a:prstGeom>
        </p:spPr>
      </p:pic>
      <p:grpSp>
        <p:nvGrpSpPr>
          <p:cNvPr id="79" name="Group 78">
            <a:extLst>
              <a:ext uri="{FF2B5EF4-FFF2-40B4-BE49-F238E27FC236}">
                <a16:creationId xmlns:a16="http://schemas.microsoft.com/office/drawing/2014/main" id="{BD1B9F91-2933-4777-B422-3D952EA4EAEB}"/>
              </a:ext>
            </a:extLst>
          </p:cNvPr>
          <p:cNvGrpSpPr/>
          <p:nvPr/>
        </p:nvGrpSpPr>
        <p:grpSpPr>
          <a:xfrm>
            <a:off x="9086715" y="2276516"/>
            <a:ext cx="2654204" cy="841673"/>
            <a:chOff x="271901" y="3206343"/>
            <a:chExt cx="4130195" cy="841673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A2CAD2E5-12B6-427D-ABA7-4F341B66C382}"/>
                </a:ext>
              </a:extLst>
            </p:cNvPr>
            <p:cNvSpPr/>
            <p:nvPr/>
          </p:nvSpPr>
          <p:spPr>
            <a:xfrm>
              <a:off x="287633" y="3424768"/>
              <a:ext cx="4114463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200">
                  <a:solidFill>
                    <a:schemeClr val="tx2"/>
                  </a:solidFill>
                  <a:cs typeface="Kanit Light" panose="00000400000000000000" pitchFamily="2" charset="-34"/>
                </a:rPr>
                <a:t>อุดรธานีประชารัฐโลกาภิวัฒน์พันธกิจวิสาหกิจเศรษฐกิย ยุคใหม่พัฒนา</a:t>
              </a:r>
              <a:endParaRPr lang="en-US" sz="12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76D8835A-EEFA-4720-903E-57AF348A50DA}"/>
                </a:ext>
              </a:extLst>
            </p:cNvPr>
            <p:cNvSpPr txBox="1"/>
            <p:nvPr/>
          </p:nvSpPr>
          <p:spPr>
            <a:xfrm>
              <a:off x="271901" y="3206343"/>
              <a:ext cx="4112430" cy="338554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th-TH" sz="1600" dirty="0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อุดรธานีระดับสากล</a:t>
              </a:r>
              <a:endParaRPr lang="en-US" sz="1600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795473F5-39CB-42FB-B120-4EEA908D39B1}"/>
              </a:ext>
            </a:extLst>
          </p:cNvPr>
          <p:cNvGrpSpPr/>
          <p:nvPr/>
        </p:nvGrpSpPr>
        <p:grpSpPr>
          <a:xfrm>
            <a:off x="9086715" y="1525461"/>
            <a:ext cx="671259" cy="671259"/>
            <a:chOff x="1991709" y="1088275"/>
            <a:chExt cx="671259" cy="671259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24087D7-C2F4-46BE-8D0F-78E4B72DC1FF}"/>
                </a:ext>
              </a:extLst>
            </p:cNvPr>
            <p:cNvSpPr/>
            <p:nvPr/>
          </p:nvSpPr>
          <p:spPr>
            <a:xfrm>
              <a:off x="1991709" y="1088275"/>
              <a:ext cx="671259" cy="67125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4" name="Graphic 83" descr="Marker with solid fill">
              <a:extLst>
                <a:ext uri="{FF2B5EF4-FFF2-40B4-BE49-F238E27FC236}">
                  <a16:creationId xmlns:a16="http://schemas.microsoft.com/office/drawing/2014/main" id="{7BC0DB00-F038-4BB2-A9CA-55C19CE88D4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119320" y="1195046"/>
              <a:ext cx="441005" cy="441005"/>
            </a:xfrm>
            <a:prstGeom prst="rect">
              <a:avLst/>
            </a:prstGeom>
          </p:spPr>
        </p:pic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C7C0EC73-B426-4129-8A36-61482446B1D6}"/>
              </a:ext>
            </a:extLst>
          </p:cNvPr>
          <p:cNvGrpSpPr/>
          <p:nvPr/>
        </p:nvGrpSpPr>
        <p:grpSpPr>
          <a:xfrm>
            <a:off x="9095641" y="5457992"/>
            <a:ext cx="2654204" cy="841673"/>
            <a:chOff x="271901" y="3206343"/>
            <a:chExt cx="4130195" cy="841673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654B515-2D5A-4077-936F-2DBDF2B41B9B}"/>
                </a:ext>
              </a:extLst>
            </p:cNvPr>
            <p:cNvSpPr/>
            <p:nvPr/>
          </p:nvSpPr>
          <p:spPr>
            <a:xfrm>
              <a:off x="287633" y="3424768"/>
              <a:ext cx="4114463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200">
                  <a:solidFill>
                    <a:schemeClr val="tx2"/>
                  </a:solidFill>
                  <a:cs typeface="Kanit Light" panose="00000400000000000000" pitchFamily="2" charset="-34"/>
                </a:rPr>
                <a:t>อุดรธานีประชารัฐโลกาภิวัฒน์พันธกิจวิสาหกิจเศรษฐกิย ยุคใหม่พัฒนา</a:t>
              </a:r>
              <a:endParaRPr lang="en-US" sz="12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630F169-5857-40E5-8CA1-F574E5C47BAF}"/>
                </a:ext>
              </a:extLst>
            </p:cNvPr>
            <p:cNvSpPr txBox="1"/>
            <p:nvPr/>
          </p:nvSpPr>
          <p:spPr>
            <a:xfrm>
              <a:off x="271901" y="3206343"/>
              <a:ext cx="4112430" cy="338554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th-TH" sz="1600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อุดรธานีล้ำสมัย</a:t>
              </a:r>
              <a:endParaRPr lang="en-US" sz="1600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40ED37E-3EB2-49FD-B960-73A5B34716E0}"/>
              </a:ext>
            </a:extLst>
          </p:cNvPr>
          <p:cNvGrpSpPr/>
          <p:nvPr/>
        </p:nvGrpSpPr>
        <p:grpSpPr>
          <a:xfrm>
            <a:off x="9095641" y="4706937"/>
            <a:ext cx="671259" cy="671259"/>
            <a:chOff x="1991709" y="1088275"/>
            <a:chExt cx="671259" cy="671259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F7A7603C-1544-40E9-824A-0ED5A1775DD1}"/>
                </a:ext>
              </a:extLst>
            </p:cNvPr>
            <p:cNvSpPr/>
            <p:nvPr/>
          </p:nvSpPr>
          <p:spPr>
            <a:xfrm>
              <a:off x="1991709" y="1088275"/>
              <a:ext cx="671259" cy="67125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3" name="Graphic 92" descr="Marker with solid fill">
              <a:extLst>
                <a:ext uri="{FF2B5EF4-FFF2-40B4-BE49-F238E27FC236}">
                  <a16:creationId xmlns:a16="http://schemas.microsoft.com/office/drawing/2014/main" id="{C2F1B54A-4192-4BC9-9948-8080EE00F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119320" y="1195046"/>
              <a:ext cx="441005" cy="441005"/>
            </a:xfrm>
            <a:prstGeom prst="rect">
              <a:avLst/>
            </a:prstGeom>
          </p:spPr>
        </p:pic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C310F33E-49E6-C6C3-B0E8-F4C6EEE61880}"/>
              </a:ext>
            </a:extLst>
          </p:cNvPr>
          <p:cNvGrpSpPr/>
          <p:nvPr/>
        </p:nvGrpSpPr>
        <p:grpSpPr>
          <a:xfrm>
            <a:off x="3049720" y="1632232"/>
            <a:ext cx="5771951" cy="3824646"/>
            <a:chOff x="3049720" y="2023756"/>
            <a:chExt cx="4579829" cy="3433122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8D55383F-F6A6-2EFB-1719-4BCD63210B15}"/>
                </a:ext>
              </a:extLst>
            </p:cNvPr>
            <p:cNvGrpSpPr/>
            <p:nvPr/>
          </p:nvGrpSpPr>
          <p:grpSpPr>
            <a:xfrm>
              <a:off x="3049720" y="2023756"/>
              <a:ext cx="4391080" cy="3433122"/>
              <a:chOff x="1387642" y="1807118"/>
              <a:chExt cx="4391080" cy="3433122"/>
            </a:xfrm>
          </p:grpSpPr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3FF1ECC6-3037-EA55-B1F8-D36C7154025C}"/>
                  </a:ext>
                </a:extLst>
              </p:cNvPr>
              <p:cNvSpPr/>
              <p:nvPr/>
            </p:nvSpPr>
            <p:spPr>
              <a:xfrm>
                <a:off x="1392163" y="1807118"/>
                <a:ext cx="1002074" cy="791440"/>
              </a:xfrm>
              <a:custGeom>
                <a:avLst/>
                <a:gdLst>
                  <a:gd name="connsiteX0" fmla="*/ 72361 w 755563"/>
                  <a:gd name="connsiteY0" fmla="*/ 0 h 596745"/>
                  <a:gd name="connsiteX1" fmla="*/ 93976 w 755563"/>
                  <a:gd name="connsiteY1" fmla="*/ 27253 h 596745"/>
                  <a:gd name="connsiteX2" fmla="*/ 109012 w 755563"/>
                  <a:gd name="connsiteY2" fmla="*/ 47927 h 596745"/>
                  <a:gd name="connsiteX3" fmla="*/ 119349 w 755563"/>
                  <a:gd name="connsiteY3" fmla="*/ 63903 h 596745"/>
                  <a:gd name="connsiteX4" fmla="*/ 125927 w 755563"/>
                  <a:gd name="connsiteY4" fmla="*/ 65783 h 596745"/>
                  <a:gd name="connsiteX5" fmla="*/ 138144 w 755563"/>
                  <a:gd name="connsiteY5" fmla="*/ 56385 h 596745"/>
                  <a:gd name="connsiteX6" fmla="*/ 147541 w 755563"/>
                  <a:gd name="connsiteY6" fmla="*/ 52627 h 596745"/>
                  <a:gd name="connsiteX7" fmla="*/ 156000 w 755563"/>
                  <a:gd name="connsiteY7" fmla="*/ 51686 h 596745"/>
                  <a:gd name="connsiteX8" fmla="*/ 160698 w 755563"/>
                  <a:gd name="connsiteY8" fmla="*/ 52627 h 596745"/>
                  <a:gd name="connsiteX9" fmla="*/ 170096 w 755563"/>
                  <a:gd name="connsiteY9" fmla="*/ 61085 h 596745"/>
                  <a:gd name="connsiteX10" fmla="*/ 173854 w 755563"/>
                  <a:gd name="connsiteY10" fmla="*/ 78000 h 596745"/>
                  <a:gd name="connsiteX11" fmla="*/ 164458 w 755563"/>
                  <a:gd name="connsiteY11" fmla="*/ 93976 h 596745"/>
                  <a:gd name="connsiteX12" fmla="*/ 157879 w 755563"/>
                  <a:gd name="connsiteY12" fmla="*/ 107132 h 596745"/>
                  <a:gd name="connsiteX13" fmla="*/ 158819 w 755563"/>
                  <a:gd name="connsiteY13" fmla="*/ 121228 h 596745"/>
                  <a:gd name="connsiteX14" fmla="*/ 168216 w 755563"/>
                  <a:gd name="connsiteY14" fmla="*/ 127807 h 596745"/>
                  <a:gd name="connsiteX15" fmla="*/ 184193 w 755563"/>
                  <a:gd name="connsiteY15" fmla="*/ 122168 h 596745"/>
                  <a:gd name="connsiteX16" fmla="*/ 194529 w 755563"/>
                  <a:gd name="connsiteY16" fmla="*/ 116529 h 596745"/>
                  <a:gd name="connsiteX17" fmla="*/ 203927 w 755563"/>
                  <a:gd name="connsiteY17" fmla="*/ 111831 h 596745"/>
                  <a:gd name="connsiteX18" fmla="*/ 210505 w 755563"/>
                  <a:gd name="connsiteY18" fmla="*/ 108073 h 596745"/>
                  <a:gd name="connsiteX19" fmla="*/ 218023 w 755563"/>
                  <a:gd name="connsiteY19" fmla="*/ 106193 h 596745"/>
                  <a:gd name="connsiteX20" fmla="*/ 230240 w 755563"/>
                  <a:gd name="connsiteY20" fmla="*/ 105252 h 596745"/>
                  <a:gd name="connsiteX21" fmla="*/ 236818 w 755563"/>
                  <a:gd name="connsiteY21" fmla="*/ 110891 h 596745"/>
                  <a:gd name="connsiteX22" fmla="*/ 237758 w 755563"/>
                  <a:gd name="connsiteY22" fmla="*/ 118409 h 596745"/>
                  <a:gd name="connsiteX23" fmla="*/ 240578 w 755563"/>
                  <a:gd name="connsiteY23" fmla="*/ 129687 h 596745"/>
                  <a:gd name="connsiteX24" fmla="*/ 239638 w 755563"/>
                  <a:gd name="connsiteY24" fmla="*/ 134384 h 596745"/>
                  <a:gd name="connsiteX25" fmla="*/ 234939 w 755563"/>
                  <a:gd name="connsiteY25" fmla="*/ 153181 h 596745"/>
                  <a:gd name="connsiteX26" fmla="*/ 237758 w 755563"/>
                  <a:gd name="connsiteY26" fmla="*/ 167276 h 596745"/>
                  <a:gd name="connsiteX27" fmla="*/ 237758 w 755563"/>
                  <a:gd name="connsiteY27" fmla="*/ 178555 h 596745"/>
                  <a:gd name="connsiteX28" fmla="*/ 238697 w 755563"/>
                  <a:gd name="connsiteY28" fmla="*/ 183252 h 596745"/>
                  <a:gd name="connsiteX29" fmla="*/ 242457 w 755563"/>
                  <a:gd name="connsiteY29" fmla="*/ 187011 h 596745"/>
                  <a:gd name="connsiteX30" fmla="*/ 245276 w 755563"/>
                  <a:gd name="connsiteY30" fmla="*/ 190770 h 596745"/>
                  <a:gd name="connsiteX31" fmla="*/ 249036 w 755563"/>
                  <a:gd name="connsiteY31" fmla="*/ 192649 h 596745"/>
                  <a:gd name="connsiteX32" fmla="*/ 254674 w 755563"/>
                  <a:gd name="connsiteY32" fmla="*/ 197348 h 596745"/>
                  <a:gd name="connsiteX33" fmla="*/ 265950 w 755563"/>
                  <a:gd name="connsiteY33" fmla="*/ 202987 h 596745"/>
                  <a:gd name="connsiteX34" fmla="*/ 269710 w 755563"/>
                  <a:gd name="connsiteY34" fmla="*/ 200169 h 596745"/>
                  <a:gd name="connsiteX35" fmla="*/ 274410 w 755563"/>
                  <a:gd name="connsiteY35" fmla="*/ 182313 h 596745"/>
                  <a:gd name="connsiteX36" fmla="*/ 276289 w 755563"/>
                  <a:gd name="connsiteY36" fmla="*/ 178555 h 596745"/>
                  <a:gd name="connsiteX37" fmla="*/ 287565 w 755563"/>
                  <a:gd name="connsiteY37" fmla="*/ 163517 h 596745"/>
                  <a:gd name="connsiteX38" fmla="*/ 291324 w 755563"/>
                  <a:gd name="connsiteY38" fmla="*/ 157879 h 596745"/>
                  <a:gd name="connsiteX39" fmla="*/ 301662 w 755563"/>
                  <a:gd name="connsiteY39" fmla="*/ 147543 h 596745"/>
                  <a:gd name="connsiteX40" fmla="*/ 305421 w 755563"/>
                  <a:gd name="connsiteY40" fmla="*/ 144723 h 596745"/>
                  <a:gd name="connsiteX41" fmla="*/ 308240 w 755563"/>
                  <a:gd name="connsiteY41" fmla="*/ 145661 h 596745"/>
                  <a:gd name="connsiteX42" fmla="*/ 322337 w 755563"/>
                  <a:gd name="connsiteY42" fmla="*/ 148481 h 596745"/>
                  <a:gd name="connsiteX43" fmla="*/ 327035 w 755563"/>
                  <a:gd name="connsiteY43" fmla="*/ 148481 h 596745"/>
                  <a:gd name="connsiteX44" fmla="*/ 339252 w 755563"/>
                  <a:gd name="connsiteY44" fmla="*/ 142844 h 596745"/>
                  <a:gd name="connsiteX45" fmla="*/ 350530 w 755563"/>
                  <a:gd name="connsiteY45" fmla="*/ 132505 h 596745"/>
                  <a:gd name="connsiteX46" fmla="*/ 355228 w 755563"/>
                  <a:gd name="connsiteY46" fmla="*/ 130626 h 596745"/>
                  <a:gd name="connsiteX47" fmla="*/ 366506 w 755563"/>
                  <a:gd name="connsiteY47" fmla="*/ 137205 h 596745"/>
                  <a:gd name="connsiteX48" fmla="*/ 364625 w 755563"/>
                  <a:gd name="connsiteY48" fmla="*/ 140963 h 596745"/>
                  <a:gd name="connsiteX49" fmla="*/ 361806 w 755563"/>
                  <a:gd name="connsiteY49" fmla="*/ 150361 h 596745"/>
                  <a:gd name="connsiteX50" fmla="*/ 367445 w 755563"/>
                  <a:gd name="connsiteY50" fmla="*/ 155060 h 596745"/>
                  <a:gd name="connsiteX51" fmla="*/ 375902 w 755563"/>
                  <a:gd name="connsiteY51" fmla="*/ 157879 h 596745"/>
                  <a:gd name="connsiteX52" fmla="*/ 391879 w 755563"/>
                  <a:gd name="connsiteY52" fmla="*/ 156940 h 596745"/>
                  <a:gd name="connsiteX53" fmla="*/ 396577 w 755563"/>
                  <a:gd name="connsiteY53" fmla="*/ 157879 h 596745"/>
                  <a:gd name="connsiteX54" fmla="*/ 400336 w 755563"/>
                  <a:gd name="connsiteY54" fmla="*/ 160699 h 596745"/>
                  <a:gd name="connsiteX55" fmla="*/ 405975 w 755563"/>
                  <a:gd name="connsiteY55" fmla="*/ 166337 h 596745"/>
                  <a:gd name="connsiteX56" fmla="*/ 425709 w 755563"/>
                  <a:gd name="connsiteY56" fmla="*/ 171037 h 596745"/>
                  <a:gd name="connsiteX57" fmla="*/ 431348 w 755563"/>
                  <a:gd name="connsiteY57" fmla="*/ 176675 h 596745"/>
                  <a:gd name="connsiteX58" fmla="*/ 445444 w 755563"/>
                  <a:gd name="connsiteY58" fmla="*/ 189831 h 596745"/>
                  <a:gd name="connsiteX59" fmla="*/ 448264 w 755563"/>
                  <a:gd name="connsiteY59" fmla="*/ 193590 h 596745"/>
                  <a:gd name="connsiteX60" fmla="*/ 457661 w 755563"/>
                  <a:gd name="connsiteY60" fmla="*/ 201108 h 596745"/>
                  <a:gd name="connsiteX61" fmla="*/ 461421 w 755563"/>
                  <a:gd name="connsiteY61" fmla="*/ 201108 h 596745"/>
                  <a:gd name="connsiteX62" fmla="*/ 483036 w 755563"/>
                  <a:gd name="connsiteY62" fmla="*/ 206746 h 596745"/>
                  <a:gd name="connsiteX63" fmla="*/ 499950 w 755563"/>
                  <a:gd name="connsiteY63" fmla="*/ 211445 h 596745"/>
                  <a:gd name="connsiteX64" fmla="*/ 504649 w 755563"/>
                  <a:gd name="connsiteY64" fmla="*/ 211445 h 596745"/>
                  <a:gd name="connsiteX65" fmla="*/ 509348 w 755563"/>
                  <a:gd name="connsiteY65" fmla="*/ 201108 h 596745"/>
                  <a:gd name="connsiteX66" fmla="*/ 511228 w 755563"/>
                  <a:gd name="connsiteY66" fmla="*/ 197348 h 596745"/>
                  <a:gd name="connsiteX67" fmla="*/ 530023 w 755563"/>
                  <a:gd name="connsiteY67" fmla="*/ 200169 h 596745"/>
                  <a:gd name="connsiteX68" fmla="*/ 531903 w 755563"/>
                  <a:gd name="connsiteY68" fmla="*/ 203927 h 596745"/>
                  <a:gd name="connsiteX69" fmla="*/ 537541 w 755563"/>
                  <a:gd name="connsiteY69" fmla="*/ 227422 h 596745"/>
                  <a:gd name="connsiteX70" fmla="*/ 537541 w 755563"/>
                  <a:gd name="connsiteY70" fmla="*/ 233060 h 596745"/>
                  <a:gd name="connsiteX71" fmla="*/ 548817 w 755563"/>
                  <a:gd name="connsiteY71" fmla="*/ 259372 h 596745"/>
                  <a:gd name="connsiteX72" fmla="*/ 551637 w 755563"/>
                  <a:gd name="connsiteY72" fmla="*/ 264072 h 596745"/>
                  <a:gd name="connsiteX73" fmla="*/ 555396 w 755563"/>
                  <a:gd name="connsiteY73" fmla="*/ 267831 h 596745"/>
                  <a:gd name="connsiteX74" fmla="*/ 561035 w 755563"/>
                  <a:gd name="connsiteY74" fmla="*/ 274410 h 596745"/>
                  <a:gd name="connsiteX75" fmla="*/ 563854 w 755563"/>
                  <a:gd name="connsiteY75" fmla="*/ 277228 h 596745"/>
                  <a:gd name="connsiteX76" fmla="*/ 569492 w 755563"/>
                  <a:gd name="connsiteY76" fmla="*/ 280047 h 596745"/>
                  <a:gd name="connsiteX77" fmla="*/ 588288 w 755563"/>
                  <a:gd name="connsiteY77" fmla="*/ 289445 h 596745"/>
                  <a:gd name="connsiteX78" fmla="*/ 593926 w 755563"/>
                  <a:gd name="connsiteY78" fmla="*/ 291324 h 596745"/>
                  <a:gd name="connsiteX79" fmla="*/ 598624 w 755563"/>
                  <a:gd name="connsiteY79" fmla="*/ 293204 h 596745"/>
                  <a:gd name="connsiteX80" fmla="*/ 621179 w 755563"/>
                  <a:gd name="connsiteY80" fmla="*/ 304481 h 596745"/>
                  <a:gd name="connsiteX81" fmla="*/ 625878 w 755563"/>
                  <a:gd name="connsiteY81" fmla="*/ 308239 h 596745"/>
                  <a:gd name="connsiteX82" fmla="*/ 628698 w 755563"/>
                  <a:gd name="connsiteY82" fmla="*/ 310119 h 596745"/>
                  <a:gd name="connsiteX83" fmla="*/ 632456 w 755563"/>
                  <a:gd name="connsiteY83" fmla="*/ 312939 h 596745"/>
                  <a:gd name="connsiteX84" fmla="*/ 649372 w 755563"/>
                  <a:gd name="connsiteY84" fmla="*/ 324216 h 596745"/>
                  <a:gd name="connsiteX85" fmla="*/ 655951 w 755563"/>
                  <a:gd name="connsiteY85" fmla="*/ 326095 h 596745"/>
                  <a:gd name="connsiteX86" fmla="*/ 668166 w 755563"/>
                  <a:gd name="connsiteY86" fmla="*/ 331733 h 596745"/>
                  <a:gd name="connsiteX87" fmla="*/ 671926 w 755563"/>
                  <a:gd name="connsiteY87" fmla="*/ 333613 h 596745"/>
                  <a:gd name="connsiteX88" fmla="*/ 676625 w 755563"/>
                  <a:gd name="connsiteY88" fmla="*/ 335494 h 596745"/>
                  <a:gd name="connsiteX89" fmla="*/ 682263 w 755563"/>
                  <a:gd name="connsiteY89" fmla="*/ 340192 h 596745"/>
                  <a:gd name="connsiteX90" fmla="*/ 685083 w 755563"/>
                  <a:gd name="connsiteY90" fmla="*/ 343011 h 596745"/>
                  <a:gd name="connsiteX91" fmla="*/ 689781 w 755563"/>
                  <a:gd name="connsiteY91" fmla="*/ 352409 h 596745"/>
                  <a:gd name="connsiteX92" fmla="*/ 686022 w 755563"/>
                  <a:gd name="connsiteY92" fmla="*/ 358048 h 596745"/>
                  <a:gd name="connsiteX93" fmla="*/ 683203 w 755563"/>
                  <a:gd name="connsiteY93" fmla="*/ 361806 h 596745"/>
                  <a:gd name="connsiteX94" fmla="*/ 682263 w 755563"/>
                  <a:gd name="connsiteY94" fmla="*/ 363685 h 596745"/>
                  <a:gd name="connsiteX95" fmla="*/ 680384 w 755563"/>
                  <a:gd name="connsiteY95" fmla="*/ 372144 h 596745"/>
                  <a:gd name="connsiteX96" fmla="*/ 698240 w 755563"/>
                  <a:gd name="connsiteY96" fmla="*/ 374024 h 596745"/>
                  <a:gd name="connsiteX97" fmla="*/ 701998 w 755563"/>
                  <a:gd name="connsiteY97" fmla="*/ 374962 h 596745"/>
                  <a:gd name="connsiteX98" fmla="*/ 703878 w 755563"/>
                  <a:gd name="connsiteY98" fmla="*/ 378722 h 596745"/>
                  <a:gd name="connsiteX99" fmla="*/ 712335 w 755563"/>
                  <a:gd name="connsiteY99" fmla="*/ 385301 h 596745"/>
                  <a:gd name="connsiteX100" fmla="*/ 716094 w 755563"/>
                  <a:gd name="connsiteY100" fmla="*/ 384361 h 596745"/>
                  <a:gd name="connsiteX101" fmla="*/ 729251 w 755563"/>
                  <a:gd name="connsiteY101" fmla="*/ 388120 h 596745"/>
                  <a:gd name="connsiteX102" fmla="*/ 731130 w 755563"/>
                  <a:gd name="connsiteY102" fmla="*/ 391879 h 596745"/>
                  <a:gd name="connsiteX103" fmla="*/ 732071 w 755563"/>
                  <a:gd name="connsiteY103" fmla="*/ 395638 h 596745"/>
                  <a:gd name="connsiteX104" fmla="*/ 748986 w 755563"/>
                  <a:gd name="connsiteY104" fmla="*/ 415373 h 596745"/>
                  <a:gd name="connsiteX105" fmla="*/ 751805 w 755563"/>
                  <a:gd name="connsiteY105" fmla="*/ 419132 h 596745"/>
                  <a:gd name="connsiteX106" fmla="*/ 750865 w 755563"/>
                  <a:gd name="connsiteY106" fmla="*/ 432288 h 596745"/>
                  <a:gd name="connsiteX107" fmla="*/ 748986 w 755563"/>
                  <a:gd name="connsiteY107" fmla="*/ 436047 h 596745"/>
                  <a:gd name="connsiteX108" fmla="*/ 748047 w 755563"/>
                  <a:gd name="connsiteY108" fmla="*/ 443565 h 596745"/>
                  <a:gd name="connsiteX109" fmla="*/ 755564 w 755563"/>
                  <a:gd name="connsiteY109" fmla="*/ 451082 h 596745"/>
                  <a:gd name="connsiteX110" fmla="*/ 755564 w 755563"/>
                  <a:gd name="connsiteY110" fmla="*/ 456723 h 596745"/>
                  <a:gd name="connsiteX111" fmla="*/ 754625 w 755563"/>
                  <a:gd name="connsiteY111" fmla="*/ 459541 h 596745"/>
                  <a:gd name="connsiteX112" fmla="*/ 753685 w 755563"/>
                  <a:gd name="connsiteY112" fmla="*/ 460481 h 596745"/>
                  <a:gd name="connsiteX113" fmla="*/ 736769 w 755563"/>
                  <a:gd name="connsiteY113" fmla="*/ 465179 h 596745"/>
                  <a:gd name="connsiteX114" fmla="*/ 722673 w 755563"/>
                  <a:gd name="connsiteY114" fmla="*/ 467999 h 596745"/>
                  <a:gd name="connsiteX115" fmla="*/ 720794 w 755563"/>
                  <a:gd name="connsiteY115" fmla="*/ 467999 h 596745"/>
                  <a:gd name="connsiteX116" fmla="*/ 704818 w 755563"/>
                  <a:gd name="connsiteY116" fmla="*/ 466120 h 596745"/>
                  <a:gd name="connsiteX117" fmla="*/ 701998 w 755563"/>
                  <a:gd name="connsiteY117" fmla="*/ 465179 h 596745"/>
                  <a:gd name="connsiteX118" fmla="*/ 700119 w 755563"/>
                  <a:gd name="connsiteY118" fmla="*/ 464240 h 596745"/>
                  <a:gd name="connsiteX119" fmla="*/ 697300 w 755563"/>
                  <a:gd name="connsiteY119" fmla="*/ 463300 h 596745"/>
                  <a:gd name="connsiteX120" fmla="*/ 683203 w 755563"/>
                  <a:gd name="connsiteY120" fmla="*/ 455782 h 596745"/>
                  <a:gd name="connsiteX121" fmla="*/ 681323 w 755563"/>
                  <a:gd name="connsiteY121" fmla="*/ 454844 h 596745"/>
                  <a:gd name="connsiteX122" fmla="*/ 679444 w 755563"/>
                  <a:gd name="connsiteY122" fmla="*/ 453902 h 596745"/>
                  <a:gd name="connsiteX123" fmla="*/ 663468 w 755563"/>
                  <a:gd name="connsiteY123" fmla="*/ 443565 h 596745"/>
                  <a:gd name="connsiteX124" fmla="*/ 660648 w 755563"/>
                  <a:gd name="connsiteY124" fmla="*/ 441685 h 596745"/>
                  <a:gd name="connsiteX125" fmla="*/ 659709 w 755563"/>
                  <a:gd name="connsiteY125" fmla="*/ 440747 h 596745"/>
                  <a:gd name="connsiteX126" fmla="*/ 657830 w 755563"/>
                  <a:gd name="connsiteY126" fmla="*/ 439805 h 596745"/>
                  <a:gd name="connsiteX127" fmla="*/ 639974 w 755563"/>
                  <a:gd name="connsiteY127" fmla="*/ 425709 h 596745"/>
                  <a:gd name="connsiteX128" fmla="*/ 639034 w 755563"/>
                  <a:gd name="connsiteY128" fmla="*/ 423829 h 596745"/>
                  <a:gd name="connsiteX129" fmla="*/ 637155 w 755563"/>
                  <a:gd name="connsiteY129" fmla="*/ 421950 h 596745"/>
                  <a:gd name="connsiteX130" fmla="*/ 636215 w 755563"/>
                  <a:gd name="connsiteY130" fmla="*/ 420071 h 596745"/>
                  <a:gd name="connsiteX131" fmla="*/ 621179 w 755563"/>
                  <a:gd name="connsiteY131" fmla="*/ 402215 h 596745"/>
                  <a:gd name="connsiteX132" fmla="*/ 619299 w 755563"/>
                  <a:gd name="connsiteY132" fmla="*/ 399397 h 596745"/>
                  <a:gd name="connsiteX133" fmla="*/ 615541 w 755563"/>
                  <a:gd name="connsiteY133" fmla="*/ 395638 h 596745"/>
                  <a:gd name="connsiteX134" fmla="*/ 612721 w 755563"/>
                  <a:gd name="connsiteY134" fmla="*/ 394697 h 596745"/>
                  <a:gd name="connsiteX135" fmla="*/ 609902 w 755563"/>
                  <a:gd name="connsiteY135" fmla="*/ 391879 h 596745"/>
                  <a:gd name="connsiteX136" fmla="*/ 594866 w 755563"/>
                  <a:gd name="connsiteY136" fmla="*/ 386241 h 596745"/>
                  <a:gd name="connsiteX137" fmla="*/ 592987 w 755563"/>
                  <a:gd name="connsiteY137" fmla="*/ 385301 h 596745"/>
                  <a:gd name="connsiteX138" fmla="*/ 590167 w 755563"/>
                  <a:gd name="connsiteY138" fmla="*/ 384361 h 596745"/>
                  <a:gd name="connsiteX139" fmla="*/ 586409 w 755563"/>
                  <a:gd name="connsiteY139" fmla="*/ 382482 h 596745"/>
                  <a:gd name="connsiteX140" fmla="*/ 583589 w 755563"/>
                  <a:gd name="connsiteY140" fmla="*/ 380601 h 596745"/>
                  <a:gd name="connsiteX141" fmla="*/ 566673 w 755563"/>
                  <a:gd name="connsiteY141" fmla="*/ 367445 h 596745"/>
                  <a:gd name="connsiteX142" fmla="*/ 563854 w 755563"/>
                  <a:gd name="connsiteY142" fmla="*/ 365565 h 596745"/>
                  <a:gd name="connsiteX143" fmla="*/ 561974 w 755563"/>
                  <a:gd name="connsiteY143" fmla="*/ 364627 h 596745"/>
                  <a:gd name="connsiteX144" fmla="*/ 560095 w 755563"/>
                  <a:gd name="connsiteY144" fmla="*/ 362747 h 596745"/>
                  <a:gd name="connsiteX145" fmla="*/ 558216 w 755563"/>
                  <a:gd name="connsiteY145" fmla="*/ 361806 h 596745"/>
                  <a:gd name="connsiteX146" fmla="*/ 555396 w 755563"/>
                  <a:gd name="connsiteY146" fmla="*/ 359927 h 596745"/>
                  <a:gd name="connsiteX147" fmla="*/ 527203 w 755563"/>
                  <a:gd name="connsiteY147" fmla="*/ 355227 h 596745"/>
                  <a:gd name="connsiteX148" fmla="*/ 525324 w 755563"/>
                  <a:gd name="connsiteY148" fmla="*/ 356168 h 596745"/>
                  <a:gd name="connsiteX149" fmla="*/ 523444 w 755563"/>
                  <a:gd name="connsiteY149" fmla="*/ 356168 h 596745"/>
                  <a:gd name="connsiteX150" fmla="*/ 519685 w 755563"/>
                  <a:gd name="connsiteY150" fmla="*/ 358048 h 596745"/>
                  <a:gd name="connsiteX151" fmla="*/ 510288 w 755563"/>
                  <a:gd name="connsiteY151" fmla="*/ 369324 h 596745"/>
                  <a:gd name="connsiteX152" fmla="*/ 511228 w 755563"/>
                  <a:gd name="connsiteY152" fmla="*/ 371204 h 596745"/>
                  <a:gd name="connsiteX153" fmla="*/ 514986 w 755563"/>
                  <a:gd name="connsiteY153" fmla="*/ 386241 h 596745"/>
                  <a:gd name="connsiteX154" fmla="*/ 514986 w 755563"/>
                  <a:gd name="connsiteY154" fmla="*/ 394697 h 596745"/>
                  <a:gd name="connsiteX155" fmla="*/ 516867 w 755563"/>
                  <a:gd name="connsiteY155" fmla="*/ 413494 h 596745"/>
                  <a:gd name="connsiteX156" fmla="*/ 515926 w 755563"/>
                  <a:gd name="connsiteY156" fmla="*/ 416312 h 596745"/>
                  <a:gd name="connsiteX157" fmla="*/ 514986 w 755563"/>
                  <a:gd name="connsiteY157" fmla="*/ 418191 h 596745"/>
                  <a:gd name="connsiteX158" fmla="*/ 514047 w 755563"/>
                  <a:gd name="connsiteY158" fmla="*/ 421012 h 596745"/>
                  <a:gd name="connsiteX159" fmla="*/ 512168 w 755563"/>
                  <a:gd name="connsiteY159" fmla="*/ 422891 h 596745"/>
                  <a:gd name="connsiteX160" fmla="*/ 498071 w 755563"/>
                  <a:gd name="connsiteY160" fmla="*/ 439805 h 596745"/>
                  <a:gd name="connsiteX161" fmla="*/ 478336 w 755563"/>
                  <a:gd name="connsiteY161" fmla="*/ 436988 h 596745"/>
                  <a:gd name="connsiteX162" fmla="*/ 476457 w 755563"/>
                  <a:gd name="connsiteY162" fmla="*/ 436047 h 596745"/>
                  <a:gd name="connsiteX163" fmla="*/ 474576 w 755563"/>
                  <a:gd name="connsiteY163" fmla="*/ 434168 h 596745"/>
                  <a:gd name="connsiteX164" fmla="*/ 472697 w 755563"/>
                  <a:gd name="connsiteY164" fmla="*/ 433228 h 596745"/>
                  <a:gd name="connsiteX165" fmla="*/ 469878 w 755563"/>
                  <a:gd name="connsiteY165" fmla="*/ 432288 h 596745"/>
                  <a:gd name="connsiteX166" fmla="*/ 461421 w 755563"/>
                  <a:gd name="connsiteY166" fmla="*/ 428529 h 596745"/>
                  <a:gd name="connsiteX167" fmla="*/ 458600 w 755563"/>
                  <a:gd name="connsiteY167" fmla="*/ 426650 h 596745"/>
                  <a:gd name="connsiteX168" fmla="*/ 452022 w 755563"/>
                  <a:gd name="connsiteY168" fmla="*/ 421012 h 596745"/>
                  <a:gd name="connsiteX169" fmla="*/ 448264 w 755563"/>
                  <a:gd name="connsiteY169" fmla="*/ 417252 h 596745"/>
                  <a:gd name="connsiteX170" fmla="*/ 445444 w 755563"/>
                  <a:gd name="connsiteY170" fmla="*/ 415373 h 596745"/>
                  <a:gd name="connsiteX171" fmla="*/ 410673 w 755563"/>
                  <a:gd name="connsiteY171" fmla="*/ 426650 h 596745"/>
                  <a:gd name="connsiteX172" fmla="*/ 409733 w 755563"/>
                  <a:gd name="connsiteY172" fmla="*/ 427589 h 596745"/>
                  <a:gd name="connsiteX173" fmla="*/ 407854 w 755563"/>
                  <a:gd name="connsiteY173" fmla="*/ 429470 h 596745"/>
                  <a:gd name="connsiteX174" fmla="*/ 405034 w 755563"/>
                  <a:gd name="connsiteY174" fmla="*/ 432288 h 596745"/>
                  <a:gd name="connsiteX175" fmla="*/ 393758 w 755563"/>
                  <a:gd name="connsiteY175" fmla="*/ 452963 h 596745"/>
                  <a:gd name="connsiteX176" fmla="*/ 392819 w 755563"/>
                  <a:gd name="connsiteY176" fmla="*/ 454844 h 596745"/>
                  <a:gd name="connsiteX177" fmla="*/ 391879 w 755563"/>
                  <a:gd name="connsiteY177" fmla="*/ 456723 h 596745"/>
                  <a:gd name="connsiteX178" fmla="*/ 389999 w 755563"/>
                  <a:gd name="connsiteY178" fmla="*/ 457661 h 596745"/>
                  <a:gd name="connsiteX179" fmla="*/ 372144 w 755563"/>
                  <a:gd name="connsiteY179" fmla="*/ 460481 h 596745"/>
                  <a:gd name="connsiteX180" fmla="*/ 367445 w 755563"/>
                  <a:gd name="connsiteY180" fmla="*/ 460481 h 596745"/>
                  <a:gd name="connsiteX181" fmla="*/ 365566 w 755563"/>
                  <a:gd name="connsiteY181" fmla="*/ 459541 h 596745"/>
                  <a:gd name="connsiteX182" fmla="*/ 359926 w 755563"/>
                  <a:gd name="connsiteY182" fmla="*/ 459541 h 596745"/>
                  <a:gd name="connsiteX183" fmla="*/ 337372 w 755563"/>
                  <a:gd name="connsiteY183" fmla="*/ 458602 h 596745"/>
                  <a:gd name="connsiteX184" fmla="*/ 333613 w 755563"/>
                  <a:gd name="connsiteY184" fmla="*/ 459541 h 596745"/>
                  <a:gd name="connsiteX185" fmla="*/ 331734 w 755563"/>
                  <a:gd name="connsiteY185" fmla="*/ 460481 h 596745"/>
                  <a:gd name="connsiteX186" fmla="*/ 329855 w 755563"/>
                  <a:gd name="connsiteY186" fmla="*/ 461421 h 596745"/>
                  <a:gd name="connsiteX187" fmla="*/ 327975 w 755563"/>
                  <a:gd name="connsiteY187" fmla="*/ 462361 h 596745"/>
                  <a:gd name="connsiteX188" fmla="*/ 308240 w 755563"/>
                  <a:gd name="connsiteY188" fmla="*/ 458602 h 596745"/>
                  <a:gd name="connsiteX189" fmla="*/ 306360 w 755563"/>
                  <a:gd name="connsiteY189" fmla="*/ 458602 h 596745"/>
                  <a:gd name="connsiteX190" fmla="*/ 293203 w 755563"/>
                  <a:gd name="connsiteY190" fmla="*/ 464240 h 596745"/>
                  <a:gd name="connsiteX191" fmla="*/ 291324 w 755563"/>
                  <a:gd name="connsiteY191" fmla="*/ 466120 h 596745"/>
                  <a:gd name="connsiteX192" fmla="*/ 285686 w 755563"/>
                  <a:gd name="connsiteY192" fmla="*/ 467999 h 596745"/>
                  <a:gd name="connsiteX193" fmla="*/ 283806 w 755563"/>
                  <a:gd name="connsiteY193" fmla="*/ 468938 h 596745"/>
                  <a:gd name="connsiteX194" fmla="*/ 280047 w 755563"/>
                  <a:gd name="connsiteY194" fmla="*/ 469879 h 596745"/>
                  <a:gd name="connsiteX195" fmla="*/ 281927 w 755563"/>
                  <a:gd name="connsiteY195" fmla="*/ 466120 h 596745"/>
                  <a:gd name="connsiteX196" fmla="*/ 276289 w 755563"/>
                  <a:gd name="connsiteY196" fmla="*/ 467058 h 596745"/>
                  <a:gd name="connsiteX197" fmla="*/ 271590 w 755563"/>
                  <a:gd name="connsiteY197" fmla="*/ 466120 h 596745"/>
                  <a:gd name="connsiteX198" fmla="*/ 268770 w 755563"/>
                  <a:gd name="connsiteY198" fmla="*/ 465179 h 596745"/>
                  <a:gd name="connsiteX199" fmla="*/ 266891 w 755563"/>
                  <a:gd name="connsiteY199" fmla="*/ 464240 h 596745"/>
                  <a:gd name="connsiteX200" fmla="*/ 261252 w 755563"/>
                  <a:gd name="connsiteY200" fmla="*/ 459541 h 596745"/>
                  <a:gd name="connsiteX201" fmla="*/ 260313 w 755563"/>
                  <a:gd name="connsiteY201" fmla="*/ 458602 h 596745"/>
                  <a:gd name="connsiteX202" fmla="*/ 258433 w 755563"/>
                  <a:gd name="connsiteY202" fmla="*/ 456723 h 596745"/>
                  <a:gd name="connsiteX203" fmla="*/ 255614 w 755563"/>
                  <a:gd name="connsiteY203" fmla="*/ 455782 h 596745"/>
                  <a:gd name="connsiteX204" fmla="*/ 246216 w 755563"/>
                  <a:gd name="connsiteY204" fmla="*/ 460481 h 596745"/>
                  <a:gd name="connsiteX205" fmla="*/ 244336 w 755563"/>
                  <a:gd name="connsiteY205" fmla="*/ 462361 h 596745"/>
                  <a:gd name="connsiteX206" fmla="*/ 243396 w 755563"/>
                  <a:gd name="connsiteY206" fmla="*/ 464240 h 596745"/>
                  <a:gd name="connsiteX207" fmla="*/ 232119 w 755563"/>
                  <a:gd name="connsiteY207" fmla="*/ 469879 h 596745"/>
                  <a:gd name="connsiteX208" fmla="*/ 229301 w 755563"/>
                  <a:gd name="connsiteY208" fmla="*/ 469879 h 596745"/>
                  <a:gd name="connsiteX209" fmla="*/ 227421 w 755563"/>
                  <a:gd name="connsiteY209" fmla="*/ 470818 h 596745"/>
                  <a:gd name="connsiteX210" fmla="*/ 211445 w 755563"/>
                  <a:gd name="connsiteY210" fmla="*/ 475517 h 596745"/>
                  <a:gd name="connsiteX211" fmla="*/ 206747 w 755563"/>
                  <a:gd name="connsiteY211" fmla="*/ 475517 h 596745"/>
                  <a:gd name="connsiteX212" fmla="*/ 201108 w 755563"/>
                  <a:gd name="connsiteY212" fmla="*/ 484914 h 596745"/>
                  <a:gd name="connsiteX213" fmla="*/ 202987 w 755563"/>
                  <a:gd name="connsiteY213" fmla="*/ 486793 h 596745"/>
                  <a:gd name="connsiteX214" fmla="*/ 206747 w 755563"/>
                  <a:gd name="connsiteY214" fmla="*/ 492432 h 596745"/>
                  <a:gd name="connsiteX215" fmla="*/ 206747 w 755563"/>
                  <a:gd name="connsiteY215" fmla="*/ 499011 h 596745"/>
                  <a:gd name="connsiteX216" fmla="*/ 211445 w 755563"/>
                  <a:gd name="connsiteY216" fmla="*/ 509348 h 596745"/>
                  <a:gd name="connsiteX217" fmla="*/ 212385 w 755563"/>
                  <a:gd name="connsiteY217" fmla="*/ 510288 h 596745"/>
                  <a:gd name="connsiteX218" fmla="*/ 213325 w 755563"/>
                  <a:gd name="connsiteY218" fmla="*/ 512167 h 596745"/>
                  <a:gd name="connsiteX219" fmla="*/ 218023 w 755563"/>
                  <a:gd name="connsiteY219" fmla="*/ 524385 h 596745"/>
                  <a:gd name="connsiteX220" fmla="*/ 219903 w 755563"/>
                  <a:gd name="connsiteY220" fmla="*/ 527204 h 596745"/>
                  <a:gd name="connsiteX221" fmla="*/ 220842 w 755563"/>
                  <a:gd name="connsiteY221" fmla="*/ 528143 h 596745"/>
                  <a:gd name="connsiteX222" fmla="*/ 223661 w 755563"/>
                  <a:gd name="connsiteY222" fmla="*/ 530022 h 596745"/>
                  <a:gd name="connsiteX223" fmla="*/ 241517 w 755563"/>
                  <a:gd name="connsiteY223" fmla="*/ 538481 h 596745"/>
                  <a:gd name="connsiteX224" fmla="*/ 251855 w 755563"/>
                  <a:gd name="connsiteY224" fmla="*/ 538481 h 596745"/>
                  <a:gd name="connsiteX225" fmla="*/ 269710 w 755563"/>
                  <a:gd name="connsiteY225" fmla="*/ 548819 h 596745"/>
                  <a:gd name="connsiteX226" fmla="*/ 269710 w 755563"/>
                  <a:gd name="connsiteY226" fmla="*/ 556336 h 596745"/>
                  <a:gd name="connsiteX227" fmla="*/ 268770 w 755563"/>
                  <a:gd name="connsiteY227" fmla="*/ 558216 h 596745"/>
                  <a:gd name="connsiteX228" fmla="*/ 267830 w 755563"/>
                  <a:gd name="connsiteY228" fmla="*/ 572313 h 596745"/>
                  <a:gd name="connsiteX229" fmla="*/ 268770 w 755563"/>
                  <a:gd name="connsiteY229" fmla="*/ 574192 h 596745"/>
                  <a:gd name="connsiteX230" fmla="*/ 269710 w 755563"/>
                  <a:gd name="connsiteY230" fmla="*/ 575131 h 596745"/>
                  <a:gd name="connsiteX231" fmla="*/ 272529 w 755563"/>
                  <a:gd name="connsiteY231" fmla="*/ 577010 h 596745"/>
                  <a:gd name="connsiteX232" fmla="*/ 274410 w 755563"/>
                  <a:gd name="connsiteY232" fmla="*/ 577951 h 596745"/>
                  <a:gd name="connsiteX233" fmla="*/ 286625 w 755563"/>
                  <a:gd name="connsiteY233" fmla="*/ 587349 h 596745"/>
                  <a:gd name="connsiteX234" fmla="*/ 282867 w 755563"/>
                  <a:gd name="connsiteY234" fmla="*/ 589228 h 596745"/>
                  <a:gd name="connsiteX235" fmla="*/ 269710 w 755563"/>
                  <a:gd name="connsiteY235" fmla="*/ 589228 h 596745"/>
                  <a:gd name="connsiteX236" fmla="*/ 266891 w 755563"/>
                  <a:gd name="connsiteY236" fmla="*/ 588287 h 596745"/>
                  <a:gd name="connsiteX237" fmla="*/ 265011 w 755563"/>
                  <a:gd name="connsiteY237" fmla="*/ 588287 h 596745"/>
                  <a:gd name="connsiteX238" fmla="*/ 247156 w 755563"/>
                  <a:gd name="connsiteY238" fmla="*/ 583589 h 596745"/>
                  <a:gd name="connsiteX239" fmla="*/ 243396 w 755563"/>
                  <a:gd name="connsiteY239" fmla="*/ 583589 h 596745"/>
                  <a:gd name="connsiteX240" fmla="*/ 240578 w 755563"/>
                  <a:gd name="connsiteY240" fmla="*/ 582649 h 596745"/>
                  <a:gd name="connsiteX241" fmla="*/ 234939 w 755563"/>
                  <a:gd name="connsiteY241" fmla="*/ 582649 h 596745"/>
                  <a:gd name="connsiteX242" fmla="*/ 209565 w 755563"/>
                  <a:gd name="connsiteY242" fmla="*/ 587349 h 596745"/>
                  <a:gd name="connsiteX243" fmla="*/ 205807 w 755563"/>
                  <a:gd name="connsiteY243" fmla="*/ 588287 h 596745"/>
                  <a:gd name="connsiteX244" fmla="*/ 200168 w 755563"/>
                  <a:gd name="connsiteY244" fmla="*/ 590166 h 596745"/>
                  <a:gd name="connsiteX245" fmla="*/ 197348 w 755563"/>
                  <a:gd name="connsiteY245" fmla="*/ 591107 h 596745"/>
                  <a:gd name="connsiteX246" fmla="*/ 193590 w 755563"/>
                  <a:gd name="connsiteY246" fmla="*/ 592045 h 596745"/>
                  <a:gd name="connsiteX247" fmla="*/ 167276 w 755563"/>
                  <a:gd name="connsiteY247" fmla="*/ 596745 h 596745"/>
                  <a:gd name="connsiteX248" fmla="*/ 155060 w 755563"/>
                  <a:gd name="connsiteY248" fmla="*/ 596745 h 596745"/>
                  <a:gd name="connsiteX249" fmla="*/ 139084 w 755563"/>
                  <a:gd name="connsiteY249" fmla="*/ 595807 h 596745"/>
                  <a:gd name="connsiteX250" fmla="*/ 137205 w 755563"/>
                  <a:gd name="connsiteY250" fmla="*/ 594866 h 596745"/>
                  <a:gd name="connsiteX251" fmla="*/ 135325 w 755563"/>
                  <a:gd name="connsiteY251" fmla="*/ 592987 h 596745"/>
                  <a:gd name="connsiteX252" fmla="*/ 133445 w 755563"/>
                  <a:gd name="connsiteY252" fmla="*/ 592045 h 596745"/>
                  <a:gd name="connsiteX253" fmla="*/ 130627 w 755563"/>
                  <a:gd name="connsiteY253" fmla="*/ 591107 h 596745"/>
                  <a:gd name="connsiteX254" fmla="*/ 116530 w 755563"/>
                  <a:gd name="connsiteY254" fmla="*/ 576072 h 596745"/>
                  <a:gd name="connsiteX255" fmla="*/ 115590 w 755563"/>
                  <a:gd name="connsiteY255" fmla="*/ 573252 h 596745"/>
                  <a:gd name="connsiteX256" fmla="*/ 115590 w 755563"/>
                  <a:gd name="connsiteY256" fmla="*/ 571372 h 596745"/>
                  <a:gd name="connsiteX257" fmla="*/ 118409 w 755563"/>
                  <a:gd name="connsiteY257" fmla="*/ 556336 h 596745"/>
                  <a:gd name="connsiteX258" fmla="*/ 119349 w 755563"/>
                  <a:gd name="connsiteY258" fmla="*/ 555396 h 596745"/>
                  <a:gd name="connsiteX259" fmla="*/ 120288 w 755563"/>
                  <a:gd name="connsiteY259" fmla="*/ 552578 h 596745"/>
                  <a:gd name="connsiteX260" fmla="*/ 121228 w 755563"/>
                  <a:gd name="connsiteY260" fmla="*/ 549757 h 596745"/>
                  <a:gd name="connsiteX261" fmla="*/ 124048 w 755563"/>
                  <a:gd name="connsiteY261" fmla="*/ 540361 h 596745"/>
                  <a:gd name="connsiteX262" fmla="*/ 124987 w 755563"/>
                  <a:gd name="connsiteY262" fmla="*/ 536601 h 596745"/>
                  <a:gd name="connsiteX263" fmla="*/ 125927 w 755563"/>
                  <a:gd name="connsiteY263" fmla="*/ 534722 h 596745"/>
                  <a:gd name="connsiteX264" fmla="*/ 126866 w 755563"/>
                  <a:gd name="connsiteY264" fmla="*/ 532843 h 596745"/>
                  <a:gd name="connsiteX265" fmla="*/ 127806 w 755563"/>
                  <a:gd name="connsiteY265" fmla="*/ 512167 h 596745"/>
                  <a:gd name="connsiteX266" fmla="*/ 127806 w 755563"/>
                  <a:gd name="connsiteY266" fmla="*/ 505590 h 596745"/>
                  <a:gd name="connsiteX267" fmla="*/ 116530 w 755563"/>
                  <a:gd name="connsiteY267" fmla="*/ 499011 h 596745"/>
                  <a:gd name="connsiteX268" fmla="*/ 113710 w 755563"/>
                  <a:gd name="connsiteY268" fmla="*/ 498070 h 596745"/>
                  <a:gd name="connsiteX269" fmla="*/ 110891 w 755563"/>
                  <a:gd name="connsiteY269" fmla="*/ 499011 h 596745"/>
                  <a:gd name="connsiteX270" fmla="*/ 82698 w 755563"/>
                  <a:gd name="connsiteY270" fmla="*/ 491493 h 596745"/>
                  <a:gd name="connsiteX271" fmla="*/ 79879 w 755563"/>
                  <a:gd name="connsiteY271" fmla="*/ 490553 h 596745"/>
                  <a:gd name="connsiteX272" fmla="*/ 77999 w 755563"/>
                  <a:gd name="connsiteY272" fmla="*/ 490553 h 596745"/>
                  <a:gd name="connsiteX273" fmla="*/ 75180 w 755563"/>
                  <a:gd name="connsiteY273" fmla="*/ 489614 h 596745"/>
                  <a:gd name="connsiteX274" fmla="*/ 59204 w 755563"/>
                  <a:gd name="connsiteY274" fmla="*/ 482096 h 596745"/>
                  <a:gd name="connsiteX275" fmla="*/ 59204 w 755563"/>
                  <a:gd name="connsiteY275" fmla="*/ 461421 h 596745"/>
                  <a:gd name="connsiteX276" fmla="*/ 60145 w 755563"/>
                  <a:gd name="connsiteY276" fmla="*/ 456723 h 596745"/>
                  <a:gd name="connsiteX277" fmla="*/ 56385 w 755563"/>
                  <a:gd name="connsiteY277" fmla="*/ 430409 h 596745"/>
                  <a:gd name="connsiteX278" fmla="*/ 52626 w 755563"/>
                  <a:gd name="connsiteY278" fmla="*/ 425709 h 596745"/>
                  <a:gd name="connsiteX279" fmla="*/ 49807 w 755563"/>
                  <a:gd name="connsiteY279" fmla="*/ 421012 h 596745"/>
                  <a:gd name="connsiteX280" fmla="*/ 41349 w 755563"/>
                  <a:gd name="connsiteY280" fmla="*/ 400336 h 596745"/>
                  <a:gd name="connsiteX281" fmla="*/ 40410 w 755563"/>
                  <a:gd name="connsiteY281" fmla="*/ 395638 h 596745"/>
                  <a:gd name="connsiteX282" fmla="*/ 38531 w 755563"/>
                  <a:gd name="connsiteY282" fmla="*/ 391879 h 596745"/>
                  <a:gd name="connsiteX283" fmla="*/ 37590 w 755563"/>
                  <a:gd name="connsiteY283" fmla="*/ 389059 h 596745"/>
                  <a:gd name="connsiteX284" fmla="*/ 35710 w 755563"/>
                  <a:gd name="connsiteY284" fmla="*/ 385301 h 596745"/>
                  <a:gd name="connsiteX285" fmla="*/ 15976 w 755563"/>
                  <a:gd name="connsiteY285" fmla="*/ 302601 h 596745"/>
                  <a:gd name="connsiteX286" fmla="*/ 15036 w 755563"/>
                  <a:gd name="connsiteY286" fmla="*/ 297904 h 596745"/>
                  <a:gd name="connsiteX287" fmla="*/ 14097 w 755563"/>
                  <a:gd name="connsiteY287" fmla="*/ 295084 h 596745"/>
                  <a:gd name="connsiteX288" fmla="*/ 13157 w 755563"/>
                  <a:gd name="connsiteY288" fmla="*/ 290386 h 596745"/>
                  <a:gd name="connsiteX289" fmla="*/ 7517 w 755563"/>
                  <a:gd name="connsiteY289" fmla="*/ 251854 h 596745"/>
                  <a:gd name="connsiteX290" fmla="*/ 7517 w 755563"/>
                  <a:gd name="connsiteY290" fmla="*/ 247157 h 596745"/>
                  <a:gd name="connsiteX291" fmla="*/ 8457 w 755563"/>
                  <a:gd name="connsiteY291" fmla="*/ 243398 h 596745"/>
                  <a:gd name="connsiteX292" fmla="*/ 9397 w 755563"/>
                  <a:gd name="connsiteY292" fmla="*/ 238698 h 596745"/>
                  <a:gd name="connsiteX293" fmla="*/ 9397 w 755563"/>
                  <a:gd name="connsiteY293" fmla="*/ 219904 h 596745"/>
                  <a:gd name="connsiteX294" fmla="*/ 6578 w 755563"/>
                  <a:gd name="connsiteY294" fmla="*/ 217084 h 596745"/>
                  <a:gd name="connsiteX295" fmla="*/ 3759 w 755563"/>
                  <a:gd name="connsiteY295" fmla="*/ 215204 h 596745"/>
                  <a:gd name="connsiteX296" fmla="*/ 0 w 755563"/>
                  <a:gd name="connsiteY296" fmla="*/ 202987 h 596745"/>
                  <a:gd name="connsiteX297" fmla="*/ 1879 w 755563"/>
                  <a:gd name="connsiteY297" fmla="*/ 200169 h 596745"/>
                  <a:gd name="connsiteX298" fmla="*/ 17856 w 755563"/>
                  <a:gd name="connsiteY298" fmla="*/ 194531 h 596745"/>
                  <a:gd name="connsiteX299" fmla="*/ 21614 w 755563"/>
                  <a:gd name="connsiteY299" fmla="*/ 193590 h 596745"/>
                  <a:gd name="connsiteX300" fmla="*/ 40410 w 755563"/>
                  <a:gd name="connsiteY300" fmla="*/ 195469 h 596745"/>
                  <a:gd name="connsiteX301" fmla="*/ 43229 w 755563"/>
                  <a:gd name="connsiteY301" fmla="*/ 191711 h 596745"/>
                  <a:gd name="connsiteX302" fmla="*/ 44168 w 755563"/>
                  <a:gd name="connsiteY302" fmla="*/ 187952 h 596745"/>
                  <a:gd name="connsiteX303" fmla="*/ 39470 w 755563"/>
                  <a:gd name="connsiteY303" fmla="*/ 174795 h 596745"/>
                  <a:gd name="connsiteX304" fmla="*/ 38531 w 755563"/>
                  <a:gd name="connsiteY304" fmla="*/ 170096 h 596745"/>
                  <a:gd name="connsiteX305" fmla="*/ 44168 w 755563"/>
                  <a:gd name="connsiteY305" fmla="*/ 146602 h 596745"/>
                  <a:gd name="connsiteX306" fmla="*/ 43229 w 755563"/>
                  <a:gd name="connsiteY306" fmla="*/ 141903 h 596745"/>
                  <a:gd name="connsiteX307" fmla="*/ 43229 w 755563"/>
                  <a:gd name="connsiteY307" fmla="*/ 135325 h 596745"/>
                  <a:gd name="connsiteX308" fmla="*/ 44168 w 755563"/>
                  <a:gd name="connsiteY308" fmla="*/ 125928 h 596745"/>
                  <a:gd name="connsiteX309" fmla="*/ 46048 w 755563"/>
                  <a:gd name="connsiteY309" fmla="*/ 123108 h 596745"/>
                  <a:gd name="connsiteX310" fmla="*/ 56385 w 755563"/>
                  <a:gd name="connsiteY310" fmla="*/ 110891 h 596745"/>
                  <a:gd name="connsiteX311" fmla="*/ 59204 w 755563"/>
                  <a:gd name="connsiteY311" fmla="*/ 108073 h 596745"/>
                  <a:gd name="connsiteX312" fmla="*/ 62024 w 755563"/>
                  <a:gd name="connsiteY312" fmla="*/ 105252 h 596745"/>
                  <a:gd name="connsiteX313" fmla="*/ 67663 w 755563"/>
                  <a:gd name="connsiteY313" fmla="*/ 87397 h 596745"/>
                  <a:gd name="connsiteX314" fmla="*/ 66723 w 755563"/>
                  <a:gd name="connsiteY314" fmla="*/ 83638 h 596745"/>
                  <a:gd name="connsiteX315" fmla="*/ 69542 w 755563"/>
                  <a:gd name="connsiteY315" fmla="*/ 57326 h 596745"/>
                  <a:gd name="connsiteX316" fmla="*/ 69542 w 755563"/>
                  <a:gd name="connsiteY316" fmla="*/ 51686 h 596745"/>
                  <a:gd name="connsiteX317" fmla="*/ 64843 w 755563"/>
                  <a:gd name="connsiteY317" fmla="*/ 26313 h 596745"/>
                  <a:gd name="connsiteX318" fmla="*/ 63903 w 755563"/>
                  <a:gd name="connsiteY318" fmla="*/ 21615 h 596745"/>
                  <a:gd name="connsiteX319" fmla="*/ 72361 w 755563"/>
                  <a:gd name="connsiteY319" fmla="*/ 0 h 596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</a:cxnLst>
                <a:rect l="l" t="t" r="r" b="b"/>
                <a:pathLst>
                  <a:path w="755563" h="596745">
                    <a:moveTo>
                      <a:pt x="72361" y="0"/>
                    </a:moveTo>
                    <a:lnTo>
                      <a:pt x="93976" y="27253"/>
                    </a:lnTo>
                    <a:lnTo>
                      <a:pt x="109012" y="47927"/>
                    </a:lnTo>
                    <a:lnTo>
                      <a:pt x="119349" y="63903"/>
                    </a:lnTo>
                    <a:lnTo>
                      <a:pt x="125927" y="65783"/>
                    </a:lnTo>
                    <a:lnTo>
                      <a:pt x="138144" y="56385"/>
                    </a:lnTo>
                    <a:lnTo>
                      <a:pt x="147541" y="52627"/>
                    </a:lnTo>
                    <a:lnTo>
                      <a:pt x="156000" y="51686"/>
                    </a:lnTo>
                    <a:lnTo>
                      <a:pt x="160698" y="52627"/>
                    </a:lnTo>
                    <a:lnTo>
                      <a:pt x="170096" y="61085"/>
                    </a:lnTo>
                    <a:lnTo>
                      <a:pt x="173854" y="78000"/>
                    </a:lnTo>
                    <a:lnTo>
                      <a:pt x="164458" y="93976"/>
                    </a:lnTo>
                    <a:lnTo>
                      <a:pt x="157879" y="107132"/>
                    </a:lnTo>
                    <a:lnTo>
                      <a:pt x="158819" y="121228"/>
                    </a:lnTo>
                    <a:lnTo>
                      <a:pt x="168216" y="127807"/>
                    </a:lnTo>
                    <a:lnTo>
                      <a:pt x="184193" y="122168"/>
                    </a:lnTo>
                    <a:lnTo>
                      <a:pt x="194529" y="116529"/>
                    </a:lnTo>
                    <a:lnTo>
                      <a:pt x="203927" y="111831"/>
                    </a:lnTo>
                    <a:lnTo>
                      <a:pt x="210505" y="108073"/>
                    </a:lnTo>
                    <a:lnTo>
                      <a:pt x="218023" y="106193"/>
                    </a:lnTo>
                    <a:lnTo>
                      <a:pt x="230240" y="105252"/>
                    </a:lnTo>
                    <a:lnTo>
                      <a:pt x="236818" y="110891"/>
                    </a:lnTo>
                    <a:lnTo>
                      <a:pt x="237758" y="118409"/>
                    </a:lnTo>
                    <a:lnTo>
                      <a:pt x="240578" y="129687"/>
                    </a:lnTo>
                    <a:lnTo>
                      <a:pt x="239638" y="134384"/>
                    </a:lnTo>
                    <a:lnTo>
                      <a:pt x="234939" y="153181"/>
                    </a:lnTo>
                    <a:lnTo>
                      <a:pt x="237758" y="167276"/>
                    </a:lnTo>
                    <a:lnTo>
                      <a:pt x="237758" y="178555"/>
                    </a:lnTo>
                    <a:lnTo>
                      <a:pt x="238697" y="183252"/>
                    </a:lnTo>
                    <a:lnTo>
                      <a:pt x="242457" y="187011"/>
                    </a:lnTo>
                    <a:lnTo>
                      <a:pt x="245276" y="190770"/>
                    </a:lnTo>
                    <a:lnTo>
                      <a:pt x="249036" y="192649"/>
                    </a:lnTo>
                    <a:lnTo>
                      <a:pt x="254674" y="197348"/>
                    </a:lnTo>
                    <a:lnTo>
                      <a:pt x="265950" y="202987"/>
                    </a:lnTo>
                    <a:lnTo>
                      <a:pt x="269710" y="200169"/>
                    </a:lnTo>
                    <a:lnTo>
                      <a:pt x="274410" y="182313"/>
                    </a:lnTo>
                    <a:lnTo>
                      <a:pt x="276289" y="178555"/>
                    </a:lnTo>
                    <a:lnTo>
                      <a:pt x="287565" y="163517"/>
                    </a:lnTo>
                    <a:lnTo>
                      <a:pt x="291324" y="157879"/>
                    </a:lnTo>
                    <a:lnTo>
                      <a:pt x="301662" y="147543"/>
                    </a:lnTo>
                    <a:lnTo>
                      <a:pt x="305421" y="144723"/>
                    </a:lnTo>
                    <a:lnTo>
                      <a:pt x="308240" y="145661"/>
                    </a:lnTo>
                    <a:lnTo>
                      <a:pt x="322337" y="148481"/>
                    </a:lnTo>
                    <a:lnTo>
                      <a:pt x="327035" y="148481"/>
                    </a:lnTo>
                    <a:lnTo>
                      <a:pt x="339252" y="142844"/>
                    </a:lnTo>
                    <a:lnTo>
                      <a:pt x="350530" y="132505"/>
                    </a:lnTo>
                    <a:lnTo>
                      <a:pt x="355228" y="130626"/>
                    </a:lnTo>
                    <a:lnTo>
                      <a:pt x="366506" y="137205"/>
                    </a:lnTo>
                    <a:lnTo>
                      <a:pt x="364625" y="140963"/>
                    </a:lnTo>
                    <a:lnTo>
                      <a:pt x="361806" y="150361"/>
                    </a:lnTo>
                    <a:lnTo>
                      <a:pt x="367445" y="155060"/>
                    </a:lnTo>
                    <a:lnTo>
                      <a:pt x="375902" y="157879"/>
                    </a:lnTo>
                    <a:lnTo>
                      <a:pt x="391879" y="156940"/>
                    </a:lnTo>
                    <a:lnTo>
                      <a:pt x="396577" y="157879"/>
                    </a:lnTo>
                    <a:lnTo>
                      <a:pt x="400336" y="160699"/>
                    </a:lnTo>
                    <a:lnTo>
                      <a:pt x="405975" y="166337"/>
                    </a:lnTo>
                    <a:lnTo>
                      <a:pt x="425709" y="171037"/>
                    </a:lnTo>
                    <a:lnTo>
                      <a:pt x="431348" y="176675"/>
                    </a:lnTo>
                    <a:lnTo>
                      <a:pt x="445444" y="189831"/>
                    </a:lnTo>
                    <a:lnTo>
                      <a:pt x="448264" y="193590"/>
                    </a:lnTo>
                    <a:lnTo>
                      <a:pt x="457661" y="201108"/>
                    </a:lnTo>
                    <a:lnTo>
                      <a:pt x="461421" y="201108"/>
                    </a:lnTo>
                    <a:lnTo>
                      <a:pt x="483036" y="206746"/>
                    </a:lnTo>
                    <a:lnTo>
                      <a:pt x="499950" y="211445"/>
                    </a:lnTo>
                    <a:lnTo>
                      <a:pt x="504649" y="211445"/>
                    </a:lnTo>
                    <a:lnTo>
                      <a:pt x="509348" y="201108"/>
                    </a:lnTo>
                    <a:lnTo>
                      <a:pt x="511228" y="197348"/>
                    </a:lnTo>
                    <a:lnTo>
                      <a:pt x="530023" y="200169"/>
                    </a:lnTo>
                    <a:lnTo>
                      <a:pt x="531903" y="203927"/>
                    </a:lnTo>
                    <a:lnTo>
                      <a:pt x="537541" y="227422"/>
                    </a:lnTo>
                    <a:lnTo>
                      <a:pt x="537541" y="233060"/>
                    </a:lnTo>
                    <a:lnTo>
                      <a:pt x="548817" y="259372"/>
                    </a:lnTo>
                    <a:lnTo>
                      <a:pt x="551637" y="264072"/>
                    </a:lnTo>
                    <a:lnTo>
                      <a:pt x="555396" y="267831"/>
                    </a:lnTo>
                    <a:lnTo>
                      <a:pt x="561035" y="274410"/>
                    </a:lnTo>
                    <a:lnTo>
                      <a:pt x="563854" y="277228"/>
                    </a:lnTo>
                    <a:lnTo>
                      <a:pt x="569492" y="280047"/>
                    </a:lnTo>
                    <a:lnTo>
                      <a:pt x="588288" y="289445"/>
                    </a:lnTo>
                    <a:lnTo>
                      <a:pt x="593926" y="291324"/>
                    </a:lnTo>
                    <a:lnTo>
                      <a:pt x="598624" y="293204"/>
                    </a:lnTo>
                    <a:lnTo>
                      <a:pt x="621179" y="304481"/>
                    </a:lnTo>
                    <a:lnTo>
                      <a:pt x="625878" y="308239"/>
                    </a:lnTo>
                    <a:lnTo>
                      <a:pt x="628698" y="310119"/>
                    </a:lnTo>
                    <a:lnTo>
                      <a:pt x="632456" y="312939"/>
                    </a:lnTo>
                    <a:lnTo>
                      <a:pt x="649372" y="324216"/>
                    </a:lnTo>
                    <a:lnTo>
                      <a:pt x="655951" y="326095"/>
                    </a:lnTo>
                    <a:lnTo>
                      <a:pt x="668166" y="331733"/>
                    </a:lnTo>
                    <a:lnTo>
                      <a:pt x="671926" y="333613"/>
                    </a:lnTo>
                    <a:lnTo>
                      <a:pt x="676625" y="335494"/>
                    </a:lnTo>
                    <a:lnTo>
                      <a:pt x="682263" y="340192"/>
                    </a:lnTo>
                    <a:lnTo>
                      <a:pt x="685083" y="343011"/>
                    </a:lnTo>
                    <a:lnTo>
                      <a:pt x="689781" y="352409"/>
                    </a:lnTo>
                    <a:lnTo>
                      <a:pt x="686022" y="358048"/>
                    </a:lnTo>
                    <a:lnTo>
                      <a:pt x="683203" y="361806"/>
                    </a:lnTo>
                    <a:lnTo>
                      <a:pt x="682263" y="363685"/>
                    </a:lnTo>
                    <a:lnTo>
                      <a:pt x="680384" y="372144"/>
                    </a:lnTo>
                    <a:lnTo>
                      <a:pt x="698240" y="374024"/>
                    </a:lnTo>
                    <a:lnTo>
                      <a:pt x="701998" y="374962"/>
                    </a:lnTo>
                    <a:lnTo>
                      <a:pt x="703878" y="378722"/>
                    </a:lnTo>
                    <a:lnTo>
                      <a:pt x="712335" y="385301"/>
                    </a:lnTo>
                    <a:lnTo>
                      <a:pt x="716094" y="384361"/>
                    </a:lnTo>
                    <a:lnTo>
                      <a:pt x="729251" y="388120"/>
                    </a:lnTo>
                    <a:lnTo>
                      <a:pt x="731130" y="391879"/>
                    </a:lnTo>
                    <a:lnTo>
                      <a:pt x="732071" y="395638"/>
                    </a:lnTo>
                    <a:lnTo>
                      <a:pt x="748986" y="415373"/>
                    </a:lnTo>
                    <a:lnTo>
                      <a:pt x="751805" y="419132"/>
                    </a:lnTo>
                    <a:lnTo>
                      <a:pt x="750865" y="432288"/>
                    </a:lnTo>
                    <a:lnTo>
                      <a:pt x="748986" y="436047"/>
                    </a:lnTo>
                    <a:lnTo>
                      <a:pt x="748047" y="443565"/>
                    </a:lnTo>
                    <a:lnTo>
                      <a:pt x="755564" y="451082"/>
                    </a:lnTo>
                    <a:lnTo>
                      <a:pt x="755564" y="456723"/>
                    </a:lnTo>
                    <a:lnTo>
                      <a:pt x="754625" y="459541"/>
                    </a:lnTo>
                    <a:lnTo>
                      <a:pt x="753685" y="460481"/>
                    </a:lnTo>
                    <a:lnTo>
                      <a:pt x="736769" y="465179"/>
                    </a:lnTo>
                    <a:lnTo>
                      <a:pt x="722673" y="467999"/>
                    </a:lnTo>
                    <a:lnTo>
                      <a:pt x="720794" y="467999"/>
                    </a:lnTo>
                    <a:lnTo>
                      <a:pt x="704818" y="466120"/>
                    </a:lnTo>
                    <a:lnTo>
                      <a:pt x="701998" y="465179"/>
                    </a:lnTo>
                    <a:lnTo>
                      <a:pt x="700119" y="464240"/>
                    </a:lnTo>
                    <a:lnTo>
                      <a:pt x="697300" y="463300"/>
                    </a:lnTo>
                    <a:lnTo>
                      <a:pt x="683203" y="455782"/>
                    </a:lnTo>
                    <a:lnTo>
                      <a:pt x="681323" y="454844"/>
                    </a:lnTo>
                    <a:lnTo>
                      <a:pt x="679444" y="453902"/>
                    </a:lnTo>
                    <a:lnTo>
                      <a:pt x="663468" y="443565"/>
                    </a:lnTo>
                    <a:lnTo>
                      <a:pt x="660648" y="441685"/>
                    </a:lnTo>
                    <a:lnTo>
                      <a:pt x="659709" y="440747"/>
                    </a:lnTo>
                    <a:lnTo>
                      <a:pt x="657830" y="439805"/>
                    </a:lnTo>
                    <a:lnTo>
                      <a:pt x="639974" y="425709"/>
                    </a:lnTo>
                    <a:lnTo>
                      <a:pt x="639034" y="423829"/>
                    </a:lnTo>
                    <a:lnTo>
                      <a:pt x="637155" y="421950"/>
                    </a:lnTo>
                    <a:lnTo>
                      <a:pt x="636215" y="420071"/>
                    </a:lnTo>
                    <a:lnTo>
                      <a:pt x="621179" y="402215"/>
                    </a:lnTo>
                    <a:lnTo>
                      <a:pt x="619299" y="399397"/>
                    </a:lnTo>
                    <a:lnTo>
                      <a:pt x="615541" y="395638"/>
                    </a:lnTo>
                    <a:lnTo>
                      <a:pt x="612721" y="394697"/>
                    </a:lnTo>
                    <a:lnTo>
                      <a:pt x="609902" y="391879"/>
                    </a:lnTo>
                    <a:lnTo>
                      <a:pt x="594866" y="386241"/>
                    </a:lnTo>
                    <a:lnTo>
                      <a:pt x="592987" y="385301"/>
                    </a:lnTo>
                    <a:lnTo>
                      <a:pt x="590167" y="384361"/>
                    </a:lnTo>
                    <a:lnTo>
                      <a:pt x="586409" y="382482"/>
                    </a:lnTo>
                    <a:lnTo>
                      <a:pt x="583589" y="380601"/>
                    </a:lnTo>
                    <a:lnTo>
                      <a:pt x="566673" y="367445"/>
                    </a:lnTo>
                    <a:lnTo>
                      <a:pt x="563854" y="365565"/>
                    </a:lnTo>
                    <a:lnTo>
                      <a:pt x="561974" y="364627"/>
                    </a:lnTo>
                    <a:lnTo>
                      <a:pt x="560095" y="362747"/>
                    </a:lnTo>
                    <a:lnTo>
                      <a:pt x="558216" y="361806"/>
                    </a:lnTo>
                    <a:lnTo>
                      <a:pt x="555396" y="359927"/>
                    </a:lnTo>
                    <a:lnTo>
                      <a:pt x="527203" y="355227"/>
                    </a:lnTo>
                    <a:lnTo>
                      <a:pt x="525324" y="356168"/>
                    </a:lnTo>
                    <a:lnTo>
                      <a:pt x="523444" y="356168"/>
                    </a:lnTo>
                    <a:lnTo>
                      <a:pt x="519685" y="358048"/>
                    </a:lnTo>
                    <a:lnTo>
                      <a:pt x="510288" y="369324"/>
                    </a:lnTo>
                    <a:lnTo>
                      <a:pt x="511228" y="371204"/>
                    </a:lnTo>
                    <a:lnTo>
                      <a:pt x="514986" y="386241"/>
                    </a:lnTo>
                    <a:lnTo>
                      <a:pt x="514986" y="394697"/>
                    </a:lnTo>
                    <a:lnTo>
                      <a:pt x="516867" y="413494"/>
                    </a:lnTo>
                    <a:lnTo>
                      <a:pt x="515926" y="416312"/>
                    </a:lnTo>
                    <a:lnTo>
                      <a:pt x="514986" y="418191"/>
                    </a:lnTo>
                    <a:lnTo>
                      <a:pt x="514047" y="421012"/>
                    </a:lnTo>
                    <a:lnTo>
                      <a:pt x="512168" y="422891"/>
                    </a:lnTo>
                    <a:lnTo>
                      <a:pt x="498071" y="439805"/>
                    </a:lnTo>
                    <a:lnTo>
                      <a:pt x="478336" y="436988"/>
                    </a:lnTo>
                    <a:lnTo>
                      <a:pt x="476457" y="436047"/>
                    </a:lnTo>
                    <a:lnTo>
                      <a:pt x="474576" y="434168"/>
                    </a:lnTo>
                    <a:lnTo>
                      <a:pt x="472697" y="433228"/>
                    </a:lnTo>
                    <a:lnTo>
                      <a:pt x="469878" y="432288"/>
                    </a:lnTo>
                    <a:lnTo>
                      <a:pt x="461421" y="428529"/>
                    </a:lnTo>
                    <a:lnTo>
                      <a:pt x="458600" y="426650"/>
                    </a:lnTo>
                    <a:lnTo>
                      <a:pt x="452022" y="421012"/>
                    </a:lnTo>
                    <a:lnTo>
                      <a:pt x="448264" y="417252"/>
                    </a:lnTo>
                    <a:lnTo>
                      <a:pt x="445444" y="415373"/>
                    </a:lnTo>
                    <a:lnTo>
                      <a:pt x="410673" y="426650"/>
                    </a:lnTo>
                    <a:lnTo>
                      <a:pt x="409733" y="427589"/>
                    </a:lnTo>
                    <a:lnTo>
                      <a:pt x="407854" y="429470"/>
                    </a:lnTo>
                    <a:lnTo>
                      <a:pt x="405034" y="432288"/>
                    </a:lnTo>
                    <a:lnTo>
                      <a:pt x="393758" y="452963"/>
                    </a:lnTo>
                    <a:lnTo>
                      <a:pt x="392819" y="454844"/>
                    </a:lnTo>
                    <a:lnTo>
                      <a:pt x="391879" y="456723"/>
                    </a:lnTo>
                    <a:lnTo>
                      <a:pt x="389999" y="457661"/>
                    </a:lnTo>
                    <a:lnTo>
                      <a:pt x="372144" y="460481"/>
                    </a:lnTo>
                    <a:lnTo>
                      <a:pt x="367445" y="460481"/>
                    </a:lnTo>
                    <a:lnTo>
                      <a:pt x="365566" y="459541"/>
                    </a:lnTo>
                    <a:lnTo>
                      <a:pt x="359926" y="459541"/>
                    </a:lnTo>
                    <a:lnTo>
                      <a:pt x="337372" y="458602"/>
                    </a:lnTo>
                    <a:lnTo>
                      <a:pt x="333613" y="459541"/>
                    </a:lnTo>
                    <a:lnTo>
                      <a:pt x="331734" y="460481"/>
                    </a:lnTo>
                    <a:lnTo>
                      <a:pt x="329855" y="461421"/>
                    </a:lnTo>
                    <a:lnTo>
                      <a:pt x="327975" y="462361"/>
                    </a:lnTo>
                    <a:lnTo>
                      <a:pt x="308240" y="458602"/>
                    </a:lnTo>
                    <a:lnTo>
                      <a:pt x="306360" y="458602"/>
                    </a:lnTo>
                    <a:lnTo>
                      <a:pt x="293203" y="464240"/>
                    </a:lnTo>
                    <a:lnTo>
                      <a:pt x="291324" y="466120"/>
                    </a:lnTo>
                    <a:lnTo>
                      <a:pt x="285686" y="467999"/>
                    </a:lnTo>
                    <a:lnTo>
                      <a:pt x="283806" y="468938"/>
                    </a:lnTo>
                    <a:lnTo>
                      <a:pt x="280047" y="469879"/>
                    </a:lnTo>
                    <a:lnTo>
                      <a:pt x="281927" y="466120"/>
                    </a:lnTo>
                    <a:lnTo>
                      <a:pt x="276289" y="467058"/>
                    </a:lnTo>
                    <a:lnTo>
                      <a:pt x="271590" y="466120"/>
                    </a:lnTo>
                    <a:lnTo>
                      <a:pt x="268770" y="465179"/>
                    </a:lnTo>
                    <a:lnTo>
                      <a:pt x="266891" y="464240"/>
                    </a:lnTo>
                    <a:lnTo>
                      <a:pt x="261252" y="459541"/>
                    </a:lnTo>
                    <a:lnTo>
                      <a:pt x="260313" y="458602"/>
                    </a:lnTo>
                    <a:lnTo>
                      <a:pt x="258433" y="456723"/>
                    </a:lnTo>
                    <a:lnTo>
                      <a:pt x="255614" y="455782"/>
                    </a:lnTo>
                    <a:lnTo>
                      <a:pt x="246216" y="460481"/>
                    </a:lnTo>
                    <a:lnTo>
                      <a:pt x="244336" y="462361"/>
                    </a:lnTo>
                    <a:lnTo>
                      <a:pt x="243396" y="464240"/>
                    </a:lnTo>
                    <a:lnTo>
                      <a:pt x="232119" y="469879"/>
                    </a:lnTo>
                    <a:lnTo>
                      <a:pt x="229301" y="469879"/>
                    </a:lnTo>
                    <a:lnTo>
                      <a:pt x="227421" y="470818"/>
                    </a:lnTo>
                    <a:lnTo>
                      <a:pt x="211445" y="475517"/>
                    </a:lnTo>
                    <a:lnTo>
                      <a:pt x="206747" y="475517"/>
                    </a:lnTo>
                    <a:lnTo>
                      <a:pt x="201108" y="484914"/>
                    </a:lnTo>
                    <a:lnTo>
                      <a:pt x="202987" y="486793"/>
                    </a:lnTo>
                    <a:lnTo>
                      <a:pt x="206747" y="492432"/>
                    </a:lnTo>
                    <a:lnTo>
                      <a:pt x="206747" y="499011"/>
                    </a:lnTo>
                    <a:lnTo>
                      <a:pt x="211445" y="509348"/>
                    </a:lnTo>
                    <a:lnTo>
                      <a:pt x="212385" y="510288"/>
                    </a:lnTo>
                    <a:lnTo>
                      <a:pt x="213325" y="512167"/>
                    </a:lnTo>
                    <a:lnTo>
                      <a:pt x="218023" y="524385"/>
                    </a:lnTo>
                    <a:lnTo>
                      <a:pt x="219903" y="527204"/>
                    </a:lnTo>
                    <a:lnTo>
                      <a:pt x="220842" y="528143"/>
                    </a:lnTo>
                    <a:lnTo>
                      <a:pt x="223661" y="530022"/>
                    </a:lnTo>
                    <a:lnTo>
                      <a:pt x="241517" y="538481"/>
                    </a:lnTo>
                    <a:lnTo>
                      <a:pt x="251855" y="538481"/>
                    </a:lnTo>
                    <a:lnTo>
                      <a:pt x="269710" y="548819"/>
                    </a:lnTo>
                    <a:lnTo>
                      <a:pt x="269710" y="556336"/>
                    </a:lnTo>
                    <a:lnTo>
                      <a:pt x="268770" y="558216"/>
                    </a:lnTo>
                    <a:lnTo>
                      <a:pt x="267830" y="572313"/>
                    </a:lnTo>
                    <a:lnTo>
                      <a:pt x="268770" y="574192"/>
                    </a:lnTo>
                    <a:lnTo>
                      <a:pt x="269710" y="575131"/>
                    </a:lnTo>
                    <a:lnTo>
                      <a:pt x="272529" y="577010"/>
                    </a:lnTo>
                    <a:lnTo>
                      <a:pt x="274410" y="577951"/>
                    </a:lnTo>
                    <a:lnTo>
                      <a:pt x="286625" y="587349"/>
                    </a:lnTo>
                    <a:lnTo>
                      <a:pt x="282867" y="589228"/>
                    </a:lnTo>
                    <a:lnTo>
                      <a:pt x="269710" y="589228"/>
                    </a:lnTo>
                    <a:lnTo>
                      <a:pt x="266891" y="588287"/>
                    </a:lnTo>
                    <a:lnTo>
                      <a:pt x="265011" y="588287"/>
                    </a:lnTo>
                    <a:lnTo>
                      <a:pt x="247156" y="583589"/>
                    </a:lnTo>
                    <a:lnTo>
                      <a:pt x="243396" y="583589"/>
                    </a:lnTo>
                    <a:lnTo>
                      <a:pt x="240578" y="582649"/>
                    </a:lnTo>
                    <a:lnTo>
                      <a:pt x="234939" y="582649"/>
                    </a:lnTo>
                    <a:lnTo>
                      <a:pt x="209565" y="587349"/>
                    </a:lnTo>
                    <a:lnTo>
                      <a:pt x="205807" y="588287"/>
                    </a:lnTo>
                    <a:lnTo>
                      <a:pt x="200168" y="590166"/>
                    </a:lnTo>
                    <a:lnTo>
                      <a:pt x="197348" y="591107"/>
                    </a:lnTo>
                    <a:lnTo>
                      <a:pt x="193590" y="592045"/>
                    </a:lnTo>
                    <a:lnTo>
                      <a:pt x="167276" y="596745"/>
                    </a:lnTo>
                    <a:lnTo>
                      <a:pt x="155060" y="596745"/>
                    </a:lnTo>
                    <a:lnTo>
                      <a:pt x="139084" y="595807"/>
                    </a:lnTo>
                    <a:lnTo>
                      <a:pt x="137205" y="594866"/>
                    </a:lnTo>
                    <a:lnTo>
                      <a:pt x="135325" y="592987"/>
                    </a:lnTo>
                    <a:lnTo>
                      <a:pt x="133445" y="592045"/>
                    </a:lnTo>
                    <a:lnTo>
                      <a:pt x="130627" y="591107"/>
                    </a:lnTo>
                    <a:lnTo>
                      <a:pt x="116530" y="576072"/>
                    </a:lnTo>
                    <a:lnTo>
                      <a:pt x="115590" y="573252"/>
                    </a:lnTo>
                    <a:lnTo>
                      <a:pt x="115590" y="571372"/>
                    </a:lnTo>
                    <a:lnTo>
                      <a:pt x="118409" y="556336"/>
                    </a:lnTo>
                    <a:lnTo>
                      <a:pt x="119349" y="555396"/>
                    </a:lnTo>
                    <a:lnTo>
                      <a:pt x="120288" y="552578"/>
                    </a:lnTo>
                    <a:lnTo>
                      <a:pt x="121228" y="549757"/>
                    </a:lnTo>
                    <a:lnTo>
                      <a:pt x="124048" y="540361"/>
                    </a:lnTo>
                    <a:lnTo>
                      <a:pt x="124987" y="536601"/>
                    </a:lnTo>
                    <a:lnTo>
                      <a:pt x="125927" y="534722"/>
                    </a:lnTo>
                    <a:lnTo>
                      <a:pt x="126866" y="532843"/>
                    </a:lnTo>
                    <a:lnTo>
                      <a:pt x="127806" y="512167"/>
                    </a:lnTo>
                    <a:lnTo>
                      <a:pt x="127806" y="505590"/>
                    </a:lnTo>
                    <a:lnTo>
                      <a:pt x="116530" y="499011"/>
                    </a:lnTo>
                    <a:lnTo>
                      <a:pt x="113710" y="498070"/>
                    </a:lnTo>
                    <a:lnTo>
                      <a:pt x="110891" y="499011"/>
                    </a:lnTo>
                    <a:lnTo>
                      <a:pt x="82698" y="491493"/>
                    </a:lnTo>
                    <a:lnTo>
                      <a:pt x="79879" y="490553"/>
                    </a:lnTo>
                    <a:lnTo>
                      <a:pt x="77999" y="490553"/>
                    </a:lnTo>
                    <a:lnTo>
                      <a:pt x="75180" y="489614"/>
                    </a:lnTo>
                    <a:lnTo>
                      <a:pt x="59204" y="482096"/>
                    </a:lnTo>
                    <a:lnTo>
                      <a:pt x="59204" y="461421"/>
                    </a:lnTo>
                    <a:lnTo>
                      <a:pt x="60145" y="456723"/>
                    </a:lnTo>
                    <a:lnTo>
                      <a:pt x="56385" y="430409"/>
                    </a:lnTo>
                    <a:lnTo>
                      <a:pt x="52626" y="425709"/>
                    </a:lnTo>
                    <a:lnTo>
                      <a:pt x="49807" y="421012"/>
                    </a:lnTo>
                    <a:lnTo>
                      <a:pt x="41349" y="400336"/>
                    </a:lnTo>
                    <a:lnTo>
                      <a:pt x="40410" y="395638"/>
                    </a:lnTo>
                    <a:lnTo>
                      <a:pt x="38531" y="391879"/>
                    </a:lnTo>
                    <a:lnTo>
                      <a:pt x="37590" y="389059"/>
                    </a:lnTo>
                    <a:lnTo>
                      <a:pt x="35710" y="385301"/>
                    </a:lnTo>
                    <a:lnTo>
                      <a:pt x="15976" y="302601"/>
                    </a:lnTo>
                    <a:lnTo>
                      <a:pt x="15036" y="297904"/>
                    </a:lnTo>
                    <a:lnTo>
                      <a:pt x="14097" y="295084"/>
                    </a:lnTo>
                    <a:lnTo>
                      <a:pt x="13157" y="290386"/>
                    </a:lnTo>
                    <a:lnTo>
                      <a:pt x="7517" y="251854"/>
                    </a:lnTo>
                    <a:lnTo>
                      <a:pt x="7517" y="247157"/>
                    </a:lnTo>
                    <a:lnTo>
                      <a:pt x="8457" y="243398"/>
                    </a:lnTo>
                    <a:lnTo>
                      <a:pt x="9397" y="238698"/>
                    </a:lnTo>
                    <a:lnTo>
                      <a:pt x="9397" y="219904"/>
                    </a:lnTo>
                    <a:lnTo>
                      <a:pt x="6578" y="217084"/>
                    </a:lnTo>
                    <a:lnTo>
                      <a:pt x="3759" y="215204"/>
                    </a:lnTo>
                    <a:lnTo>
                      <a:pt x="0" y="202987"/>
                    </a:lnTo>
                    <a:lnTo>
                      <a:pt x="1879" y="200169"/>
                    </a:lnTo>
                    <a:lnTo>
                      <a:pt x="17856" y="194531"/>
                    </a:lnTo>
                    <a:lnTo>
                      <a:pt x="21614" y="193590"/>
                    </a:lnTo>
                    <a:lnTo>
                      <a:pt x="40410" y="195469"/>
                    </a:lnTo>
                    <a:lnTo>
                      <a:pt x="43229" y="191711"/>
                    </a:lnTo>
                    <a:lnTo>
                      <a:pt x="44168" y="187952"/>
                    </a:lnTo>
                    <a:lnTo>
                      <a:pt x="39470" y="174795"/>
                    </a:lnTo>
                    <a:lnTo>
                      <a:pt x="38531" y="170096"/>
                    </a:lnTo>
                    <a:lnTo>
                      <a:pt x="44168" y="146602"/>
                    </a:lnTo>
                    <a:lnTo>
                      <a:pt x="43229" y="141903"/>
                    </a:lnTo>
                    <a:lnTo>
                      <a:pt x="43229" y="135325"/>
                    </a:lnTo>
                    <a:lnTo>
                      <a:pt x="44168" y="125928"/>
                    </a:lnTo>
                    <a:lnTo>
                      <a:pt x="46048" y="123108"/>
                    </a:lnTo>
                    <a:lnTo>
                      <a:pt x="56385" y="110891"/>
                    </a:lnTo>
                    <a:lnTo>
                      <a:pt x="59204" y="108073"/>
                    </a:lnTo>
                    <a:lnTo>
                      <a:pt x="62024" y="105252"/>
                    </a:lnTo>
                    <a:lnTo>
                      <a:pt x="67663" y="87397"/>
                    </a:lnTo>
                    <a:lnTo>
                      <a:pt x="66723" y="83638"/>
                    </a:lnTo>
                    <a:lnTo>
                      <a:pt x="69542" y="57326"/>
                    </a:lnTo>
                    <a:lnTo>
                      <a:pt x="69542" y="51686"/>
                    </a:lnTo>
                    <a:lnTo>
                      <a:pt x="64843" y="26313"/>
                    </a:lnTo>
                    <a:lnTo>
                      <a:pt x="63903" y="21615"/>
                    </a:lnTo>
                    <a:lnTo>
                      <a:pt x="72361" y="0"/>
                    </a:lnTo>
                  </a:path>
                </a:pathLst>
              </a:custGeom>
              <a:solidFill>
                <a:schemeClr val="accent1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6F99FC01-C9B3-BECB-5DC7-41EAD4220C00}"/>
                  </a:ext>
                </a:extLst>
              </p:cNvPr>
              <p:cNvSpPr/>
              <p:nvPr/>
            </p:nvSpPr>
            <p:spPr>
              <a:xfrm>
                <a:off x="1387642" y="2358389"/>
                <a:ext cx="825091" cy="665557"/>
              </a:xfrm>
              <a:custGeom>
                <a:avLst/>
                <a:gdLst>
                  <a:gd name="connsiteX0" fmla="*/ 501830 w 622118"/>
                  <a:gd name="connsiteY0" fmla="*/ 24433 h 501829"/>
                  <a:gd name="connsiteX1" fmla="*/ 506529 w 622118"/>
                  <a:gd name="connsiteY1" fmla="*/ 35709 h 501829"/>
                  <a:gd name="connsiteX2" fmla="*/ 507468 w 622118"/>
                  <a:gd name="connsiteY2" fmla="*/ 37590 h 501829"/>
                  <a:gd name="connsiteX3" fmla="*/ 511229 w 622118"/>
                  <a:gd name="connsiteY3" fmla="*/ 46988 h 501829"/>
                  <a:gd name="connsiteX4" fmla="*/ 513108 w 622118"/>
                  <a:gd name="connsiteY4" fmla="*/ 50747 h 501829"/>
                  <a:gd name="connsiteX5" fmla="*/ 515927 w 622118"/>
                  <a:gd name="connsiteY5" fmla="*/ 53565 h 501829"/>
                  <a:gd name="connsiteX6" fmla="*/ 516867 w 622118"/>
                  <a:gd name="connsiteY6" fmla="*/ 54506 h 501829"/>
                  <a:gd name="connsiteX7" fmla="*/ 529083 w 622118"/>
                  <a:gd name="connsiteY7" fmla="*/ 72361 h 501829"/>
                  <a:gd name="connsiteX8" fmla="*/ 530963 w 622118"/>
                  <a:gd name="connsiteY8" fmla="*/ 75180 h 501829"/>
                  <a:gd name="connsiteX9" fmla="*/ 533783 w 622118"/>
                  <a:gd name="connsiteY9" fmla="*/ 77999 h 501829"/>
                  <a:gd name="connsiteX10" fmla="*/ 535662 w 622118"/>
                  <a:gd name="connsiteY10" fmla="*/ 78938 h 501829"/>
                  <a:gd name="connsiteX11" fmla="*/ 537541 w 622118"/>
                  <a:gd name="connsiteY11" fmla="*/ 79880 h 501829"/>
                  <a:gd name="connsiteX12" fmla="*/ 571372 w 622118"/>
                  <a:gd name="connsiteY12" fmla="*/ 104312 h 501829"/>
                  <a:gd name="connsiteX13" fmla="*/ 577010 w 622118"/>
                  <a:gd name="connsiteY13" fmla="*/ 108073 h 501829"/>
                  <a:gd name="connsiteX14" fmla="*/ 581710 w 622118"/>
                  <a:gd name="connsiteY14" fmla="*/ 110891 h 501829"/>
                  <a:gd name="connsiteX15" fmla="*/ 622119 w 622118"/>
                  <a:gd name="connsiteY15" fmla="*/ 154120 h 501829"/>
                  <a:gd name="connsiteX16" fmla="*/ 607084 w 622118"/>
                  <a:gd name="connsiteY16" fmla="*/ 184193 h 501829"/>
                  <a:gd name="connsiteX17" fmla="*/ 606143 w 622118"/>
                  <a:gd name="connsiteY17" fmla="*/ 186072 h 501829"/>
                  <a:gd name="connsiteX18" fmla="*/ 605204 w 622118"/>
                  <a:gd name="connsiteY18" fmla="*/ 187951 h 501829"/>
                  <a:gd name="connsiteX19" fmla="*/ 599564 w 622118"/>
                  <a:gd name="connsiteY19" fmla="*/ 204867 h 501829"/>
                  <a:gd name="connsiteX20" fmla="*/ 598625 w 622118"/>
                  <a:gd name="connsiteY20" fmla="*/ 237757 h 501829"/>
                  <a:gd name="connsiteX21" fmla="*/ 598625 w 622118"/>
                  <a:gd name="connsiteY21" fmla="*/ 241517 h 501829"/>
                  <a:gd name="connsiteX22" fmla="*/ 597685 w 622118"/>
                  <a:gd name="connsiteY22" fmla="*/ 243396 h 501829"/>
                  <a:gd name="connsiteX23" fmla="*/ 593927 w 622118"/>
                  <a:gd name="connsiteY23" fmla="*/ 261252 h 501829"/>
                  <a:gd name="connsiteX24" fmla="*/ 593927 w 622118"/>
                  <a:gd name="connsiteY24" fmla="*/ 267831 h 501829"/>
                  <a:gd name="connsiteX25" fmla="*/ 592987 w 622118"/>
                  <a:gd name="connsiteY25" fmla="*/ 270649 h 501829"/>
                  <a:gd name="connsiteX26" fmla="*/ 592987 w 622118"/>
                  <a:gd name="connsiteY26" fmla="*/ 272530 h 501829"/>
                  <a:gd name="connsiteX27" fmla="*/ 593927 w 622118"/>
                  <a:gd name="connsiteY27" fmla="*/ 282866 h 501829"/>
                  <a:gd name="connsiteX28" fmla="*/ 594866 w 622118"/>
                  <a:gd name="connsiteY28" fmla="*/ 284745 h 501829"/>
                  <a:gd name="connsiteX29" fmla="*/ 595806 w 622118"/>
                  <a:gd name="connsiteY29" fmla="*/ 289445 h 501829"/>
                  <a:gd name="connsiteX30" fmla="*/ 592047 w 622118"/>
                  <a:gd name="connsiteY30" fmla="*/ 304481 h 501829"/>
                  <a:gd name="connsiteX31" fmla="*/ 592987 w 622118"/>
                  <a:gd name="connsiteY31" fmla="*/ 307300 h 501829"/>
                  <a:gd name="connsiteX32" fmla="*/ 592047 w 622118"/>
                  <a:gd name="connsiteY32" fmla="*/ 309180 h 501829"/>
                  <a:gd name="connsiteX33" fmla="*/ 592047 w 622118"/>
                  <a:gd name="connsiteY33" fmla="*/ 312939 h 501829"/>
                  <a:gd name="connsiteX34" fmla="*/ 592987 w 622118"/>
                  <a:gd name="connsiteY34" fmla="*/ 343011 h 501829"/>
                  <a:gd name="connsiteX35" fmla="*/ 592987 w 622118"/>
                  <a:gd name="connsiteY35" fmla="*/ 344892 h 501829"/>
                  <a:gd name="connsiteX36" fmla="*/ 593927 w 622118"/>
                  <a:gd name="connsiteY36" fmla="*/ 347709 h 501829"/>
                  <a:gd name="connsiteX37" fmla="*/ 598625 w 622118"/>
                  <a:gd name="connsiteY37" fmla="*/ 371204 h 501829"/>
                  <a:gd name="connsiteX38" fmla="*/ 598625 w 622118"/>
                  <a:gd name="connsiteY38" fmla="*/ 374962 h 501829"/>
                  <a:gd name="connsiteX39" fmla="*/ 599564 w 622118"/>
                  <a:gd name="connsiteY39" fmla="*/ 376841 h 501829"/>
                  <a:gd name="connsiteX40" fmla="*/ 600505 w 622118"/>
                  <a:gd name="connsiteY40" fmla="*/ 387180 h 501829"/>
                  <a:gd name="connsiteX41" fmla="*/ 600505 w 622118"/>
                  <a:gd name="connsiteY41" fmla="*/ 392818 h 501829"/>
                  <a:gd name="connsiteX42" fmla="*/ 597685 w 622118"/>
                  <a:gd name="connsiteY42" fmla="*/ 401276 h 501829"/>
                  <a:gd name="connsiteX43" fmla="*/ 597685 w 622118"/>
                  <a:gd name="connsiteY43" fmla="*/ 403156 h 501829"/>
                  <a:gd name="connsiteX44" fmla="*/ 594866 w 622118"/>
                  <a:gd name="connsiteY44" fmla="*/ 407854 h 501829"/>
                  <a:gd name="connsiteX45" fmla="*/ 592047 w 622118"/>
                  <a:gd name="connsiteY45" fmla="*/ 413494 h 501829"/>
                  <a:gd name="connsiteX46" fmla="*/ 569493 w 622118"/>
                  <a:gd name="connsiteY46" fmla="*/ 424770 h 501829"/>
                  <a:gd name="connsiteX47" fmla="*/ 566674 w 622118"/>
                  <a:gd name="connsiteY47" fmla="*/ 425709 h 501829"/>
                  <a:gd name="connsiteX48" fmla="*/ 562915 w 622118"/>
                  <a:gd name="connsiteY48" fmla="*/ 426650 h 501829"/>
                  <a:gd name="connsiteX49" fmla="*/ 560096 w 622118"/>
                  <a:gd name="connsiteY49" fmla="*/ 426650 h 501829"/>
                  <a:gd name="connsiteX50" fmla="*/ 538482 w 622118"/>
                  <a:gd name="connsiteY50" fmla="*/ 424770 h 501829"/>
                  <a:gd name="connsiteX51" fmla="*/ 536601 w 622118"/>
                  <a:gd name="connsiteY51" fmla="*/ 423829 h 501829"/>
                  <a:gd name="connsiteX52" fmla="*/ 532842 w 622118"/>
                  <a:gd name="connsiteY52" fmla="*/ 423829 h 501829"/>
                  <a:gd name="connsiteX53" fmla="*/ 519686 w 622118"/>
                  <a:gd name="connsiteY53" fmla="*/ 421950 h 501829"/>
                  <a:gd name="connsiteX54" fmla="*/ 517807 w 622118"/>
                  <a:gd name="connsiteY54" fmla="*/ 421012 h 501829"/>
                  <a:gd name="connsiteX55" fmla="*/ 514987 w 622118"/>
                  <a:gd name="connsiteY55" fmla="*/ 421012 h 501829"/>
                  <a:gd name="connsiteX56" fmla="*/ 503710 w 622118"/>
                  <a:gd name="connsiteY56" fmla="*/ 421950 h 501829"/>
                  <a:gd name="connsiteX57" fmla="*/ 501830 w 622118"/>
                  <a:gd name="connsiteY57" fmla="*/ 421950 h 501829"/>
                  <a:gd name="connsiteX58" fmla="*/ 497132 w 622118"/>
                  <a:gd name="connsiteY58" fmla="*/ 423829 h 501829"/>
                  <a:gd name="connsiteX59" fmla="*/ 495252 w 622118"/>
                  <a:gd name="connsiteY59" fmla="*/ 424770 h 501829"/>
                  <a:gd name="connsiteX60" fmla="*/ 494312 w 622118"/>
                  <a:gd name="connsiteY60" fmla="*/ 425709 h 501829"/>
                  <a:gd name="connsiteX61" fmla="*/ 476457 w 622118"/>
                  <a:gd name="connsiteY61" fmla="*/ 448265 h 501829"/>
                  <a:gd name="connsiteX62" fmla="*/ 475518 w 622118"/>
                  <a:gd name="connsiteY62" fmla="*/ 450144 h 501829"/>
                  <a:gd name="connsiteX63" fmla="*/ 473637 w 622118"/>
                  <a:gd name="connsiteY63" fmla="*/ 452023 h 501829"/>
                  <a:gd name="connsiteX64" fmla="*/ 455782 w 622118"/>
                  <a:gd name="connsiteY64" fmla="*/ 458600 h 501829"/>
                  <a:gd name="connsiteX65" fmla="*/ 451084 w 622118"/>
                  <a:gd name="connsiteY65" fmla="*/ 458600 h 501829"/>
                  <a:gd name="connsiteX66" fmla="*/ 449204 w 622118"/>
                  <a:gd name="connsiteY66" fmla="*/ 459540 h 501829"/>
                  <a:gd name="connsiteX67" fmla="*/ 446385 w 622118"/>
                  <a:gd name="connsiteY67" fmla="*/ 459540 h 501829"/>
                  <a:gd name="connsiteX68" fmla="*/ 428530 w 622118"/>
                  <a:gd name="connsiteY68" fmla="*/ 445444 h 501829"/>
                  <a:gd name="connsiteX69" fmla="*/ 426650 w 622118"/>
                  <a:gd name="connsiteY69" fmla="*/ 444505 h 501829"/>
                  <a:gd name="connsiteX70" fmla="*/ 423831 w 622118"/>
                  <a:gd name="connsiteY70" fmla="*/ 442626 h 501829"/>
                  <a:gd name="connsiteX71" fmla="*/ 421012 w 622118"/>
                  <a:gd name="connsiteY71" fmla="*/ 441685 h 501829"/>
                  <a:gd name="connsiteX72" fmla="*/ 405035 w 622118"/>
                  <a:gd name="connsiteY72" fmla="*/ 444505 h 501829"/>
                  <a:gd name="connsiteX73" fmla="*/ 401277 w 622118"/>
                  <a:gd name="connsiteY73" fmla="*/ 445444 h 501829"/>
                  <a:gd name="connsiteX74" fmla="*/ 391879 w 622118"/>
                  <a:gd name="connsiteY74" fmla="*/ 445444 h 501829"/>
                  <a:gd name="connsiteX75" fmla="*/ 375903 w 622118"/>
                  <a:gd name="connsiteY75" fmla="*/ 443565 h 501829"/>
                  <a:gd name="connsiteX76" fmla="*/ 373084 w 622118"/>
                  <a:gd name="connsiteY76" fmla="*/ 442626 h 501829"/>
                  <a:gd name="connsiteX77" fmla="*/ 371205 w 622118"/>
                  <a:gd name="connsiteY77" fmla="*/ 441685 h 501829"/>
                  <a:gd name="connsiteX78" fmla="*/ 367445 w 622118"/>
                  <a:gd name="connsiteY78" fmla="*/ 440747 h 501829"/>
                  <a:gd name="connsiteX79" fmla="*/ 364626 w 622118"/>
                  <a:gd name="connsiteY79" fmla="*/ 439805 h 501829"/>
                  <a:gd name="connsiteX80" fmla="*/ 350530 w 622118"/>
                  <a:gd name="connsiteY80" fmla="*/ 431347 h 501829"/>
                  <a:gd name="connsiteX81" fmla="*/ 348650 w 622118"/>
                  <a:gd name="connsiteY81" fmla="*/ 431347 h 501829"/>
                  <a:gd name="connsiteX82" fmla="*/ 345831 w 622118"/>
                  <a:gd name="connsiteY82" fmla="*/ 430408 h 501829"/>
                  <a:gd name="connsiteX83" fmla="*/ 343011 w 622118"/>
                  <a:gd name="connsiteY83" fmla="*/ 429468 h 501829"/>
                  <a:gd name="connsiteX84" fmla="*/ 341131 w 622118"/>
                  <a:gd name="connsiteY84" fmla="*/ 429468 h 501829"/>
                  <a:gd name="connsiteX85" fmla="*/ 330795 w 622118"/>
                  <a:gd name="connsiteY85" fmla="*/ 431347 h 501829"/>
                  <a:gd name="connsiteX86" fmla="*/ 327975 w 622118"/>
                  <a:gd name="connsiteY86" fmla="*/ 431347 h 501829"/>
                  <a:gd name="connsiteX87" fmla="*/ 325157 w 622118"/>
                  <a:gd name="connsiteY87" fmla="*/ 432288 h 501829"/>
                  <a:gd name="connsiteX88" fmla="*/ 314818 w 622118"/>
                  <a:gd name="connsiteY88" fmla="*/ 433227 h 501829"/>
                  <a:gd name="connsiteX89" fmla="*/ 312939 w 622118"/>
                  <a:gd name="connsiteY89" fmla="*/ 435106 h 501829"/>
                  <a:gd name="connsiteX90" fmla="*/ 309181 w 622118"/>
                  <a:gd name="connsiteY90" fmla="*/ 436988 h 501829"/>
                  <a:gd name="connsiteX91" fmla="*/ 308240 w 622118"/>
                  <a:gd name="connsiteY91" fmla="*/ 437926 h 501829"/>
                  <a:gd name="connsiteX92" fmla="*/ 306361 w 622118"/>
                  <a:gd name="connsiteY92" fmla="*/ 438867 h 501829"/>
                  <a:gd name="connsiteX93" fmla="*/ 304482 w 622118"/>
                  <a:gd name="connsiteY93" fmla="*/ 439805 h 501829"/>
                  <a:gd name="connsiteX94" fmla="*/ 288506 w 622118"/>
                  <a:gd name="connsiteY94" fmla="*/ 436988 h 501829"/>
                  <a:gd name="connsiteX95" fmla="*/ 282867 w 622118"/>
                  <a:gd name="connsiteY95" fmla="*/ 435106 h 501829"/>
                  <a:gd name="connsiteX96" fmla="*/ 280048 w 622118"/>
                  <a:gd name="connsiteY96" fmla="*/ 434168 h 501829"/>
                  <a:gd name="connsiteX97" fmla="*/ 277229 w 622118"/>
                  <a:gd name="connsiteY97" fmla="*/ 432288 h 501829"/>
                  <a:gd name="connsiteX98" fmla="*/ 274409 w 622118"/>
                  <a:gd name="connsiteY98" fmla="*/ 432288 h 501829"/>
                  <a:gd name="connsiteX99" fmla="*/ 271589 w 622118"/>
                  <a:gd name="connsiteY99" fmla="*/ 431347 h 501829"/>
                  <a:gd name="connsiteX100" fmla="*/ 269710 w 622118"/>
                  <a:gd name="connsiteY100" fmla="*/ 431347 h 501829"/>
                  <a:gd name="connsiteX101" fmla="*/ 252795 w 622118"/>
                  <a:gd name="connsiteY101" fmla="*/ 436988 h 501829"/>
                  <a:gd name="connsiteX102" fmla="*/ 250915 w 622118"/>
                  <a:gd name="connsiteY102" fmla="*/ 438867 h 501829"/>
                  <a:gd name="connsiteX103" fmla="*/ 248096 w 622118"/>
                  <a:gd name="connsiteY103" fmla="*/ 440747 h 501829"/>
                  <a:gd name="connsiteX104" fmla="*/ 246217 w 622118"/>
                  <a:gd name="connsiteY104" fmla="*/ 441685 h 501829"/>
                  <a:gd name="connsiteX105" fmla="*/ 239639 w 622118"/>
                  <a:gd name="connsiteY105" fmla="*/ 449203 h 501829"/>
                  <a:gd name="connsiteX106" fmla="*/ 238698 w 622118"/>
                  <a:gd name="connsiteY106" fmla="*/ 451082 h 501829"/>
                  <a:gd name="connsiteX107" fmla="*/ 236819 w 622118"/>
                  <a:gd name="connsiteY107" fmla="*/ 455782 h 501829"/>
                  <a:gd name="connsiteX108" fmla="*/ 237759 w 622118"/>
                  <a:gd name="connsiteY108" fmla="*/ 460481 h 501829"/>
                  <a:gd name="connsiteX109" fmla="*/ 228362 w 622118"/>
                  <a:gd name="connsiteY109" fmla="*/ 467058 h 501829"/>
                  <a:gd name="connsiteX110" fmla="*/ 225542 w 622118"/>
                  <a:gd name="connsiteY110" fmla="*/ 467058 h 501829"/>
                  <a:gd name="connsiteX111" fmla="*/ 216144 w 622118"/>
                  <a:gd name="connsiteY111" fmla="*/ 479276 h 501829"/>
                  <a:gd name="connsiteX112" fmla="*/ 216144 w 622118"/>
                  <a:gd name="connsiteY112" fmla="*/ 483976 h 501829"/>
                  <a:gd name="connsiteX113" fmla="*/ 217084 w 622118"/>
                  <a:gd name="connsiteY113" fmla="*/ 485855 h 501829"/>
                  <a:gd name="connsiteX114" fmla="*/ 217084 w 622118"/>
                  <a:gd name="connsiteY114" fmla="*/ 486793 h 501829"/>
                  <a:gd name="connsiteX115" fmla="*/ 208627 w 622118"/>
                  <a:gd name="connsiteY115" fmla="*/ 499949 h 501829"/>
                  <a:gd name="connsiteX116" fmla="*/ 204868 w 622118"/>
                  <a:gd name="connsiteY116" fmla="*/ 500890 h 501829"/>
                  <a:gd name="connsiteX117" fmla="*/ 202047 w 622118"/>
                  <a:gd name="connsiteY117" fmla="*/ 501829 h 501829"/>
                  <a:gd name="connsiteX118" fmla="*/ 185133 w 622118"/>
                  <a:gd name="connsiteY118" fmla="*/ 492432 h 501829"/>
                  <a:gd name="connsiteX119" fmla="*/ 184193 w 622118"/>
                  <a:gd name="connsiteY119" fmla="*/ 491493 h 501829"/>
                  <a:gd name="connsiteX120" fmla="*/ 182313 w 622118"/>
                  <a:gd name="connsiteY120" fmla="*/ 489614 h 501829"/>
                  <a:gd name="connsiteX121" fmla="*/ 174795 w 622118"/>
                  <a:gd name="connsiteY121" fmla="*/ 483035 h 501829"/>
                  <a:gd name="connsiteX122" fmla="*/ 173855 w 622118"/>
                  <a:gd name="connsiteY122" fmla="*/ 481155 h 501829"/>
                  <a:gd name="connsiteX123" fmla="*/ 171976 w 622118"/>
                  <a:gd name="connsiteY123" fmla="*/ 480214 h 501829"/>
                  <a:gd name="connsiteX124" fmla="*/ 170097 w 622118"/>
                  <a:gd name="connsiteY124" fmla="*/ 479276 h 501829"/>
                  <a:gd name="connsiteX125" fmla="*/ 163519 w 622118"/>
                  <a:gd name="connsiteY125" fmla="*/ 476456 h 501829"/>
                  <a:gd name="connsiteX126" fmla="*/ 159759 w 622118"/>
                  <a:gd name="connsiteY126" fmla="*/ 476456 h 501829"/>
                  <a:gd name="connsiteX127" fmla="*/ 151301 w 622118"/>
                  <a:gd name="connsiteY127" fmla="*/ 478335 h 501829"/>
                  <a:gd name="connsiteX128" fmla="*/ 150361 w 622118"/>
                  <a:gd name="connsiteY128" fmla="*/ 480214 h 501829"/>
                  <a:gd name="connsiteX129" fmla="*/ 144723 w 622118"/>
                  <a:gd name="connsiteY129" fmla="*/ 483976 h 501829"/>
                  <a:gd name="connsiteX130" fmla="*/ 128747 w 622118"/>
                  <a:gd name="connsiteY130" fmla="*/ 491493 h 501829"/>
                  <a:gd name="connsiteX131" fmla="*/ 116531 w 622118"/>
                  <a:gd name="connsiteY131" fmla="*/ 473637 h 501829"/>
                  <a:gd name="connsiteX132" fmla="*/ 110892 w 622118"/>
                  <a:gd name="connsiteY132" fmla="*/ 467999 h 501829"/>
                  <a:gd name="connsiteX133" fmla="*/ 83638 w 622118"/>
                  <a:gd name="connsiteY133" fmla="*/ 465179 h 501829"/>
                  <a:gd name="connsiteX134" fmla="*/ 81759 w 622118"/>
                  <a:gd name="connsiteY134" fmla="*/ 461421 h 501829"/>
                  <a:gd name="connsiteX135" fmla="*/ 62963 w 622118"/>
                  <a:gd name="connsiteY135" fmla="*/ 454842 h 501829"/>
                  <a:gd name="connsiteX136" fmla="*/ 58265 w 622118"/>
                  <a:gd name="connsiteY136" fmla="*/ 456721 h 501829"/>
                  <a:gd name="connsiteX137" fmla="*/ 46989 w 622118"/>
                  <a:gd name="connsiteY137" fmla="*/ 465179 h 501829"/>
                  <a:gd name="connsiteX138" fmla="*/ 44169 w 622118"/>
                  <a:gd name="connsiteY138" fmla="*/ 467058 h 501829"/>
                  <a:gd name="connsiteX139" fmla="*/ 40410 w 622118"/>
                  <a:gd name="connsiteY139" fmla="*/ 468938 h 501829"/>
                  <a:gd name="connsiteX140" fmla="*/ 33831 w 622118"/>
                  <a:gd name="connsiteY140" fmla="*/ 464240 h 501829"/>
                  <a:gd name="connsiteX141" fmla="*/ 32892 w 622118"/>
                  <a:gd name="connsiteY141" fmla="*/ 460481 h 501829"/>
                  <a:gd name="connsiteX142" fmla="*/ 31952 w 622118"/>
                  <a:gd name="connsiteY142" fmla="*/ 453903 h 501829"/>
                  <a:gd name="connsiteX143" fmla="*/ 30072 w 622118"/>
                  <a:gd name="connsiteY143" fmla="*/ 445444 h 501829"/>
                  <a:gd name="connsiteX144" fmla="*/ 29132 w 622118"/>
                  <a:gd name="connsiteY144" fmla="*/ 432288 h 501829"/>
                  <a:gd name="connsiteX145" fmla="*/ 26314 w 622118"/>
                  <a:gd name="connsiteY145" fmla="*/ 414433 h 501829"/>
                  <a:gd name="connsiteX146" fmla="*/ 25374 w 622118"/>
                  <a:gd name="connsiteY146" fmla="*/ 410673 h 501829"/>
                  <a:gd name="connsiteX147" fmla="*/ 25374 w 622118"/>
                  <a:gd name="connsiteY147" fmla="*/ 405974 h 501829"/>
                  <a:gd name="connsiteX148" fmla="*/ 19736 w 622118"/>
                  <a:gd name="connsiteY148" fmla="*/ 381541 h 501829"/>
                  <a:gd name="connsiteX149" fmla="*/ 19736 w 622118"/>
                  <a:gd name="connsiteY149" fmla="*/ 376841 h 501829"/>
                  <a:gd name="connsiteX150" fmla="*/ 17857 w 622118"/>
                  <a:gd name="connsiteY150" fmla="*/ 371204 h 501829"/>
                  <a:gd name="connsiteX151" fmla="*/ 14096 w 622118"/>
                  <a:gd name="connsiteY151" fmla="*/ 347709 h 501829"/>
                  <a:gd name="connsiteX152" fmla="*/ 14096 w 622118"/>
                  <a:gd name="connsiteY152" fmla="*/ 343011 h 501829"/>
                  <a:gd name="connsiteX153" fmla="*/ 8458 w 622118"/>
                  <a:gd name="connsiteY153" fmla="*/ 320456 h 501829"/>
                  <a:gd name="connsiteX154" fmla="*/ 8458 w 622118"/>
                  <a:gd name="connsiteY154" fmla="*/ 308240 h 501829"/>
                  <a:gd name="connsiteX155" fmla="*/ 7518 w 622118"/>
                  <a:gd name="connsiteY155" fmla="*/ 304481 h 501829"/>
                  <a:gd name="connsiteX156" fmla="*/ 940 w 622118"/>
                  <a:gd name="connsiteY156" fmla="*/ 285686 h 501829"/>
                  <a:gd name="connsiteX157" fmla="*/ 0 w 622118"/>
                  <a:gd name="connsiteY157" fmla="*/ 281928 h 501829"/>
                  <a:gd name="connsiteX158" fmla="*/ 1880 w 622118"/>
                  <a:gd name="connsiteY158" fmla="*/ 269710 h 501829"/>
                  <a:gd name="connsiteX159" fmla="*/ 1880 w 622118"/>
                  <a:gd name="connsiteY159" fmla="*/ 258433 h 501829"/>
                  <a:gd name="connsiteX160" fmla="*/ 9397 w 622118"/>
                  <a:gd name="connsiteY160" fmla="*/ 247155 h 501829"/>
                  <a:gd name="connsiteX161" fmla="*/ 11277 w 622118"/>
                  <a:gd name="connsiteY161" fmla="*/ 244336 h 501829"/>
                  <a:gd name="connsiteX162" fmla="*/ 20675 w 622118"/>
                  <a:gd name="connsiteY162" fmla="*/ 225543 h 501829"/>
                  <a:gd name="connsiteX163" fmla="*/ 20675 w 622118"/>
                  <a:gd name="connsiteY163" fmla="*/ 220843 h 501829"/>
                  <a:gd name="connsiteX164" fmla="*/ 19736 w 622118"/>
                  <a:gd name="connsiteY164" fmla="*/ 206746 h 501829"/>
                  <a:gd name="connsiteX165" fmla="*/ 20675 w 622118"/>
                  <a:gd name="connsiteY165" fmla="*/ 203927 h 501829"/>
                  <a:gd name="connsiteX166" fmla="*/ 38530 w 622118"/>
                  <a:gd name="connsiteY166" fmla="*/ 191711 h 501829"/>
                  <a:gd name="connsiteX167" fmla="*/ 54506 w 622118"/>
                  <a:gd name="connsiteY167" fmla="*/ 188890 h 501829"/>
                  <a:gd name="connsiteX168" fmla="*/ 54506 w 622118"/>
                  <a:gd name="connsiteY168" fmla="*/ 185132 h 501829"/>
                  <a:gd name="connsiteX169" fmla="*/ 48868 w 622118"/>
                  <a:gd name="connsiteY169" fmla="*/ 171035 h 501829"/>
                  <a:gd name="connsiteX170" fmla="*/ 41350 w 622118"/>
                  <a:gd name="connsiteY170" fmla="*/ 156000 h 501829"/>
                  <a:gd name="connsiteX171" fmla="*/ 61084 w 622118"/>
                  <a:gd name="connsiteY171" fmla="*/ 103373 h 501829"/>
                  <a:gd name="connsiteX172" fmla="*/ 62963 w 622118"/>
                  <a:gd name="connsiteY172" fmla="*/ 84579 h 501829"/>
                  <a:gd name="connsiteX173" fmla="*/ 62963 w 622118"/>
                  <a:gd name="connsiteY173" fmla="*/ 66723 h 501829"/>
                  <a:gd name="connsiteX174" fmla="*/ 78939 w 622118"/>
                  <a:gd name="connsiteY174" fmla="*/ 74241 h 501829"/>
                  <a:gd name="connsiteX175" fmla="*/ 81759 w 622118"/>
                  <a:gd name="connsiteY175" fmla="*/ 75180 h 501829"/>
                  <a:gd name="connsiteX176" fmla="*/ 83638 w 622118"/>
                  <a:gd name="connsiteY176" fmla="*/ 75180 h 501829"/>
                  <a:gd name="connsiteX177" fmla="*/ 86457 w 622118"/>
                  <a:gd name="connsiteY177" fmla="*/ 76120 h 501829"/>
                  <a:gd name="connsiteX178" fmla="*/ 114651 w 622118"/>
                  <a:gd name="connsiteY178" fmla="*/ 83638 h 501829"/>
                  <a:gd name="connsiteX179" fmla="*/ 117470 w 622118"/>
                  <a:gd name="connsiteY179" fmla="*/ 82697 h 501829"/>
                  <a:gd name="connsiteX180" fmla="*/ 120289 w 622118"/>
                  <a:gd name="connsiteY180" fmla="*/ 83638 h 501829"/>
                  <a:gd name="connsiteX181" fmla="*/ 131566 w 622118"/>
                  <a:gd name="connsiteY181" fmla="*/ 90217 h 501829"/>
                  <a:gd name="connsiteX182" fmla="*/ 131566 w 622118"/>
                  <a:gd name="connsiteY182" fmla="*/ 96794 h 501829"/>
                  <a:gd name="connsiteX183" fmla="*/ 130626 w 622118"/>
                  <a:gd name="connsiteY183" fmla="*/ 117470 h 501829"/>
                  <a:gd name="connsiteX184" fmla="*/ 129687 w 622118"/>
                  <a:gd name="connsiteY184" fmla="*/ 119349 h 501829"/>
                  <a:gd name="connsiteX185" fmla="*/ 128747 w 622118"/>
                  <a:gd name="connsiteY185" fmla="*/ 121229 h 501829"/>
                  <a:gd name="connsiteX186" fmla="*/ 127807 w 622118"/>
                  <a:gd name="connsiteY186" fmla="*/ 124988 h 501829"/>
                  <a:gd name="connsiteX187" fmla="*/ 124988 w 622118"/>
                  <a:gd name="connsiteY187" fmla="*/ 134384 h 501829"/>
                  <a:gd name="connsiteX188" fmla="*/ 124048 w 622118"/>
                  <a:gd name="connsiteY188" fmla="*/ 137205 h 501829"/>
                  <a:gd name="connsiteX189" fmla="*/ 123109 w 622118"/>
                  <a:gd name="connsiteY189" fmla="*/ 140023 h 501829"/>
                  <a:gd name="connsiteX190" fmla="*/ 122169 w 622118"/>
                  <a:gd name="connsiteY190" fmla="*/ 140963 h 501829"/>
                  <a:gd name="connsiteX191" fmla="*/ 119349 w 622118"/>
                  <a:gd name="connsiteY191" fmla="*/ 156000 h 501829"/>
                  <a:gd name="connsiteX192" fmla="*/ 119349 w 622118"/>
                  <a:gd name="connsiteY192" fmla="*/ 157879 h 501829"/>
                  <a:gd name="connsiteX193" fmla="*/ 120289 w 622118"/>
                  <a:gd name="connsiteY193" fmla="*/ 160699 h 501829"/>
                  <a:gd name="connsiteX194" fmla="*/ 134386 w 622118"/>
                  <a:gd name="connsiteY194" fmla="*/ 175734 h 501829"/>
                  <a:gd name="connsiteX195" fmla="*/ 137205 w 622118"/>
                  <a:gd name="connsiteY195" fmla="*/ 176673 h 501829"/>
                  <a:gd name="connsiteX196" fmla="*/ 139085 w 622118"/>
                  <a:gd name="connsiteY196" fmla="*/ 177614 h 501829"/>
                  <a:gd name="connsiteX197" fmla="*/ 140964 w 622118"/>
                  <a:gd name="connsiteY197" fmla="*/ 179493 h 501829"/>
                  <a:gd name="connsiteX198" fmla="*/ 142844 w 622118"/>
                  <a:gd name="connsiteY198" fmla="*/ 180434 h 501829"/>
                  <a:gd name="connsiteX199" fmla="*/ 158820 w 622118"/>
                  <a:gd name="connsiteY199" fmla="*/ 181372 h 501829"/>
                  <a:gd name="connsiteX200" fmla="*/ 171036 w 622118"/>
                  <a:gd name="connsiteY200" fmla="*/ 181372 h 501829"/>
                  <a:gd name="connsiteX201" fmla="*/ 197349 w 622118"/>
                  <a:gd name="connsiteY201" fmla="*/ 176673 h 501829"/>
                  <a:gd name="connsiteX202" fmla="*/ 201108 w 622118"/>
                  <a:gd name="connsiteY202" fmla="*/ 175734 h 501829"/>
                  <a:gd name="connsiteX203" fmla="*/ 203927 w 622118"/>
                  <a:gd name="connsiteY203" fmla="*/ 174793 h 501829"/>
                  <a:gd name="connsiteX204" fmla="*/ 209566 w 622118"/>
                  <a:gd name="connsiteY204" fmla="*/ 172914 h 501829"/>
                  <a:gd name="connsiteX205" fmla="*/ 213325 w 622118"/>
                  <a:gd name="connsiteY205" fmla="*/ 171976 h 501829"/>
                  <a:gd name="connsiteX206" fmla="*/ 238698 w 622118"/>
                  <a:gd name="connsiteY206" fmla="*/ 167276 h 501829"/>
                  <a:gd name="connsiteX207" fmla="*/ 244337 w 622118"/>
                  <a:gd name="connsiteY207" fmla="*/ 167276 h 501829"/>
                  <a:gd name="connsiteX208" fmla="*/ 247156 w 622118"/>
                  <a:gd name="connsiteY208" fmla="*/ 168216 h 501829"/>
                  <a:gd name="connsiteX209" fmla="*/ 250915 w 622118"/>
                  <a:gd name="connsiteY209" fmla="*/ 168216 h 501829"/>
                  <a:gd name="connsiteX210" fmla="*/ 268771 w 622118"/>
                  <a:gd name="connsiteY210" fmla="*/ 172914 h 501829"/>
                  <a:gd name="connsiteX211" fmla="*/ 270650 w 622118"/>
                  <a:gd name="connsiteY211" fmla="*/ 172914 h 501829"/>
                  <a:gd name="connsiteX212" fmla="*/ 273469 w 622118"/>
                  <a:gd name="connsiteY212" fmla="*/ 173855 h 501829"/>
                  <a:gd name="connsiteX213" fmla="*/ 286626 w 622118"/>
                  <a:gd name="connsiteY213" fmla="*/ 173855 h 501829"/>
                  <a:gd name="connsiteX214" fmla="*/ 290385 w 622118"/>
                  <a:gd name="connsiteY214" fmla="*/ 171976 h 501829"/>
                  <a:gd name="connsiteX215" fmla="*/ 278169 w 622118"/>
                  <a:gd name="connsiteY215" fmla="*/ 162578 h 501829"/>
                  <a:gd name="connsiteX216" fmla="*/ 276289 w 622118"/>
                  <a:gd name="connsiteY216" fmla="*/ 161637 h 501829"/>
                  <a:gd name="connsiteX217" fmla="*/ 273469 w 622118"/>
                  <a:gd name="connsiteY217" fmla="*/ 159758 h 501829"/>
                  <a:gd name="connsiteX218" fmla="*/ 272529 w 622118"/>
                  <a:gd name="connsiteY218" fmla="*/ 158819 h 501829"/>
                  <a:gd name="connsiteX219" fmla="*/ 271589 w 622118"/>
                  <a:gd name="connsiteY219" fmla="*/ 156940 h 501829"/>
                  <a:gd name="connsiteX220" fmla="*/ 272529 w 622118"/>
                  <a:gd name="connsiteY220" fmla="*/ 142844 h 501829"/>
                  <a:gd name="connsiteX221" fmla="*/ 273469 w 622118"/>
                  <a:gd name="connsiteY221" fmla="*/ 140963 h 501829"/>
                  <a:gd name="connsiteX222" fmla="*/ 273469 w 622118"/>
                  <a:gd name="connsiteY222" fmla="*/ 133446 h 501829"/>
                  <a:gd name="connsiteX223" fmla="*/ 255615 w 622118"/>
                  <a:gd name="connsiteY223" fmla="*/ 123108 h 501829"/>
                  <a:gd name="connsiteX224" fmla="*/ 245276 w 622118"/>
                  <a:gd name="connsiteY224" fmla="*/ 123108 h 501829"/>
                  <a:gd name="connsiteX225" fmla="*/ 227421 w 622118"/>
                  <a:gd name="connsiteY225" fmla="*/ 114650 h 501829"/>
                  <a:gd name="connsiteX226" fmla="*/ 224601 w 622118"/>
                  <a:gd name="connsiteY226" fmla="*/ 112770 h 501829"/>
                  <a:gd name="connsiteX227" fmla="*/ 223662 w 622118"/>
                  <a:gd name="connsiteY227" fmla="*/ 111831 h 501829"/>
                  <a:gd name="connsiteX228" fmla="*/ 221783 w 622118"/>
                  <a:gd name="connsiteY228" fmla="*/ 109012 h 501829"/>
                  <a:gd name="connsiteX229" fmla="*/ 217084 w 622118"/>
                  <a:gd name="connsiteY229" fmla="*/ 96794 h 501829"/>
                  <a:gd name="connsiteX230" fmla="*/ 216144 w 622118"/>
                  <a:gd name="connsiteY230" fmla="*/ 94915 h 501829"/>
                  <a:gd name="connsiteX231" fmla="*/ 215205 w 622118"/>
                  <a:gd name="connsiteY231" fmla="*/ 93976 h 501829"/>
                  <a:gd name="connsiteX232" fmla="*/ 210506 w 622118"/>
                  <a:gd name="connsiteY232" fmla="*/ 83638 h 501829"/>
                  <a:gd name="connsiteX233" fmla="*/ 210506 w 622118"/>
                  <a:gd name="connsiteY233" fmla="*/ 77059 h 501829"/>
                  <a:gd name="connsiteX234" fmla="*/ 206747 w 622118"/>
                  <a:gd name="connsiteY234" fmla="*/ 71420 h 501829"/>
                  <a:gd name="connsiteX235" fmla="*/ 204868 w 622118"/>
                  <a:gd name="connsiteY235" fmla="*/ 69541 h 501829"/>
                  <a:gd name="connsiteX236" fmla="*/ 210506 w 622118"/>
                  <a:gd name="connsiteY236" fmla="*/ 60144 h 501829"/>
                  <a:gd name="connsiteX237" fmla="*/ 215205 w 622118"/>
                  <a:gd name="connsiteY237" fmla="*/ 60144 h 501829"/>
                  <a:gd name="connsiteX238" fmla="*/ 231180 w 622118"/>
                  <a:gd name="connsiteY238" fmla="*/ 55445 h 501829"/>
                  <a:gd name="connsiteX239" fmla="*/ 233061 w 622118"/>
                  <a:gd name="connsiteY239" fmla="*/ 54506 h 501829"/>
                  <a:gd name="connsiteX240" fmla="*/ 235879 w 622118"/>
                  <a:gd name="connsiteY240" fmla="*/ 54506 h 501829"/>
                  <a:gd name="connsiteX241" fmla="*/ 247156 w 622118"/>
                  <a:gd name="connsiteY241" fmla="*/ 48867 h 501829"/>
                  <a:gd name="connsiteX242" fmla="*/ 248096 w 622118"/>
                  <a:gd name="connsiteY242" fmla="*/ 46988 h 501829"/>
                  <a:gd name="connsiteX243" fmla="*/ 249975 w 622118"/>
                  <a:gd name="connsiteY243" fmla="*/ 45109 h 501829"/>
                  <a:gd name="connsiteX244" fmla="*/ 259373 w 622118"/>
                  <a:gd name="connsiteY244" fmla="*/ 40409 h 501829"/>
                  <a:gd name="connsiteX245" fmla="*/ 262193 w 622118"/>
                  <a:gd name="connsiteY245" fmla="*/ 41350 h 501829"/>
                  <a:gd name="connsiteX246" fmla="*/ 264072 w 622118"/>
                  <a:gd name="connsiteY246" fmla="*/ 43229 h 501829"/>
                  <a:gd name="connsiteX247" fmla="*/ 265011 w 622118"/>
                  <a:gd name="connsiteY247" fmla="*/ 44168 h 501829"/>
                  <a:gd name="connsiteX248" fmla="*/ 270650 w 622118"/>
                  <a:gd name="connsiteY248" fmla="*/ 48867 h 501829"/>
                  <a:gd name="connsiteX249" fmla="*/ 272529 w 622118"/>
                  <a:gd name="connsiteY249" fmla="*/ 49806 h 501829"/>
                  <a:gd name="connsiteX250" fmla="*/ 275350 w 622118"/>
                  <a:gd name="connsiteY250" fmla="*/ 50747 h 501829"/>
                  <a:gd name="connsiteX251" fmla="*/ 280048 w 622118"/>
                  <a:gd name="connsiteY251" fmla="*/ 51686 h 501829"/>
                  <a:gd name="connsiteX252" fmla="*/ 285686 w 622118"/>
                  <a:gd name="connsiteY252" fmla="*/ 50747 h 501829"/>
                  <a:gd name="connsiteX253" fmla="*/ 283807 w 622118"/>
                  <a:gd name="connsiteY253" fmla="*/ 54506 h 501829"/>
                  <a:gd name="connsiteX254" fmla="*/ 287565 w 622118"/>
                  <a:gd name="connsiteY254" fmla="*/ 53565 h 501829"/>
                  <a:gd name="connsiteX255" fmla="*/ 289446 w 622118"/>
                  <a:gd name="connsiteY255" fmla="*/ 52627 h 501829"/>
                  <a:gd name="connsiteX256" fmla="*/ 295084 w 622118"/>
                  <a:gd name="connsiteY256" fmla="*/ 50747 h 501829"/>
                  <a:gd name="connsiteX257" fmla="*/ 296963 w 622118"/>
                  <a:gd name="connsiteY257" fmla="*/ 48867 h 501829"/>
                  <a:gd name="connsiteX258" fmla="*/ 310120 w 622118"/>
                  <a:gd name="connsiteY258" fmla="*/ 43229 h 501829"/>
                  <a:gd name="connsiteX259" fmla="*/ 311999 w 622118"/>
                  <a:gd name="connsiteY259" fmla="*/ 43229 h 501829"/>
                  <a:gd name="connsiteX260" fmla="*/ 331735 w 622118"/>
                  <a:gd name="connsiteY260" fmla="*/ 46988 h 501829"/>
                  <a:gd name="connsiteX261" fmla="*/ 333614 w 622118"/>
                  <a:gd name="connsiteY261" fmla="*/ 46048 h 501829"/>
                  <a:gd name="connsiteX262" fmla="*/ 335493 w 622118"/>
                  <a:gd name="connsiteY262" fmla="*/ 45109 h 501829"/>
                  <a:gd name="connsiteX263" fmla="*/ 337373 w 622118"/>
                  <a:gd name="connsiteY263" fmla="*/ 44168 h 501829"/>
                  <a:gd name="connsiteX264" fmla="*/ 341131 w 622118"/>
                  <a:gd name="connsiteY264" fmla="*/ 43229 h 501829"/>
                  <a:gd name="connsiteX265" fmla="*/ 363685 w 622118"/>
                  <a:gd name="connsiteY265" fmla="*/ 44168 h 501829"/>
                  <a:gd name="connsiteX266" fmla="*/ 369325 w 622118"/>
                  <a:gd name="connsiteY266" fmla="*/ 44168 h 501829"/>
                  <a:gd name="connsiteX267" fmla="*/ 371205 w 622118"/>
                  <a:gd name="connsiteY267" fmla="*/ 45109 h 501829"/>
                  <a:gd name="connsiteX268" fmla="*/ 375903 w 622118"/>
                  <a:gd name="connsiteY268" fmla="*/ 45109 h 501829"/>
                  <a:gd name="connsiteX269" fmla="*/ 393759 w 622118"/>
                  <a:gd name="connsiteY269" fmla="*/ 42288 h 501829"/>
                  <a:gd name="connsiteX270" fmla="*/ 395638 w 622118"/>
                  <a:gd name="connsiteY270" fmla="*/ 41350 h 501829"/>
                  <a:gd name="connsiteX271" fmla="*/ 396578 w 622118"/>
                  <a:gd name="connsiteY271" fmla="*/ 39471 h 501829"/>
                  <a:gd name="connsiteX272" fmla="*/ 397517 w 622118"/>
                  <a:gd name="connsiteY272" fmla="*/ 37590 h 501829"/>
                  <a:gd name="connsiteX273" fmla="*/ 408794 w 622118"/>
                  <a:gd name="connsiteY273" fmla="*/ 16915 h 501829"/>
                  <a:gd name="connsiteX274" fmla="*/ 411613 w 622118"/>
                  <a:gd name="connsiteY274" fmla="*/ 14097 h 501829"/>
                  <a:gd name="connsiteX275" fmla="*/ 413493 w 622118"/>
                  <a:gd name="connsiteY275" fmla="*/ 12216 h 501829"/>
                  <a:gd name="connsiteX276" fmla="*/ 414433 w 622118"/>
                  <a:gd name="connsiteY276" fmla="*/ 11277 h 501829"/>
                  <a:gd name="connsiteX277" fmla="*/ 449204 w 622118"/>
                  <a:gd name="connsiteY277" fmla="*/ 0 h 501829"/>
                  <a:gd name="connsiteX278" fmla="*/ 452023 w 622118"/>
                  <a:gd name="connsiteY278" fmla="*/ 1879 h 501829"/>
                  <a:gd name="connsiteX279" fmla="*/ 455782 w 622118"/>
                  <a:gd name="connsiteY279" fmla="*/ 5639 h 501829"/>
                  <a:gd name="connsiteX280" fmla="*/ 462360 w 622118"/>
                  <a:gd name="connsiteY280" fmla="*/ 11277 h 501829"/>
                  <a:gd name="connsiteX281" fmla="*/ 465180 w 622118"/>
                  <a:gd name="connsiteY281" fmla="*/ 13156 h 501829"/>
                  <a:gd name="connsiteX282" fmla="*/ 473637 w 622118"/>
                  <a:gd name="connsiteY282" fmla="*/ 16915 h 501829"/>
                  <a:gd name="connsiteX283" fmla="*/ 476457 w 622118"/>
                  <a:gd name="connsiteY283" fmla="*/ 17856 h 501829"/>
                  <a:gd name="connsiteX284" fmla="*/ 478336 w 622118"/>
                  <a:gd name="connsiteY284" fmla="*/ 18795 h 501829"/>
                  <a:gd name="connsiteX285" fmla="*/ 480216 w 622118"/>
                  <a:gd name="connsiteY285" fmla="*/ 20674 h 501829"/>
                  <a:gd name="connsiteX286" fmla="*/ 482096 w 622118"/>
                  <a:gd name="connsiteY286" fmla="*/ 21615 h 501829"/>
                  <a:gd name="connsiteX287" fmla="*/ 501830 w 622118"/>
                  <a:gd name="connsiteY287" fmla="*/ 24433 h 501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622118" h="501829">
                    <a:moveTo>
                      <a:pt x="501830" y="24433"/>
                    </a:moveTo>
                    <a:lnTo>
                      <a:pt x="506529" y="35709"/>
                    </a:lnTo>
                    <a:lnTo>
                      <a:pt x="507468" y="37590"/>
                    </a:lnTo>
                    <a:lnTo>
                      <a:pt x="511229" y="46988"/>
                    </a:lnTo>
                    <a:lnTo>
                      <a:pt x="513108" y="50747"/>
                    </a:lnTo>
                    <a:lnTo>
                      <a:pt x="515927" y="53565"/>
                    </a:lnTo>
                    <a:lnTo>
                      <a:pt x="516867" y="54506"/>
                    </a:lnTo>
                    <a:lnTo>
                      <a:pt x="529083" y="72361"/>
                    </a:lnTo>
                    <a:lnTo>
                      <a:pt x="530963" y="75180"/>
                    </a:lnTo>
                    <a:lnTo>
                      <a:pt x="533783" y="77999"/>
                    </a:lnTo>
                    <a:lnTo>
                      <a:pt x="535662" y="78938"/>
                    </a:lnTo>
                    <a:lnTo>
                      <a:pt x="537541" y="79880"/>
                    </a:lnTo>
                    <a:lnTo>
                      <a:pt x="571372" y="104312"/>
                    </a:lnTo>
                    <a:lnTo>
                      <a:pt x="577010" y="108073"/>
                    </a:lnTo>
                    <a:lnTo>
                      <a:pt x="581710" y="110891"/>
                    </a:lnTo>
                    <a:lnTo>
                      <a:pt x="622119" y="154120"/>
                    </a:lnTo>
                    <a:lnTo>
                      <a:pt x="607084" y="184193"/>
                    </a:lnTo>
                    <a:lnTo>
                      <a:pt x="606143" y="186072"/>
                    </a:lnTo>
                    <a:lnTo>
                      <a:pt x="605204" y="187951"/>
                    </a:lnTo>
                    <a:lnTo>
                      <a:pt x="599564" y="204867"/>
                    </a:lnTo>
                    <a:lnTo>
                      <a:pt x="598625" y="237757"/>
                    </a:lnTo>
                    <a:lnTo>
                      <a:pt x="598625" y="241517"/>
                    </a:lnTo>
                    <a:lnTo>
                      <a:pt x="597685" y="243396"/>
                    </a:lnTo>
                    <a:lnTo>
                      <a:pt x="593927" y="261252"/>
                    </a:lnTo>
                    <a:lnTo>
                      <a:pt x="593927" y="267831"/>
                    </a:lnTo>
                    <a:lnTo>
                      <a:pt x="592987" y="270649"/>
                    </a:lnTo>
                    <a:lnTo>
                      <a:pt x="592987" y="272530"/>
                    </a:lnTo>
                    <a:lnTo>
                      <a:pt x="593927" y="282866"/>
                    </a:lnTo>
                    <a:lnTo>
                      <a:pt x="594866" y="284745"/>
                    </a:lnTo>
                    <a:lnTo>
                      <a:pt x="595806" y="289445"/>
                    </a:lnTo>
                    <a:lnTo>
                      <a:pt x="592047" y="304481"/>
                    </a:lnTo>
                    <a:lnTo>
                      <a:pt x="592987" y="307300"/>
                    </a:lnTo>
                    <a:lnTo>
                      <a:pt x="592047" y="309180"/>
                    </a:lnTo>
                    <a:lnTo>
                      <a:pt x="592047" y="312939"/>
                    </a:lnTo>
                    <a:lnTo>
                      <a:pt x="592987" y="343011"/>
                    </a:lnTo>
                    <a:lnTo>
                      <a:pt x="592987" y="344892"/>
                    </a:lnTo>
                    <a:lnTo>
                      <a:pt x="593927" y="347709"/>
                    </a:lnTo>
                    <a:lnTo>
                      <a:pt x="598625" y="371204"/>
                    </a:lnTo>
                    <a:lnTo>
                      <a:pt x="598625" y="374962"/>
                    </a:lnTo>
                    <a:lnTo>
                      <a:pt x="599564" y="376841"/>
                    </a:lnTo>
                    <a:lnTo>
                      <a:pt x="600505" y="387180"/>
                    </a:lnTo>
                    <a:lnTo>
                      <a:pt x="600505" y="392818"/>
                    </a:lnTo>
                    <a:lnTo>
                      <a:pt x="597685" y="401276"/>
                    </a:lnTo>
                    <a:lnTo>
                      <a:pt x="597685" y="403156"/>
                    </a:lnTo>
                    <a:lnTo>
                      <a:pt x="594866" y="407854"/>
                    </a:lnTo>
                    <a:lnTo>
                      <a:pt x="592047" y="413494"/>
                    </a:lnTo>
                    <a:lnTo>
                      <a:pt x="569493" y="424770"/>
                    </a:lnTo>
                    <a:lnTo>
                      <a:pt x="566674" y="425709"/>
                    </a:lnTo>
                    <a:lnTo>
                      <a:pt x="562915" y="426650"/>
                    </a:lnTo>
                    <a:lnTo>
                      <a:pt x="560096" y="426650"/>
                    </a:lnTo>
                    <a:lnTo>
                      <a:pt x="538482" y="424770"/>
                    </a:lnTo>
                    <a:lnTo>
                      <a:pt x="536601" y="423829"/>
                    </a:lnTo>
                    <a:lnTo>
                      <a:pt x="532842" y="423829"/>
                    </a:lnTo>
                    <a:lnTo>
                      <a:pt x="519686" y="421950"/>
                    </a:lnTo>
                    <a:lnTo>
                      <a:pt x="517807" y="421012"/>
                    </a:lnTo>
                    <a:lnTo>
                      <a:pt x="514987" y="421012"/>
                    </a:lnTo>
                    <a:lnTo>
                      <a:pt x="503710" y="421950"/>
                    </a:lnTo>
                    <a:lnTo>
                      <a:pt x="501830" y="421950"/>
                    </a:lnTo>
                    <a:lnTo>
                      <a:pt x="497132" y="423829"/>
                    </a:lnTo>
                    <a:lnTo>
                      <a:pt x="495252" y="424770"/>
                    </a:lnTo>
                    <a:lnTo>
                      <a:pt x="494312" y="425709"/>
                    </a:lnTo>
                    <a:lnTo>
                      <a:pt x="476457" y="448265"/>
                    </a:lnTo>
                    <a:lnTo>
                      <a:pt x="475518" y="450144"/>
                    </a:lnTo>
                    <a:lnTo>
                      <a:pt x="473637" y="452023"/>
                    </a:lnTo>
                    <a:lnTo>
                      <a:pt x="455782" y="458600"/>
                    </a:lnTo>
                    <a:lnTo>
                      <a:pt x="451084" y="458600"/>
                    </a:lnTo>
                    <a:lnTo>
                      <a:pt x="449204" y="459540"/>
                    </a:lnTo>
                    <a:lnTo>
                      <a:pt x="446385" y="459540"/>
                    </a:lnTo>
                    <a:lnTo>
                      <a:pt x="428530" y="445444"/>
                    </a:lnTo>
                    <a:lnTo>
                      <a:pt x="426650" y="444505"/>
                    </a:lnTo>
                    <a:lnTo>
                      <a:pt x="423831" y="442626"/>
                    </a:lnTo>
                    <a:lnTo>
                      <a:pt x="421012" y="441685"/>
                    </a:lnTo>
                    <a:lnTo>
                      <a:pt x="405035" y="444505"/>
                    </a:lnTo>
                    <a:lnTo>
                      <a:pt x="401277" y="445444"/>
                    </a:lnTo>
                    <a:lnTo>
                      <a:pt x="391879" y="445444"/>
                    </a:lnTo>
                    <a:lnTo>
                      <a:pt x="375903" y="443565"/>
                    </a:lnTo>
                    <a:lnTo>
                      <a:pt x="373084" y="442626"/>
                    </a:lnTo>
                    <a:lnTo>
                      <a:pt x="371205" y="441685"/>
                    </a:lnTo>
                    <a:lnTo>
                      <a:pt x="367445" y="440747"/>
                    </a:lnTo>
                    <a:lnTo>
                      <a:pt x="364626" y="439805"/>
                    </a:lnTo>
                    <a:lnTo>
                      <a:pt x="350530" y="431347"/>
                    </a:lnTo>
                    <a:lnTo>
                      <a:pt x="348650" y="431347"/>
                    </a:lnTo>
                    <a:lnTo>
                      <a:pt x="345831" y="430408"/>
                    </a:lnTo>
                    <a:lnTo>
                      <a:pt x="343011" y="429468"/>
                    </a:lnTo>
                    <a:lnTo>
                      <a:pt x="341131" y="429468"/>
                    </a:lnTo>
                    <a:lnTo>
                      <a:pt x="330795" y="431347"/>
                    </a:lnTo>
                    <a:lnTo>
                      <a:pt x="327975" y="431347"/>
                    </a:lnTo>
                    <a:lnTo>
                      <a:pt x="325157" y="432288"/>
                    </a:lnTo>
                    <a:lnTo>
                      <a:pt x="314818" y="433227"/>
                    </a:lnTo>
                    <a:lnTo>
                      <a:pt x="312939" y="435106"/>
                    </a:lnTo>
                    <a:lnTo>
                      <a:pt x="309181" y="436988"/>
                    </a:lnTo>
                    <a:lnTo>
                      <a:pt x="308240" y="437926"/>
                    </a:lnTo>
                    <a:lnTo>
                      <a:pt x="306361" y="438867"/>
                    </a:lnTo>
                    <a:lnTo>
                      <a:pt x="304482" y="439805"/>
                    </a:lnTo>
                    <a:lnTo>
                      <a:pt x="288506" y="436988"/>
                    </a:lnTo>
                    <a:lnTo>
                      <a:pt x="282867" y="435106"/>
                    </a:lnTo>
                    <a:lnTo>
                      <a:pt x="280048" y="434168"/>
                    </a:lnTo>
                    <a:lnTo>
                      <a:pt x="277229" y="432288"/>
                    </a:lnTo>
                    <a:lnTo>
                      <a:pt x="274409" y="432288"/>
                    </a:lnTo>
                    <a:lnTo>
                      <a:pt x="271589" y="431347"/>
                    </a:lnTo>
                    <a:lnTo>
                      <a:pt x="269710" y="431347"/>
                    </a:lnTo>
                    <a:lnTo>
                      <a:pt x="252795" y="436988"/>
                    </a:lnTo>
                    <a:lnTo>
                      <a:pt x="250915" y="438867"/>
                    </a:lnTo>
                    <a:lnTo>
                      <a:pt x="248096" y="440747"/>
                    </a:lnTo>
                    <a:lnTo>
                      <a:pt x="246217" y="441685"/>
                    </a:lnTo>
                    <a:lnTo>
                      <a:pt x="239639" y="449203"/>
                    </a:lnTo>
                    <a:lnTo>
                      <a:pt x="238698" y="451082"/>
                    </a:lnTo>
                    <a:lnTo>
                      <a:pt x="236819" y="455782"/>
                    </a:lnTo>
                    <a:lnTo>
                      <a:pt x="237759" y="460481"/>
                    </a:lnTo>
                    <a:lnTo>
                      <a:pt x="228362" y="467058"/>
                    </a:lnTo>
                    <a:lnTo>
                      <a:pt x="225542" y="467058"/>
                    </a:lnTo>
                    <a:lnTo>
                      <a:pt x="216144" y="479276"/>
                    </a:lnTo>
                    <a:lnTo>
                      <a:pt x="216144" y="483976"/>
                    </a:lnTo>
                    <a:lnTo>
                      <a:pt x="217084" y="485855"/>
                    </a:lnTo>
                    <a:lnTo>
                      <a:pt x="217084" y="486793"/>
                    </a:lnTo>
                    <a:lnTo>
                      <a:pt x="208627" y="499949"/>
                    </a:lnTo>
                    <a:lnTo>
                      <a:pt x="204868" y="500890"/>
                    </a:lnTo>
                    <a:lnTo>
                      <a:pt x="202047" y="501829"/>
                    </a:lnTo>
                    <a:lnTo>
                      <a:pt x="185133" y="492432"/>
                    </a:lnTo>
                    <a:lnTo>
                      <a:pt x="184193" y="491493"/>
                    </a:lnTo>
                    <a:lnTo>
                      <a:pt x="182313" y="489614"/>
                    </a:lnTo>
                    <a:lnTo>
                      <a:pt x="174795" y="483035"/>
                    </a:lnTo>
                    <a:lnTo>
                      <a:pt x="173855" y="481155"/>
                    </a:lnTo>
                    <a:lnTo>
                      <a:pt x="171976" y="480214"/>
                    </a:lnTo>
                    <a:lnTo>
                      <a:pt x="170097" y="479276"/>
                    </a:lnTo>
                    <a:lnTo>
                      <a:pt x="163519" y="476456"/>
                    </a:lnTo>
                    <a:lnTo>
                      <a:pt x="159759" y="476456"/>
                    </a:lnTo>
                    <a:lnTo>
                      <a:pt x="151301" y="478335"/>
                    </a:lnTo>
                    <a:lnTo>
                      <a:pt x="150361" y="480214"/>
                    </a:lnTo>
                    <a:lnTo>
                      <a:pt x="144723" y="483976"/>
                    </a:lnTo>
                    <a:lnTo>
                      <a:pt x="128747" y="491493"/>
                    </a:lnTo>
                    <a:lnTo>
                      <a:pt x="116531" y="473637"/>
                    </a:lnTo>
                    <a:lnTo>
                      <a:pt x="110892" y="467999"/>
                    </a:lnTo>
                    <a:lnTo>
                      <a:pt x="83638" y="465179"/>
                    </a:lnTo>
                    <a:lnTo>
                      <a:pt x="81759" y="461421"/>
                    </a:lnTo>
                    <a:lnTo>
                      <a:pt x="62963" y="454842"/>
                    </a:lnTo>
                    <a:lnTo>
                      <a:pt x="58265" y="456721"/>
                    </a:lnTo>
                    <a:lnTo>
                      <a:pt x="46989" y="465179"/>
                    </a:lnTo>
                    <a:lnTo>
                      <a:pt x="44169" y="467058"/>
                    </a:lnTo>
                    <a:lnTo>
                      <a:pt x="40410" y="468938"/>
                    </a:lnTo>
                    <a:lnTo>
                      <a:pt x="33831" y="464240"/>
                    </a:lnTo>
                    <a:lnTo>
                      <a:pt x="32892" y="460481"/>
                    </a:lnTo>
                    <a:lnTo>
                      <a:pt x="31952" y="453903"/>
                    </a:lnTo>
                    <a:lnTo>
                      <a:pt x="30072" y="445444"/>
                    </a:lnTo>
                    <a:lnTo>
                      <a:pt x="29132" y="432288"/>
                    </a:lnTo>
                    <a:lnTo>
                      <a:pt x="26314" y="414433"/>
                    </a:lnTo>
                    <a:lnTo>
                      <a:pt x="25374" y="410673"/>
                    </a:lnTo>
                    <a:lnTo>
                      <a:pt x="25374" y="405974"/>
                    </a:lnTo>
                    <a:lnTo>
                      <a:pt x="19736" y="381541"/>
                    </a:lnTo>
                    <a:lnTo>
                      <a:pt x="19736" y="376841"/>
                    </a:lnTo>
                    <a:lnTo>
                      <a:pt x="17857" y="371204"/>
                    </a:lnTo>
                    <a:lnTo>
                      <a:pt x="14096" y="347709"/>
                    </a:lnTo>
                    <a:lnTo>
                      <a:pt x="14096" y="343011"/>
                    </a:lnTo>
                    <a:lnTo>
                      <a:pt x="8458" y="320456"/>
                    </a:lnTo>
                    <a:lnTo>
                      <a:pt x="8458" y="308240"/>
                    </a:lnTo>
                    <a:lnTo>
                      <a:pt x="7518" y="304481"/>
                    </a:lnTo>
                    <a:lnTo>
                      <a:pt x="940" y="285686"/>
                    </a:lnTo>
                    <a:lnTo>
                      <a:pt x="0" y="281928"/>
                    </a:lnTo>
                    <a:lnTo>
                      <a:pt x="1880" y="269710"/>
                    </a:lnTo>
                    <a:lnTo>
                      <a:pt x="1880" y="258433"/>
                    </a:lnTo>
                    <a:lnTo>
                      <a:pt x="9397" y="247155"/>
                    </a:lnTo>
                    <a:lnTo>
                      <a:pt x="11277" y="244336"/>
                    </a:lnTo>
                    <a:lnTo>
                      <a:pt x="20675" y="225543"/>
                    </a:lnTo>
                    <a:lnTo>
                      <a:pt x="20675" y="220843"/>
                    </a:lnTo>
                    <a:lnTo>
                      <a:pt x="19736" y="206746"/>
                    </a:lnTo>
                    <a:lnTo>
                      <a:pt x="20675" y="203927"/>
                    </a:lnTo>
                    <a:lnTo>
                      <a:pt x="38530" y="191711"/>
                    </a:lnTo>
                    <a:lnTo>
                      <a:pt x="54506" y="188890"/>
                    </a:lnTo>
                    <a:lnTo>
                      <a:pt x="54506" y="185132"/>
                    </a:lnTo>
                    <a:lnTo>
                      <a:pt x="48868" y="171035"/>
                    </a:lnTo>
                    <a:lnTo>
                      <a:pt x="41350" y="156000"/>
                    </a:lnTo>
                    <a:lnTo>
                      <a:pt x="61084" y="103373"/>
                    </a:lnTo>
                    <a:lnTo>
                      <a:pt x="62963" y="84579"/>
                    </a:lnTo>
                    <a:lnTo>
                      <a:pt x="62963" y="66723"/>
                    </a:lnTo>
                    <a:lnTo>
                      <a:pt x="78939" y="74241"/>
                    </a:lnTo>
                    <a:lnTo>
                      <a:pt x="81759" y="75180"/>
                    </a:lnTo>
                    <a:lnTo>
                      <a:pt x="83638" y="75180"/>
                    </a:lnTo>
                    <a:lnTo>
                      <a:pt x="86457" y="76120"/>
                    </a:lnTo>
                    <a:lnTo>
                      <a:pt x="114651" y="83638"/>
                    </a:lnTo>
                    <a:lnTo>
                      <a:pt x="117470" y="82697"/>
                    </a:lnTo>
                    <a:lnTo>
                      <a:pt x="120289" y="83638"/>
                    </a:lnTo>
                    <a:lnTo>
                      <a:pt x="131566" y="90217"/>
                    </a:lnTo>
                    <a:lnTo>
                      <a:pt x="131566" y="96794"/>
                    </a:lnTo>
                    <a:lnTo>
                      <a:pt x="130626" y="117470"/>
                    </a:lnTo>
                    <a:lnTo>
                      <a:pt x="129687" y="119349"/>
                    </a:lnTo>
                    <a:lnTo>
                      <a:pt x="128747" y="121229"/>
                    </a:lnTo>
                    <a:lnTo>
                      <a:pt x="127807" y="124988"/>
                    </a:lnTo>
                    <a:lnTo>
                      <a:pt x="124988" y="134384"/>
                    </a:lnTo>
                    <a:lnTo>
                      <a:pt x="124048" y="137205"/>
                    </a:lnTo>
                    <a:lnTo>
                      <a:pt x="123109" y="140023"/>
                    </a:lnTo>
                    <a:lnTo>
                      <a:pt x="122169" y="140963"/>
                    </a:lnTo>
                    <a:lnTo>
                      <a:pt x="119349" y="156000"/>
                    </a:lnTo>
                    <a:lnTo>
                      <a:pt x="119349" y="157879"/>
                    </a:lnTo>
                    <a:lnTo>
                      <a:pt x="120289" y="160699"/>
                    </a:lnTo>
                    <a:lnTo>
                      <a:pt x="134386" y="175734"/>
                    </a:lnTo>
                    <a:lnTo>
                      <a:pt x="137205" y="176673"/>
                    </a:lnTo>
                    <a:lnTo>
                      <a:pt x="139085" y="177614"/>
                    </a:lnTo>
                    <a:lnTo>
                      <a:pt x="140964" y="179493"/>
                    </a:lnTo>
                    <a:lnTo>
                      <a:pt x="142844" y="180434"/>
                    </a:lnTo>
                    <a:lnTo>
                      <a:pt x="158820" y="181372"/>
                    </a:lnTo>
                    <a:lnTo>
                      <a:pt x="171036" y="181372"/>
                    </a:lnTo>
                    <a:lnTo>
                      <a:pt x="197349" y="176673"/>
                    </a:lnTo>
                    <a:lnTo>
                      <a:pt x="201108" y="175734"/>
                    </a:lnTo>
                    <a:lnTo>
                      <a:pt x="203927" y="174793"/>
                    </a:lnTo>
                    <a:lnTo>
                      <a:pt x="209566" y="172914"/>
                    </a:lnTo>
                    <a:lnTo>
                      <a:pt x="213325" y="171976"/>
                    </a:lnTo>
                    <a:lnTo>
                      <a:pt x="238698" y="167276"/>
                    </a:lnTo>
                    <a:lnTo>
                      <a:pt x="244337" y="167276"/>
                    </a:lnTo>
                    <a:lnTo>
                      <a:pt x="247156" y="168216"/>
                    </a:lnTo>
                    <a:lnTo>
                      <a:pt x="250915" y="168216"/>
                    </a:lnTo>
                    <a:lnTo>
                      <a:pt x="268771" y="172914"/>
                    </a:lnTo>
                    <a:lnTo>
                      <a:pt x="270650" y="172914"/>
                    </a:lnTo>
                    <a:lnTo>
                      <a:pt x="273469" y="173855"/>
                    </a:lnTo>
                    <a:lnTo>
                      <a:pt x="286626" y="173855"/>
                    </a:lnTo>
                    <a:lnTo>
                      <a:pt x="290385" y="171976"/>
                    </a:lnTo>
                    <a:lnTo>
                      <a:pt x="278169" y="162578"/>
                    </a:lnTo>
                    <a:lnTo>
                      <a:pt x="276289" y="161637"/>
                    </a:lnTo>
                    <a:lnTo>
                      <a:pt x="273469" y="159758"/>
                    </a:lnTo>
                    <a:lnTo>
                      <a:pt x="272529" y="158819"/>
                    </a:lnTo>
                    <a:lnTo>
                      <a:pt x="271589" y="156940"/>
                    </a:lnTo>
                    <a:lnTo>
                      <a:pt x="272529" y="142844"/>
                    </a:lnTo>
                    <a:lnTo>
                      <a:pt x="273469" y="140963"/>
                    </a:lnTo>
                    <a:lnTo>
                      <a:pt x="273469" y="133446"/>
                    </a:lnTo>
                    <a:lnTo>
                      <a:pt x="255615" y="123108"/>
                    </a:lnTo>
                    <a:lnTo>
                      <a:pt x="245276" y="123108"/>
                    </a:lnTo>
                    <a:lnTo>
                      <a:pt x="227421" y="114650"/>
                    </a:lnTo>
                    <a:lnTo>
                      <a:pt x="224601" y="112770"/>
                    </a:lnTo>
                    <a:lnTo>
                      <a:pt x="223662" y="111831"/>
                    </a:lnTo>
                    <a:lnTo>
                      <a:pt x="221783" y="109012"/>
                    </a:lnTo>
                    <a:lnTo>
                      <a:pt x="217084" y="96794"/>
                    </a:lnTo>
                    <a:lnTo>
                      <a:pt x="216144" y="94915"/>
                    </a:lnTo>
                    <a:lnTo>
                      <a:pt x="215205" y="93976"/>
                    </a:lnTo>
                    <a:lnTo>
                      <a:pt x="210506" y="83638"/>
                    </a:lnTo>
                    <a:lnTo>
                      <a:pt x="210506" y="77059"/>
                    </a:lnTo>
                    <a:lnTo>
                      <a:pt x="206747" y="71420"/>
                    </a:lnTo>
                    <a:lnTo>
                      <a:pt x="204868" y="69541"/>
                    </a:lnTo>
                    <a:lnTo>
                      <a:pt x="210506" y="60144"/>
                    </a:lnTo>
                    <a:lnTo>
                      <a:pt x="215205" y="60144"/>
                    </a:lnTo>
                    <a:lnTo>
                      <a:pt x="231180" y="55445"/>
                    </a:lnTo>
                    <a:lnTo>
                      <a:pt x="233061" y="54506"/>
                    </a:lnTo>
                    <a:lnTo>
                      <a:pt x="235879" y="54506"/>
                    </a:lnTo>
                    <a:lnTo>
                      <a:pt x="247156" y="48867"/>
                    </a:lnTo>
                    <a:lnTo>
                      <a:pt x="248096" y="46988"/>
                    </a:lnTo>
                    <a:lnTo>
                      <a:pt x="249975" y="45109"/>
                    </a:lnTo>
                    <a:lnTo>
                      <a:pt x="259373" y="40409"/>
                    </a:lnTo>
                    <a:lnTo>
                      <a:pt x="262193" y="41350"/>
                    </a:lnTo>
                    <a:lnTo>
                      <a:pt x="264072" y="43229"/>
                    </a:lnTo>
                    <a:lnTo>
                      <a:pt x="265011" y="44168"/>
                    </a:lnTo>
                    <a:lnTo>
                      <a:pt x="270650" y="48867"/>
                    </a:lnTo>
                    <a:lnTo>
                      <a:pt x="272529" y="49806"/>
                    </a:lnTo>
                    <a:lnTo>
                      <a:pt x="275350" y="50747"/>
                    </a:lnTo>
                    <a:lnTo>
                      <a:pt x="280048" y="51686"/>
                    </a:lnTo>
                    <a:lnTo>
                      <a:pt x="285686" y="50747"/>
                    </a:lnTo>
                    <a:lnTo>
                      <a:pt x="283807" y="54506"/>
                    </a:lnTo>
                    <a:lnTo>
                      <a:pt x="287565" y="53565"/>
                    </a:lnTo>
                    <a:lnTo>
                      <a:pt x="289446" y="52627"/>
                    </a:lnTo>
                    <a:lnTo>
                      <a:pt x="295084" y="50747"/>
                    </a:lnTo>
                    <a:lnTo>
                      <a:pt x="296963" y="48867"/>
                    </a:lnTo>
                    <a:lnTo>
                      <a:pt x="310120" y="43229"/>
                    </a:lnTo>
                    <a:lnTo>
                      <a:pt x="311999" y="43229"/>
                    </a:lnTo>
                    <a:lnTo>
                      <a:pt x="331735" y="46988"/>
                    </a:lnTo>
                    <a:lnTo>
                      <a:pt x="333614" y="46048"/>
                    </a:lnTo>
                    <a:lnTo>
                      <a:pt x="335493" y="45109"/>
                    </a:lnTo>
                    <a:lnTo>
                      <a:pt x="337373" y="44168"/>
                    </a:lnTo>
                    <a:lnTo>
                      <a:pt x="341131" y="43229"/>
                    </a:lnTo>
                    <a:lnTo>
                      <a:pt x="363685" y="44168"/>
                    </a:lnTo>
                    <a:lnTo>
                      <a:pt x="369325" y="44168"/>
                    </a:lnTo>
                    <a:lnTo>
                      <a:pt x="371205" y="45109"/>
                    </a:lnTo>
                    <a:lnTo>
                      <a:pt x="375903" y="45109"/>
                    </a:lnTo>
                    <a:lnTo>
                      <a:pt x="393759" y="42288"/>
                    </a:lnTo>
                    <a:lnTo>
                      <a:pt x="395638" y="41350"/>
                    </a:lnTo>
                    <a:lnTo>
                      <a:pt x="396578" y="39471"/>
                    </a:lnTo>
                    <a:lnTo>
                      <a:pt x="397517" y="37590"/>
                    </a:lnTo>
                    <a:lnTo>
                      <a:pt x="408794" y="16915"/>
                    </a:lnTo>
                    <a:lnTo>
                      <a:pt x="411613" y="14097"/>
                    </a:lnTo>
                    <a:lnTo>
                      <a:pt x="413493" y="12216"/>
                    </a:lnTo>
                    <a:lnTo>
                      <a:pt x="414433" y="11277"/>
                    </a:lnTo>
                    <a:lnTo>
                      <a:pt x="449204" y="0"/>
                    </a:lnTo>
                    <a:lnTo>
                      <a:pt x="452023" y="1879"/>
                    </a:lnTo>
                    <a:lnTo>
                      <a:pt x="455782" y="5639"/>
                    </a:lnTo>
                    <a:lnTo>
                      <a:pt x="462360" y="11277"/>
                    </a:lnTo>
                    <a:lnTo>
                      <a:pt x="465180" y="13156"/>
                    </a:lnTo>
                    <a:lnTo>
                      <a:pt x="473637" y="16915"/>
                    </a:lnTo>
                    <a:lnTo>
                      <a:pt x="476457" y="17856"/>
                    </a:lnTo>
                    <a:lnTo>
                      <a:pt x="478336" y="18795"/>
                    </a:lnTo>
                    <a:lnTo>
                      <a:pt x="480216" y="20674"/>
                    </a:lnTo>
                    <a:lnTo>
                      <a:pt x="482096" y="21615"/>
                    </a:lnTo>
                    <a:lnTo>
                      <a:pt x="501830" y="24433"/>
                    </a:ln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7672A0F3-E8CF-86F3-78EB-2E9A40038558}"/>
                  </a:ext>
                </a:extLst>
              </p:cNvPr>
              <p:cNvSpPr/>
              <p:nvPr/>
            </p:nvSpPr>
            <p:spPr>
              <a:xfrm>
                <a:off x="2054392" y="2279490"/>
                <a:ext cx="1225177" cy="1137935"/>
              </a:xfrm>
              <a:custGeom>
                <a:avLst/>
                <a:gdLst>
                  <a:gd name="connsiteX0" fmla="*/ 0 w 923782"/>
                  <a:gd name="connsiteY0" fmla="*/ 84578 h 858002"/>
                  <a:gd name="connsiteX1" fmla="*/ 14097 w 923782"/>
                  <a:gd name="connsiteY1" fmla="*/ 67664 h 858002"/>
                  <a:gd name="connsiteX2" fmla="*/ 15976 w 923782"/>
                  <a:gd name="connsiteY2" fmla="*/ 65784 h 858002"/>
                  <a:gd name="connsiteX3" fmla="*/ 16915 w 923782"/>
                  <a:gd name="connsiteY3" fmla="*/ 62964 h 858002"/>
                  <a:gd name="connsiteX4" fmla="*/ 17856 w 923782"/>
                  <a:gd name="connsiteY4" fmla="*/ 61085 h 858002"/>
                  <a:gd name="connsiteX5" fmla="*/ 18796 w 923782"/>
                  <a:gd name="connsiteY5" fmla="*/ 58266 h 858002"/>
                  <a:gd name="connsiteX6" fmla="*/ 16915 w 923782"/>
                  <a:gd name="connsiteY6" fmla="*/ 39470 h 858002"/>
                  <a:gd name="connsiteX7" fmla="*/ 16915 w 923782"/>
                  <a:gd name="connsiteY7" fmla="*/ 31013 h 858002"/>
                  <a:gd name="connsiteX8" fmla="*/ 13157 w 923782"/>
                  <a:gd name="connsiteY8" fmla="*/ 15976 h 858002"/>
                  <a:gd name="connsiteX9" fmla="*/ 12217 w 923782"/>
                  <a:gd name="connsiteY9" fmla="*/ 14097 h 858002"/>
                  <a:gd name="connsiteX10" fmla="*/ 21614 w 923782"/>
                  <a:gd name="connsiteY10" fmla="*/ 2820 h 858002"/>
                  <a:gd name="connsiteX11" fmla="*/ 25374 w 923782"/>
                  <a:gd name="connsiteY11" fmla="*/ 941 h 858002"/>
                  <a:gd name="connsiteX12" fmla="*/ 27253 w 923782"/>
                  <a:gd name="connsiteY12" fmla="*/ 941 h 858002"/>
                  <a:gd name="connsiteX13" fmla="*/ 29132 w 923782"/>
                  <a:gd name="connsiteY13" fmla="*/ 0 h 858002"/>
                  <a:gd name="connsiteX14" fmla="*/ 57325 w 923782"/>
                  <a:gd name="connsiteY14" fmla="*/ 4700 h 858002"/>
                  <a:gd name="connsiteX15" fmla="*/ 60145 w 923782"/>
                  <a:gd name="connsiteY15" fmla="*/ 6579 h 858002"/>
                  <a:gd name="connsiteX16" fmla="*/ 62024 w 923782"/>
                  <a:gd name="connsiteY16" fmla="*/ 7520 h 858002"/>
                  <a:gd name="connsiteX17" fmla="*/ 63903 w 923782"/>
                  <a:gd name="connsiteY17" fmla="*/ 9399 h 858002"/>
                  <a:gd name="connsiteX18" fmla="*/ 65783 w 923782"/>
                  <a:gd name="connsiteY18" fmla="*/ 10337 h 858002"/>
                  <a:gd name="connsiteX19" fmla="*/ 68602 w 923782"/>
                  <a:gd name="connsiteY19" fmla="*/ 12218 h 858002"/>
                  <a:gd name="connsiteX20" fmla="*/ 85518 w 923782"/>
                  <a:gd name="connsiteY20" fmla="*/ 25374 h 858002"/>
                  <a:gd name="connsiteX21" fmla="*/ 88338 w 923782"/>
                  <a:gd name="connsiteY21" fmla="*/ 27255 h 858002"/>
                  <a:gd name="connsiteX22" fmla="*/ 92096 w 923782"/>
                  <a:gd name="connsiteY22" fmla="*/ 29134 h 858002"/>
                  <a:gd name="connsiteX23" fmla="*/ 94916 w 923782"/>
                  <a:gd name="connsiteY23" fmla="*/ 30073 h 858002"/>
                  <a:gd name="connsiteX24" fmla="*/ 96795 w 923782"/>
                  <a:gd name="connsiteY24" fmla="*/ 31013 h 858002"/>
                  <a:gd name="connsiteX25" fmla="*/ 111831 w 923782"/>
                  <a:gd name="connsiteY25" fmla="*/ 36652 h 858002"/>
                  <a:gd name="connsiteX26" fmla="*/ 114651 w 923782"/>
                  <a:gd name="connsiteY26" fmla="*/ 39470 h 858002"/>
                  <a:gd name="connsiteX27" fmla="*/ 117470 w 923782"/>
                  <a:gd name="connsiteY27" fmla="*/ 40411 h 858002"/>
                  <a:gd name="connsiteX28" fmla="*/ 121229 w 923782"/>
                  <a:gd name="connsiteY28" fmla="*/ 44169 h 858002"/>
                  <a:gd name="connsiteX29" fmla="*/ 123108 w 923782"/>
                  <a:gd name="connsiteY29" fmla="*/ 46988 h 858002"/>
                  <a:gd name="connsiteX30" fmla="*/ 138144 w 923782"/>
                  <a:gd name="connsiteY30" fmla="*/ 64843 h 858002"/>
                  <a:gd name="connsiteX31" fmla="*/ 139084 w 923782"/>
                  <a:gd name="connsiteY31" fmla="*/ 66723 h 858002"/>
                  <a:gd name="connsiteX32" fmla="*/ 140963 w 923782"/>
                  <a:gd name="connsiteY32" fmla="*/ 68602 h 858002"/>
                  <a:gd name="connsiteX33" fmla="*/ 141903 w 923782"/>
                  <a:gd name="connsiteY33" fmla="*/ 70482 h 858002"/>
                  <a:gd name="connsiteX34" fmla="*/ 159759 w 923782"/>
                  <a:gd name="connsiteY34" fmla="*/ 84578 h 858002"/>
                  <a:gd name="connsiteX35" fmla="*/ 161638 w 923782"/>
                  <a:gd name="connsiteY35" fmla="*/ 85519 h 858002"/>
                  <a:gd name="connsiteX36" fmla="*/ 162578 w 923782"/>
                  <a:gd name="connsiteY36" fmla="*/ 86457 h 858002"/>
                  <a:gd name="connsiteX37" fmla="*/ 165397 w 923782"/>
                  <a:gd name="connsiteY37" fmla="*/ 88338 h 858002"/>
                  <a:gd name="connsiteX38" fmla="*/ 181373 w 923782"/>
                  <a:gd name="connsiteY38" fmla="*/ 98675 h 858002"/>
                  <a:gd name="connsiteX39" fmla="*/ 183252 w 923782"/>
                  <a:gd name="connsiteY39" fmla="*/ 99616 h 858002"/>
                  <a:gd name="connsiteX40" fmla="*/ 185132 w 923782"/>
                  <a:gd name="connsiteY40" fmla="*/ 100554 h 858002"/>
                  <a:gd name="connsiteX41" fmla="*/ 199229 w 923782"/>
                  <a:gd name="connsiteY41" fmla="*/ 108073 h 858002"/>
                  <a:gd name="connsiteX42" fmla="*/ 202048 w 923782"/>
                  <a:gd name="connsiteY42" fmla="*/ 109013 h 858002"/>
                  <a:gd name="connsiteX43" fmla="*/ 203927 w 923782"/>
                  <a:gd name="connsiteY43" fmla="*/ 109952 h 858002"/>
                  <a:gd name="connsiteX44" fmla="*/ 206747 w 923782"/>
                  <a:gd name="connsiteY44" fmla="*/ 110893 h 858002"/>
                  <a:gd name="connsiteX45" fmla="*/ 222723 w 923782"/>
                  <a:gd name="connsiteY45" fmla="*/ 112772 h 858002"/>
                  <a:gd name="connsiteX46" fmla="*/ 224602 w 923782"/>
                  <a:gd name="connsiteY46" fmla="*/ 112772 h 858002"/>
                  <a:gd name="connsiteX47" fmla="*/ 238698 w 923782"/>
                  <a:gd name="connsiteY47" fmla="*/ 109952 h 858002"/>
                  <a:gd name="connsiteX48" fmla="*/ 255614 w 923782"/>
                  <a:gd name="connsiteY48" fmla="*/ 105254 h 858002"/>
                  <a:gd name="connsiteX49" fmla="*/ 258433 w 923782"/>
                  <a:gd name="connsiteY49" fmla="*/ 124989 h 858002"/>
                  <a:gd name="connsiteX50" fmla="*/ 259372 w 923782"/>
                  <a:gd name="connsiteY50" fmla="*/ 129687 h 858002"/>
                  <a:gd name="connsiteX51" fmla="*/ 264071 w 923782"/>
                  <a:gd name="connsiteY51" fmla="*/ 136266 h 858002"/>
                  <a:gd name="connsiteX52" fmla="*/ 267832 w 923782"/>
                  <a:gd name="connsiteY52" fmla="*/ 137205 h 858002"/>
                  <a:gd name="connsiteX53" fmla="*/ 275349 w 923782"/>
                  <a:gd name="connsiteY53" fmla="*/ 140025 h 858002"/>
                  <a:gd name="connsiteX54" fmla="*/ 279108 w 923782"/>
                  <a:gd name="connsiteY54" fmla="*/ 141904 h 858002"/>
                  <a:gd name="connsiteX55" fmla="*/ 282867 w 923782"/>
                  <a:gd name="connsiteY55" fmla="*/ 149422 h 858002"/>
                  <a:gd name="connsiteX56" fmla="*/ 283806 w 923782"/>
                  <a:gd name="connsiteY56" fmla="*/ 153181 h 858002"/>
                  <a:gd name="connsiteX57" fmla="*/ 282867 w 923782"/>
                  <a:gd name="connsiteY57" fmla="*/ 156940 h 858002"/>
                  <a:gd name="connsiteX58" fmla="*/ 283806 w 923782"/>
                  <a:gd name="connsiteY58" fmla="*/ 158819 h 858002"/>
                  <a:gd name="connsiteX59" fmla="*/ 294144 w 923782"/>
                  <a:gd name="connsiteY59" fmla="*/ 164458 h 858002"/>
                  <a:gd name="connsiteX60" fmla="*/ 301662 w 923782"/>
                  <a:gd name="connsiteY60" fmla="*/ 178554 h 858002"/>
                  <a:gd name="connsiteX61" fmla="*/ 320457 w 923782"/>
                  <a:gd name="connsiteY61" fmla="*/ 178554 h 858002"/>
                  <a:gd name="connsiteX62" fmla="*/ 333613 w 923782"/>
                  <a:gd name="connsiteY62" fmla="*/ 181374 h 858002"/>
                  <a:gd name="connsiteX63" fmla="*/ 336433 w 923782"/>
                  <a:gd name="connsiteY63" fmla="*/ 185134 h 858002"/>
                  <a:gd name="connsiteX64" fmla="*/ 333613 w 923782"/>
                  <a:gd name="connsiteY64" fmla="*/ 197350 h 858002"/>
                  <a:gd name="connsiteX65" fmla="*/ 327975 w 923782"/>
                  <a:gd name="connsiteY65" fmla="*/ 202048 h 858002"/>
                  <a:gd name="connsiteX66" fmla="*/ 324216 w 923782"/>
                  <a:gd name="connsiteY66" fmla="*/ 202989 h 858002"/>
                  <a:gd name="connsiteX67" fmla="*/ 322337 w 923782"/>
                  <a:gd name="connsiteY67" fmla="*/ 209566 h 858002"/>
                  <a:gd name="connsiteX68" fmla="*/ 321397 w 923782"/>
                  <a:gd name="connsiteY68" fmla="*/ 221783 h 858002"/>
                  <a:gd name="connsiteX69" fmla="*/ 315759 w 923782"/>
                  <a:gd name="connsiteY69" fmla="*/ 234001 h 858002"/>
                  <a:gd name="connsiteX70" fmla="*/ 324216 w 923782"/>
                  <a:gd name="connsiteY70" fmla="*/ 238700 h 858002"/>
                  <a:gd name="connsiteX71" fmla="*/ 326096 w 923782"/>
                  <a:gd name="connsiteY71" fmla="*/ 242459 h 858002"/>
                  <a:gd name="connsiteX72" fmla="*/ 328914 w 923782"/>
                  <a:gd name="connsiteY72" fmla="*/ 246217 h 858002"/>
                  <a:gd name="connsiteX73" fmla="*/ 331734 w 923782"/>
                  <a:gd name="connsiteY73" fmla="*/ 252794 h 858002"/>
                  <a:gd name="connsiteX74" fmla="*/ 336433 w 923782"/>
                  <a:gd name="connsiteY74" fmla="*/ 267833 h 858002"/>
                  <a:gd name="connsiteX75" fmla="*/ 334553 w 923782"/>
                  <a:gd name="connsiteY75" fmla="*/ 271591 h 858002"/>
                  <a:gd name="connsiteX76" fmla="*/ 333613 w 923782"/>
                  <a:gd name="connsiteY76" fmla="*/ 282868 h 858002"/>
                  <a:gd name="connsiteX77" fmla="*/ 335492 w 923782"/>
                  <a:gd name="connsiteY77" fmla="*/ 286626 h 858002"/>
                  <a:gd name="connsiteX78" fmla="*/ 343011 w 923782"/>
                  <a:gd name="connsiteY78" fmla="*/ 289447 h 858002"/>
                  <a:gd name="connsiteX79" fmla="*/ 347710 w 923782"/>
                  <a:gd name="connsiteY79" fmla="*/ 287567 h 858002"/>
                  <a:gd name="connsiteX80" fmla="*/ 354288 w 923782"/>
                  <a:gd name="connsiteY80" fmla="*/ 281927 h 858002"/>
                  <a:gd name="connsiteX81" fmla="*/ 358047 w 923782"/>
                  <a:gd name="connsiteY81" fmla="*/ 283807 h 858002"/>
                  <a:gd name="connsiteX82" fmla="*/ 362746 w 923782"/>
                  <a:gd name="connsiteY82" fmla="*/ 285688 h 858002"/>
                  <a:gd name="connsiteX83" fmla="*/ 365566 w 923782"/>
                  <a:gd name="connsiteY83" fmla="*/ 288506 h 858002"/>
                  <a:gd name="connsiteX84" fmla="*/ 373084 w 923782"/>
                  <a:gd name="connsiteY84" fmla="*/ 300723 h 858002"/>
                  <a:gd name="connsiteX85" fmla="*/ 383420 w 923782"/>
                  <a:gd name="connsiteY85" fmla="*/ 306362 h 858002"/>
                  <a:gd name="connsiteX86" fmla="*/ 391878 w 923782"/>
                  <a:gd name="connsiteY86" fmla="*/ 311061 h 858002"/>
                  <a:gd name="connsiteX87" fmla="*/ 393758 w 923782"/>
                  <a:gd name="connsiteY87" fmla="*/ 314820 h 858002"/>
                  <a:gd name="connsiteX88" fmla="*/ 406915 w 923782"/>
                  <a:gd name="connsiteY88" fmla="*/ 318579 h 858002"/>
                  <a:gd name="connsiteX89" fmla="*/ 411614 w 923782"/>
                  <a:gd name="connsiteY89" fmla="*/ 318579 h 858002"/>
                  <a:gd name="connsiteX90" fmla="*/ 425709 w 923782"/>
                  <a:gd name="connsiteY90" fmla="*/ 317638 h 858002"/>
                  <a:gd name="connsiteX91" fmla="*/ 430408 w 923782"/>
                  <a:gd name="connsiteY91" fmla="*/ 317638 h 858002"/>
                  <a:gd name="connsiteX92" fmla="*/ 442626 w 923782"/>
                  <a:gd name="connsiteY92" fmla="*/ 315759 h 858002"/>
                  <a:gd name="connsiteX93" fmla="*/ 448266 w 923782"/>
                  <a:gd name="connsiteY93" fmla="*/ 312000 h 858002"/>
                  <a:gd name="connsiteX94" fmla="*/ 457657 w 923782"/>
                  <a:gd name="connsiteY94" fmla="*/ 306362 h 858002"/>
                  <a:gd name="connsiteX95" fmla="*/ 461420 w 923782"/>
                  <a:gd name="connsiteY95" fmla="*/ 306362 h 858002"/>
                  <a:gd name="connsiteX96" fmla="*/ 472697 w 923782"/>
                  <a:gd name="connsiteY96" fmla="*/ 307300 h 858002"/>
                  <a:gd name="connsiteX97" fmla="*/ 477393 w 923782"/>
                  <a:gd name="connsiteY97" fmla="*/ 304482 h 858002"/>
                  <a:gd name="connsiteX98" fmla="*/ 486794 w 923782"/>
                  <a:gd name="connsiteY98" fmla="*/ 299782 h 858002"/>
                  <a:gd name="connsiteX99" fmla="*/ 500891 w 923782"/>
                  <a:gd name="connsiteY99" fmla="*/ 296024 h 858002"/>
                  <a:gd name="connsiteX100" fmla="*/ 504654 w 923782"/>
                  <a:gd name="connsiteY100" fmla="*/ 296024 h 858002"/>
                  <a:gd name="connsiteX101" fmla="*/ 525323 w 923782"/>
                  <a:gd name="connsiteY101" fmla="*/ 312941 h 858002"/>
                  <a:gd name="connsiteX102" fmla="*/ 527209 w 923782"/>
                  <a:gd name="connsiteY102" fmla="*/ 316700 h 858002"/>
                  <a:gd name="connsiteX103" fmla="*/ 534724 w 923782"/>
                  <a:gd name="connsiteY103" fmla="*/ 333614 h 858002"/>
                  <a:gd name="connsiteX104" fmla="*/ 536600 w 923782"/>
                  <a:gd name="connsiteY104" fmla="*/ 336434 h 858002"/>
                  <a:gd name="connsiteX105" fmla="*/ 544116 w 923782"/>
                  <a:gd name="connsiteY105" fmla="*/ 343953 h 858002"/>
                  <a:gd name="connsiteX106" fmla="*/ 551640 w 923782"/>
                  <a:gd name="connsiteY106" fmla="*/ 352409 h 858002"/>
                  <a:gd name="connsiteX107" fmla="*/ 556336 w 923782"/>
                  <a:gd name="connsiteY107" fmla="*/ 358049 h 858002"/>
                  <a:gd name="connsiteX108" fmla="*/ 562918 w 923782"/>
                  <a:gd name="connsiteY108" fmla="*/ 360867 h 858002"/>
                  <a:gd name="connsiteX109" fmla="*/ 583587 w 923782"/>
                  <a:gd name="connsiteY109" fmla="*/ 376843 h 858002"/>
                  <a:gd name="connsiteX110" fmla="*/ 585464 w 923782"/>
                  <a:gd name="connsiteY110" fmla="*/ 379664 h 858002"/>
                  <a:gd name="connsiteX111" fmla="*/ 592988 w 923782"/>
                  <a:gd name="connsiteY111" fmla="*/ 387182 h 858002"/>
                  <a:gd name="connsiteX112" fmla="*/ 596741 w 923782"/>
                  <a:gd name="connsiteY112" fmla="*/ 389999 h 858002"/>
                  <a:gd name="connsiteX113" fmla="*/ 601447 w 923782"/>
                  <a:gd name="connsiteY113" fmla="*/ 394699 h 858002"/>
                  <a:gd name="connsiteX114" fmla="*/ 605200 w 923782"/>
                  <a:gd name="connsiteY114" fmla="*/ 397517 h 858002"/>
                  <a:gd name="connsiteX115" fmla="*/ 616477 w 923782"/>
                  <a:gd name="connsiteY115" fmla="*/ 405975 h 858002"/>
                  <a:gd name="connsiteX116" fmla="*/ 620239 w 923782"/>
                  <a:gd name="connsiteY116" fmla="*/ 408796 h 858002"/>
                  <a:gd name="connsiteX117" fmla="*/ 630574 w 923782"/>
                  <a:gd name="connsiteY117" fmla="*/ 417252 h 858002"/>
                  <a:gd name="connsiteX118" fmla="*/ 634336 w 923782"/>
                  <a:gd name="connsiteY118" fmla="*/ 438866 h 858002"/>
                  <a:gd name="connsiteX119" fmla="*/ 633393 w 923782"/>
                  <a:gd name="connsiteY119" fmla="*/ 444505 h 858002"/>
                  <a:gd name="connsiteX120" fmla="*/ 633393 w 923782"/>
                  <a:gd name="connsiteY120" fmla="*/ 467060 h 858002"/>
                  <a:gd name="connsiteX121" fmla="*/ 635279 w 923782"/>
                  <a:gd name="connsiteY121" fmla="*/ 470819 h 858002"/>
                  <a:gd name="connsiteX122" fmla="*/ 640909 w 923782"/>
                  <a:gd name="connsiteY122" fmla="*/ 475518 h 858002"/>
                  <a:gd name="connsiteX123" fmla="*/ 645614 w 923782"/>
                  <a:gd name="connsiteY123" fmla="*/ 479277 h 858002"/>
                  <a:gd name="connsiteX124" fmla="*/ 648433 w 923782"/>
                  <a:gd name="connsiteY124" fmla="*/ 482095 h 858002"/>
                  <a:gd name="connsiteX125" fmla="*/ 652196 w 923782"/>
                  <a:gd name="connsiteY125" fmla="*/ 490554 h 858002"/>
                  <a:gd name="connsiteX126" fmla="*/ 651253 w 923782"/>
                  <a:gd name="connsiteY126" fmla="*/ 495251 h 858002"/>
                  <a:gd name="connsiteX127" fmla="*/ 650310 w 923782"/>
                  <a:gd name="connsiteY127" fmla="*/ 499951 h 858002"/>
                  <a:gd name="connsiteX128" fmla="*/ 651253 w 923782"/>
                  <a:gd name="connsiteY128" fmla="*/ 504651 h 858002"/>
                  <a:gd name="connsiteX129" fmla="*/ 661587 w 923782"/>
                  <a:gd name="connsiteY129" fmla="*/ 523445 h 858002"/>
                  <a:gd name="connsiteX130" fmla="*/ 661587 w 923782"/>
                  <a:gd name="connsiteY130" fmla="*/ 528145 h 858002"/>
                  <a:gd name="connsiteX131" fmla="*/ 659711 w 923782"/>
                  <a:gd name="connsiteY131" fmla="*/ 551638 h 858002"/>
                  <a:gd name="connsiteX132" fmla="*/ 653129 w 923782"/>
                  <a:gd name="connsiteY132" fmla="*/ 569494 h 858002"/>
                  <a:gd name="connsiteX133" fmla="*/ 655949 w 923782"/>
                  <a:gd name="connsiteY133" fmla="*/ 581710 h 858002"/>
                  <a:gd name="connsiteX134" fmla="*/ 659711 w 923782"/>
                  <a:gd name="connsiteY134" fmla="*/ 582650 h 858002"/>
                  <a:gd name="connsiteX135" fmla="*/ 663464 w 923782"/>
                  <a:gd name="connsiteY135" fmla="*/ 582650 h 858002"/>
                  <a:gd name="connsiteX136" fmla="*/ 693544 w 923782"/>
                  <a:gd name="connsiteY136" fmla="*/ 579831 h 858002"/>
                  <a:gd name="connsiteX137" fmla="*/ 698240 w 923782"/>
                  <a:gd name="connsiteY137" fmla="*/ 581710 h 858002"/>
                  <a:gd name="connsiteX138" fmla="*/ 727377 w 923782"/>
                  <a:gd name="connsiteY138" fmla="*/ 589227 h 858002"/>
                  <a:gd name="connsiteX139" fmla="*/ 732072 w 923782"/>
                  <a:gd name="connsiteY139" fmla="*/ 590168 h 858002"/>
                  <a:gd name="connsiteX140" fmla="*/ 735825 w 923782"/>
                  <a:gd name="connsiteY140" fmla="*/ 592047 h 858002"/>
                  <a:gd name="connsiteX141" fmla="*/ 748989 w 923782"/>
                  <a:gd name="connsiteY141" fmla="*/ 606142 h 858002"/>
                  <a:gd name="connsiteX142" fmla="*/ 752742 w 923782"/>
                  <a:gd name="connsiteY142" fmla="*/ 611781 h 858002"/>
                  <a:gd name="connsiteX143" fmla="*/ 756504 w 923782"/>
                  <a:gd name="connsiteY143" fmla="*/ 630574 h 858002"/>
                  <a:gd name="connsiteX144" fmla="*/ 787518 w 923782"/>
                  <a:gd name="connsiteY144" fmla="*/ 631517 h 858002"/>
                  <a:gd name="connsiteX145" fmla="*/ 792213 w 923782"/>
                  <a:gd name="connsiteY145" fmla="*/ 627755 h 858002"/>
                  <a:gd name="connsiteX146" fmla="*/ 811016 w 923782"/>
                  <a:gd name="connsiteY146" fmla="*/ 612724 h 858002"/>
                  <a:gd name="connsiteX147" fmla="*/ 815712 w 923782"/>
                  <a:gd name="connsiteY147" fmla="*/ 613667 h 858002"/>
                  <a:gd name="connsiteX148" fmla="*/ 820407 w 923782"/>
                  <a:gd name="connsiteY148" fmla="*/ 612724 h 858002"/>
                  <a:gd name="connsiteX149" fmla="*/ 830742 w 923782"/>
                  <a:gd name="connsiteY149" fmla="*/ 593927 h 858002"/>
                  <a:gd name="connsiteX150" fmla="*/ 836381 w 923782"/>
                  <a:gd name="connsiteY150" fmla="*/ 592047 h 858002"/>
                  <a:gd name="connsiteX151" fmla="*/ 841086 w 923782"/>
                  <a:gd name="connsiteY151" fmla="*/ 588289 h 858002"/>
                  <a:gd name="connsiteX152" fmla="*/ 848601 w 923782"/>
                  <a:gd name="connsiteY152" fmla="*/ 589227 h 858002"/>
                  <a:gd name="connsiteX153" fmla="*/ 858936 w 923782"/>
                  <a:gd name="connsiteY153" fmla="*/ 589227 h 858002"/>
                  <a:gd name="connsiteX154" fmla="*/ 862698 w 923782"/>
                  <a:gd name="connsiteY154" fmla="*/ 592047 h 858002"/>
                  <a:gd name="connsiteX155" fmla="*/ 865518 w 923782"/>
                  <a:gd name="connsiteY155" fmla="*/ 594865 h 858002"/>
                  <a:gd name="connsiteX156" fmla="*/ 880558 w 923782"/>
                  <a:gd name="connsiteY156" fmla="*/ 608028 h 858002"/>
                  <a:gd name="connsiteX157" fmla="*/ 884311 w 923782"/>
                  <a:gd name="connsiteY157" fmla="*/ 610838 h 858002"/>
                  <a:gd name="connsiteX158" fmla="*/ 887130 w 923782"/>
                  <a:gd name="connsiteY158" fmla="*/ 612724 h 858002"/>
                  <a:gd name="connsiteX159" fmla="*/ 905923 w 923782"/>
                  <a:gd name="connsiteY159" fmla="*/ 616487 h 858002"/>
                  <a:gd name="connsiteX160" fmla="*/ 923782 w 923782"/>
                  <a:gd name="connsiteY160" fmla="*/ 616487 h 858002"/>
                  <a:gd name="connsiteX161" fmla="*/ 920963 w 923782"/>
                  <a:gd name="connsiteY161" fmla="*/ 624935 h 858002"/>
                  <a:gd name="connsiteX162" fmla="*/ 912505 w 923782"/>
                  <a:gd name="connsiteY162" fmla="*/ 633393 h 858002"/>
                  <a:gd name="connsiteX163" fmla="*/ 908742 w 923782"/>
                  <a:gd name="connsiteY163" fmla="*/ 635279 h 858002"/>
                  <a:gd name="connsiteX164" fmla="*/ 896531 w 923782"/>
                  <a:gd name="connsiteY164" fmla="*/ 639975 h 858002"/>
                  <a:gd name="connsiteX165" fmla="*/ 891826 w 923782"/>
                  <a:gd name="connsiteY165" fmla="*/ 641852 h 858002"/>
                  <a:gd name="connsiteX166" fmla="*/ 887130 w 923782"/>
                  <a:gd name="connsiteY166" fmla="*/ 646557 h 858002"/>
                  <a:gd name="connsiteX167" fmla="*/ 887130 w 923782"/>
                  <a:gd name="connsiteY167" fmla="*/ 649376 h 858002"/>
                  <a:gd name="connsiteX168" fmla="*/ 881491 w 923782"/>
                  <a:gd name="connsiteY168" fmla="*/ 654072 h 858002"/>
                  <a:gd name="connsiteX169" fmla="*/ 878672 w 923782"/>
                  <a:gd name="connsiteY169" fmla="*/ 656892 h 858002"/>
                  <a:gd name="connsiteX170" fmla="*/ 870214 w 923782"/>
                  <a:gd name="connsiteY170" fmla="*/ 658768 h 858002"/>
                  <a:gd name="connsiteX171" fmla="*/ 865518 w 923782"/>
                  <a:gd name="connsiteY171" fmla="*/ 660654 h 858002"/>
                  <a:gd name="connsiteX172" fmla="*/ 856117 w 923782"/>
                  <a:gd name="connsiteY172" fmla="*/ 669112 h 858002"/>
                  <a:gd name="connsiteX173" fmla="*/ 852354 w 923782"/>
                  <a:gd name="connsiteY173" fmla="*/ 677561 h 858002"/>
                  <a:gd name="connsiteX174" fmla="*/ 846725 w 923782"/>
                  <a:gd name="connsiteY174" fmla="*/ 684143 h 858002"/>
                  <a:gd name="connsiteX175" fmla="*/ 844839 w 923782"/>
                  <a:gd name="connsiteY175" fmla="*/ 686962 h 858002"/>
                  <a:gd name="connsiteX176" fmla="*/ 838267 w 923782"/>
                  <a:gd name="connsiteY176" fmla="*/ 693544 h 858002"/>
                  <a:gd name="connsiteX177" fmla="*/ 839200 w 923782"/>
                  <a:gd name="connsiteY177" fmla="*/ 707641 h 858002"/>
                  <a:gd name="connsiteX178" fmla="*/ 833561 w 923782"/>
                  <a:gd name="connsiteY178" fmla="*/ 721738 h 858002"/>
                  <a:gd name="connsiteX179" fmla="*/ 831685 w 923782"/>
                  <a:gd name="connsiteY179" fmla="*/ 724557 h 858002"/>
                  <a:gd name="connsiteX180" fmla="*/ 826046 w 923782"/>
                  <a:gd name="connsiteY180" fmla="*/ 730187 h 858002"/>
                  <a:gd name="connsiteX181" fmla="*/ 817588 w 923782"/>
                  <a:gd name="connsiteY181" fmla="*/ 744283 h 858002"/>
                  <a:gd name="connsiteX182" fmla="*/ 811949 w 923782"/>
                  <a:gd name="connsiteY182" fmla="*/ 753685 h 858002"/>
                  <a:gd name="connsiteX183" fmla="*/ 810073 w 923782"/>
                  <a:gd name="connsiteY183" fmla="*/ 757447 h 858002"/>
                  <a:gd name="connsiteX184" fmla="*/ 801614 w 923782"/>
                  <a:gd name="connsiteY184" fmla="*/ 768725 h 858002"/>
                  <a:gd name="connsiteX185" fmla="*/ 791280 w 923782"/>
                  <a:gd name="connsiteY185" fmla="*/ 775297 h 858002"/>
                  <a:gd name="connsiteX186" fmla="*/ 788460 w 923782"/>
                  <a:gd name="connsiteY186" fmla="*/ 777183 h 858002"/>
                  <a:gd name="connsiteX187" fmla="*/ 772478 w 923782"/>
                  <a:gd name="connsiteY187" fmla="*/ 780936 h 858002"/>
                  <a:gd name="connsiteX188" fmla="*/ 769658 w 923782"/>
                  <a:gd name="connsiteY188" fmla="*/ 780936 h 858002"/>
                  <a:gd name="connsiteX189" fmla="*/ 756504 w 923782"/>
                  <a:gd name="connsiteY189" fmla="*/ 778116 h 858002"/>
                  <a:gd name="connsiteX190" fmla="*/ 753685 w 923782"/>
                  <a:gd name="connsiteY190" fmla="*/ 777183 h 858002"/>
                  <a:gd name="connsiteX191" fmla="*/ 748046 w 923782"/>
                  <a:gd name="connsiteY191" fmla="*/ 772477 h 858002"/>
                  <a:gd name="connsiteX192" fmla="*/ 743350 w 923782"/>
                  <a:gd name="connsiteY192" fmla="*/ 765905 h 858002"/>
                  <a:gd name="connsiteX193" fmla="*/ 732072 w 923782"/>
                  <a:gd name="connsiteY193" fmla="*/ 762143 h 858002"/>
                  <a:gd name="connsiteX194" fmla="*/ 729253 w 923782"/>
                  <a:gd name="connsiteY194" fmla="*/ 761209 h 858002"/>
                  <a:gd name="connsiteX195" fmla="*/ 712337 w 923782"/>
                  <a:gd name="connsiteY195" fmla="*/ 762143 h 858002"/>
                  <a:gd name="connsiteX196" fmla="*/ 687905 w 923782"/>
                  <a:gd name="connsiteY196" fmla="*/ 765905 h 858002"/>
                  <a:gd name="connsiteX197" fmla="*/ 675685 w 923782"/>
                  <a:gd name="connsiteY197" fmla="*/ 765905 h 858002"/>
                  <a:gd name="connsiteX198" fmla="*/ 670046 w 923782"/>
                  <a:gd name="connsiteY198" fmla="*/ 770601 h 858002"/>
                  <a:gd name="connsiteX199" fmla="*/ 667226 w 923782"/>
                  <a:gd name="connsiteY199" fmla="*/ 772477 h 858002"/>
                  <a:gd name="connsiteX200" fmla="*/ 658768 w 923782"/>
                  <a:gd name="connsiteY200" fmla="*/ 782822 h 858002"/>
                  <a:gd name="connsiteX201" fmla="*/ 648433 w 923782"/>
                  <a:gd name="connsiteY201" fmla="*/ 792213 h 858002"/>
                  <a:gd name="connsiteX202" fmla="*/ 644671 w 923782"/>
                  <a:gd name="connsiteY202" fmla="*/ 794099 h 858002"/>
                  <a:gd name="connsiteX203" fmla="*/ 634336 w 923782"/>
                  <a:gd name="connsiteY203" fmla="*/ 795976 h 858002"/>
                  <a:gd name="connsiteX204" fmla="*/ 631517 w 923782"/>
                  <a:gd name="connsiteY204" fmla="*/ 795033 h 858002"/>
                  <a:gd name="connsiteX205" fmla="*/ 621182 w 923782"/>
                  <a:gd name="connsiteY205" fmla="*/ 792213 h 858002"/>
                  <a:gd name="connsiteX206" fmla="*/ 612724 w 923782"/>
                  <a:gd name="connsiteY206" fmla="*/ 784698 h 858002"/>
                  <a:gd name="connsiteX207" fmla="*/ 588293 w 923782"/>
                  <a:gd name="connsiteY207" fmla="*/ 786575 h 858002"/>
                  <a:gd name="connsiteX208" fmla="*/ 580768 w 923782"/>
                  <a:gd name="connsiteY208" fmla="*/ 786575 h 858002"/>
                  <a:gd name="connsiteX209" fmla="*/ 562918 w 923782"/>
                  <a:gd name="connsiteY209" fmla="*/ 783755 h 858002"/>
                  <a:gd name="connsiteX210" fmla="*/ 561032 w 923782"/>
                  <a:gd name="connsiteY210" fmla="*/ 781879 h 858002"/>
                  <a:gd name="connsiteX211" fmla="*/ 559156 w 923782"/>
                  <a:gd name="connsiteY211" fmla="*/ 780936 h 858002"/>
                  <a:gd name="connsiteX212" fmla="*/ 557279 w 923782"/>
                  <a:gd name="connsiteY212" fmla="*/ 780936 h 858002"/>
                  <a:gd name="connsiteX213" fmla="*/ 553517 w 923782"/>
                  <a:gd name="connsiteY213" fmla="*/ 779059 h 858002"/>
                  <a:gd name="connsiteX214" fmla="*/ 538477 w 923782"/>
                  <a:gd name="connsiteY214" fmla="*/ 768725 h 858002"/>
                  <a:gd name="connsiteX215" fmla="*/ 536600 w 923782"/>
                  <a:gd name="connsiteY215" fmla="*/ 767782 h 858002"/>
                  <a:gd name="connsiteX216" fmla="*/ 533781 w 923782"/>
                  <a:gd name="connsiteY216" fmla="*/ 766839 h 858002"/>
                  <a:gd name="connsiteX217" fmla="*/ 516865 w 923782"/>
                  <a:gd name="connsiteY217" fmla="*/ 769658 h 858002"/>
                  <a:gd name="connsiteX218" fmla="*/ 515931 w 923782"/>
                  <a:gd name="connsiteY218" fmla="*/ 771544 h 858002"/>
                  <a:gd name="connsiteX219" fmla="*/ 514045 w 923782"/>
                  <a:gd name="connsiteY219" fmla="*/ 772477 h 858002"/>
                  <a:gd name="connsiteX220" fmla="*/ 509349 w 923782"/>
                  <a:gd name="connsiteY220" fmla="*/ 778116 h 858002"/>
                  <a:gd name="connsiteX221" fmla="*/ 507473 w 923782"/>
                  <a:gd name="connsiteY221" fmla="*/ 780002 h 858002"/>
                  <a:gd name="connsiteX222" fmla="*/ 506530 w 923782"/>
                  <a:gd name="connsiteY222" fmla="*/ 781879 h 858002"/>
                  <a:gd name="connsiteX223" fmla="*/ 504654 w 923782"/>
                  <a:gd name="connsiteY223" fmla="*/ 782822 h 858002"/>
                  <a:gd name="connsiteX224" fmla="*/ 502768 w 923782"/>
                  <a:gd name="connsiteY224" fmla="*/ 784698 h 858002"/>
                  <a:gd name="connsiteX225" fmla="*/ 490557 w 923782"/>
                  <a:gd name="connsiteY225" fmla="*/ 791270 h 858002"/>
                  <a:gd name="connsiteX226" fmla="*/ 489614 w 923782"/>
                  <a:gd name="connsiteY226" fmla="*/ 792213 h 858002"/>
                  <a:gd name="connsiteX227" fmla="*/ 485851 w 923782"/>
                  <a:gd name="connsiteY227" fmla="*/ 799738 h 858002"/>
                  <a:gd name="connsiteX228" fmla="*/ 485851 w 923782"/>
                  <a:gd name="connsiteY228" fmla="*/ 801615 h 858002"/>
                  <a:gd name="connsiteX229" fmla="*/ 483975 w 923782"/>
                  <a:gd name="connsiteY229" fmla="*/ 804434 h 858002"/>
                  <a:gd name="connsiteX230" fmla="*/ 473640 w 923782"/>
                  <a:gd name="connsiteY230" fmla="*/ 815711 h 858002"/>
                  <a:gd name="connsiteX231" fmla="*/ 472697 w 923782"/>
                  <a:gd name="connsiteY231" fmla="*/ 818531 h 858002"/>
                  <a:gd name="connsiteX232" fmla="*/ 470821 w 923782"/>
                  <a:gd name="connsiteY232" fmla="*/ 820407 h 858002"/>
                  <a:gd name="connsiteX233" fmla="*/ 470821 w 923782"/>
                  <a:gd name="connsiteY233" fmla="*/ 821350 h 858002"/>
                  <a:gd name="connsiteX234" fmla="*/ 468001 w 923782"/>
                  <a:gd name="connsiteY234" fmla="*/ 831685 h 858002"/>
                  <a:gd name="connsiteX235" fmla="*/ 467058 w 923782"/>
                  <a:gd name="connsiteY235" fmla="*/ 832628 h 858002"/>
                  <a:gd name="connsiteX236" fmla="*/ 467058 w 923782"/>
                  <a:gd name="connsiteY236" fmla="*/ 834504 h 858002"/>
                  <a:gd name="connsiteX237" fmla="*/ 466115 w 923782"/>
                  <a:gd name="connsiteY237" fmla="*/ 836381 h 858002"/>
                  <a:gd name="connsiteX238" fmla="*/ 465182 w 923782"/>
                  <a:gd name="connsiteY238" fmla="*/ 838267 h 858002"/>
                  <a:gd name="connsiteX239" fmla="*/ 459543 w 923782"/>
                  <a:gd name="connsiteY239" fmla="*/ 847658 h 858002"/>
                  <a:gd name="connsiteX240" fmla="*/ 455781 w 923782"/>
                  <a:gd name="connsiteY240" fmla="*/ 849544 h 858002"/>
                  <a:gd name="connsiteX241" fmla="*/ 453904 w 923782"/>
                  <a:gd name="connsiteY241" fmla="*/ 850478 h 858002"/>
                  <a:gd name="connsiteX242" fmla="*/ 436048 w 923782"/>
                  <a:gd name="connsiteY242" fmla="*/ 843905 h 858002"/>
                  <a:gd name="connsiteX243" fmla="*/ 434168 w 923782"/>
                  <a:gd name="connsiteY243" fmla="*/ 842962 h 858002"/>
                  <a:gd name="connsiteX244" fmla="*/ 432288 w 923782"/>
                  <a:gd name="connsiteY244" fmla="*/ 841086 h 858002"/>
                  <a:gd name="connsiteX245" fmla="*/ 429469 w 923782"/>
                  <a:gd name="connsiteY245" fmla="*/ 840143 h 858002"/>
                  <a:gd name="connsiteX246" fmla="*/ 427589 w 923782"/>
                  <a:gd name="connsiteY246" fmla="*/ 839200 h 858002"/>
                  <a:gd name="connsiteX247" fmla="*/ 425709 w 923782"/>
                  <a:gd name="connsiteY247" fmla="*/ 838267 h 858002"/>
                  <a:gd name="connsiteX248" fmla="*/ 406915 w 923782"/>
                  <a:gd name="connsiteY248" fmla="*/ 838267 h 858002"/>
                  <a:gd name="connsiteX249" fmla="*/ 404095 w 923782"/>
                  <a:gd name="connsiteY249" fmla="*/ 839200 h 858002"/>
                  <a:gd name="connsiteX250" fmla="*/ 402216 w 923782"/>
                  <a:gd name="connsiteY250" fmla="*/ 839200 h 858002"/>
                  <a:gd name="connsiteX251" fmla="*/ 400337 w 923782"/>
                  <a:gd name="connsiteY251" fmla="*/ 840143 h 858002"/>
                  <a:gd name="connsiteX252" fmla="*/ 397517 w 923782"/>
                  <a:gd name="connsiteY252" fmla="*/ 841086 h 858002"/>
                  <a:gd name="connsiteX253" fmla="*/ 395638 w 923782"/>
                  <a:gd name="connsiteY253" fmla="*/ 842020 h 858002"/>
                  <a:gd name="connsiteX254" fmla="*/ 393758 w 923782"/>
                  <a:gd name="connsiteY254" fmla="*/ 842962 h 858002"/>
                  <a:gd name="connsiteX255" fmla="*/ 377782 w 923782"/>
                  <a:gd name="connsiteY255" fmla="*/ 849544 h 858002"/>
                  <a:gd name="connsiteX256" fmla="*/ 374963 w 923782"/>
                  <a:gd name="connsiteY256" fmla="*/ 849544 h 858002"/>
                  <a:gd name="connsiteX257" fmla="*/ 369324 w 923782"/>
                  <a:gd name="connsiteY257" fmla="*/ 850478 h 858002"/>
                  <a:gd name="connsiteX258" fmla="*/ 327035 w 923782"/>
                  <a:gd name="connsiteY258" fmla="*/ 858002 h 858002"/>
                  <a:gd name="connsiteX259" fmla="*/ 321397 w 923782"/>
                  <a:gd name="connsiteY259" fmla="*/ 855183 h 858002"/>
                  <a:gd name="connsiteX260" fmla="*/ 311999 w 923782"/>
                  <a:gd name="connsiteY260" fmla="*/ 852364 h 858002"/>
                  <a:gd name="connsiteX261" fmla="*/ 310120 w 923782"/>
                  <a:gd name="connsiteY261" fmla="*/ 851421 h 858002"/>
                  <a:gd name="connsiteX262" fmla="*/ 305421 w 923782"/>
                  <a:gd name="connsiteY262" fmla="*/ 850478 h 858002"/>
                  <a:gd name="connsiteX263" fmla="*/ 303542 w 923782"/>
                  <a:gd name="connsiteY263" fmla="*/ 849544 h 858002"/>
                  <a:gd name="connsiteX264" fmla="*/ 300722 w 923782"/>
                  <a:gd name="connsiteY264" fmla="*/ 848601 h 858002"/>
                  <a:gd name="connsiteX265" fmla="*/ 282867 w 923782"/>
                  <a:gd name="connsiteY265" fmla="*/ 845782 h 858002"/>
                  <a:gd name="connsiteX266" fmla="*/ 280047 w 923782"/>
                  <a:gd name="connsiteY266" fmla="*/ 845782 h 858002"/>
                  <a:gd name="connsiteX267" fmla="*/ 275349 w 923782"/>
                  <a:gd name="connsiteY267" fmla="*/ 844839 h 858002"/>
                  <a:gd name="connsiteX268" fmla="*/ 259372 w 923782"/>
                  <a:gd name="connsiteY268" fmla="*/ 843905 h 858002"/>
                  <a:gd name="connsiteX269" fmla="*/ 256554 w 923782"/>
                  <a:gd name="connsiteY269" fmla="*/ 844839 h 858002"/>
                  <a:gd name="connsiteX270" fmla="*/ 251855 w 923782"/>
                  <a:gd name="connsiteY270" fmla="*/ 844839 h 858002"/>
                  <a:gd name="connsiteX271" fmla="*/ 241517 w 923782"/>
                  <a:gd name="connsiteY271" fmla="*/ 843905 h 858002"/>
                  <a:gd name="connsiteX272" fmla="*/ 236818 w 923782"/>
                  <a:gd name="connsiteY272" fmla="*/ 843905 h 858002"/>
                  <a:gd name="connsiteX273" fmla="*/ 227422 w 923782"/>
                  <a:gd name="connsiteY273" fmla="*/ 842962 h 858002"/>
                  <a:gd name="connsiteX274" fmla="*/ 224602 w 923782"/>
                  <a:gd name="connsiteY274" fmla="*/ 842020 h 858002"/>
                  <a:gd name="connsiteX275" fmla="*/ 204868 w 923782"/>
                  <a:gd name="connsiteY275" fmla="*/ 844839 h 858002"/>
                  <a:gd name="connsiteX276" fmla="*/ 204868 w 923782"/>
                  <a:gd name="connsiteY276" fmla="*/ 842962 h 858002"/>
                  <a:gd name="connsiteX277" fmla="*/ 201108 w 923782"/>
                  <a:gd name="connsiteY277" fmla="*/ 840143 h 858002"/>
                  <a:gd name="connsiteX278" fmla="*/ 200169 w 923782"/>
                  <a:gd name="connsiteY278" fmla="*/ 838267 h 858002"/>
                  <a:gd name="connsiteX279" fmla="*/ 200169 w 923782"/>
                  <a:gd name="connsiteY279" fmla="*/ 836381 h 858002"/>
                  <a:gd name="connsiteX280" fmla="*/ 189830 w 923782"/>
                  <a:gd name="connsiteY280" fmla="*/ 815711 h 858002"/>
                  <a:gd name="connsiteX281" fmla="*/ 188891 w 923782"/>
                  <a:gd name="connsiteY281" fmla="*/ 813835 h 858002"/>
                  <a:gd name="connsiteX282" fmla="*/ 187951 w 923782"/>
                  <a:gd name="connsiteY282" fmla="*/ 812892 h 858002"/>
                  <a:gd name="connsiteX283" fmla="*/ 187012 w 923782"/>
                  <a:gd name="connsiteY283" fmla="*/ 810073 h 858002"/>
                  <a:gd name="connsiteX284" fmla="*/ 186072 w 923782"/>
                  <a:gd name="connsiteY284" fmla="*/ 808196 h 858002"/>
                  <a:gd name="connsiteX285" fmla="*/ 185132 w 923782"/>
                  <a:gd name="connsiteY285" fmla="*/ 807253 h 858002"/>
                  <a:gd name="connsiteX286" fmla="*/ 167276 w 923782"/>
                  <a:gd name="connsiteY286" fmla="*/ 786575 h 858002"/>
                  <a:gd name="connsiteX287" fmla="*/ 163518 w 923782"/>
                  <a:gd name="connsiteY287" fmla="*/ 783755 h 858002"/>
                  <a:gd name="connsiteX288" fmla="*/ 162578 w 923782"/>
                  <a:gd name="connsiteY288" fmla="*/ 782822 h 858002"/>
                  <a:gd name="connsiteX289" fmla="*/ 155060 w 923782"/>
                  <a:gd name="connsiteY289" fmla="*/ 774363 h 858002"/>
                  <a:gd name="connsiteX290" fmla="*/ 153181 w 923782"/>
                  <a:gd name="connsiteY290" fmla="*/ 770601 h 858002"/>
                  <a:gd name="connsiteX291" fmla="*/ 152241 w 923782"/>
                  <a:gd name="connsiteY291" fmla="*/ 766839 h 858002"/>
                  <a:gd name="connsiteX292" fmla="*/ 151301 w 923782"/>
                  <a:gd name="connsiteY292" fmla="*/ 764962 h 858002"/>
                  <a:gd name="connsiteX293" fmla="*/ 146602 w 923782"/>
                  <a:gd name="connsiteY293" fmla="*/ 753685 h 858002"/>
                  <a:gd name="connsiteX294" fmla="*/ 145662 w 923782"/>
                  <a:gd name="connsiteY294" fmla="*/ 751808 h 858002"/>
                  <a:gd name="connsiteX295" fmla="*/ 143783 w 923782"/>
                  <a:gd name="connsiteY295" fmla="*/ 748989 h 858002"/>
                  <a:gd name="connsiteX296" fmla="*/ 142843 w 923782"/>
                  <a:gd name="connsiteY296" fmla="*/ 748046 h 858002"/>
                  <a:gd name="connsiteX297" fmla="*/ 133445 w 923782"/>
                  <a:gd name="connsiteY297" fmla="*/ 735835 h 858002"/>
                  <a:gd name="connsiteX298" fmla="*/ 131566 w 923782"/>
                  <a:gd name="connsiteY298" fmla="*/ 733949 h 858002"/>
                  <a:gd name="connsiteX299" fmla="*/ 130627 w 923782"/>
                  <a:gd name="connsiteY299" fmla="*/ 732072 h 858002"/>
                  <a:gd name="connsiteX300" fmla="*/ 129687 w 923782"/>
                  <a:gd name="connsiteY300" fmla="*/ 730187 h 858002"/>
                  <a:gd name="connsiteX301" fmla="*/ 128748 w 923782"/>
                  <a:gd name="connsiteY301" fmla="*/ 728310 h 858002"/>
                  <a:gd name="connsiteX302" fmla="*/ 127807 w 923782"/>
                  <a:gd name="connsiteY302" fmla="*/ 726434 h 858002"/>
                  <a:gd name="connsiteX303" fmla="*/ 126867 w 923782"/>
                  <a:gd name="connsiteY303" fmla="*/ 725491 h 858002"/>
                  <a:gd name="connsiteX304" fmla="*/ 123108 w 923782"/>
                  <a:gd name="connsiteY304" fmla="*/ 706698 h 858002"/>
                  <a:gd name="connsiteX305" fmla="*/ 123108 w 923782"/>
                  <a:gd name="connsiteY305" fmla="*/ 702002 h 858002"/>
                  <a:gd name="connsiteX306" fmla="*/ 122168 w 923782"/>
                  <a:gd name="connsiteY306" fmla="*/ 698240 h 858002"/>
                  <a:gd name="connsiteX307" fmla="*/ 122168 w 923782"/>
                  <a:gd name="connsiteY307" fmla="*/ 691658 h 858002"/>
                  <a:gd name="connsiteX308" fmla="*/ 120288 w 923782"/>
                  <a:gd name="connsiteY308" fmla="*/ 669112 h 858002"/>
                  <a:gd name="connsiteX309" fmla="*/ 120288 w 923782"/>
                  <a:gd name="connsiteY309" fmla="*/ 667226 h 858002"/>
                  <a:gd name="connsiteX310" fmla="*/ 119349 w 923782"/>
                  <a:gd name="connsiteY310" fmla="*/ 664407 h 858002"/>
                  <a:gd name="connsiteX311" fmla="*/ 119349 w 923782"/>
                  <a:gd name="connsiteY311" fmla="*/ 662530 h 858002"/>
                  <a:gd name="connsiteX312" fmla="*/ 118409 w 923782"/>
                  <a:gd name="connsiteY312" fmla="*/ 660654 h 858002"/>
                  <a:gd name="connsiteX313" fmla="*/ 116530 w 923782"/>
                  <a:gd name="connsiteY313" fmla="*/ 655015 h 858002"/>
                  <a:gd name="connsiteX314" fmla="*/ 114651 w 923782"/>
                  <a:gd name="connsiteY314" fmla="*/ 651253 h 858002"/>
                  <a:gd name="connsiteX315" fmla="*/ 112771 w 923782"/>
                  <a:gd name="connsiteY315" fmla="*/ 643738 h 858002"/>
                  <a:gd name="connsiteX316" fmla="*/ 111831 w 923782"/>
                  <a:gd name="connsiteY316" fmla="*/ 640918 h 858002"/>
                  <a:gd name="connsiteX317" fmla="*/ 110891 w 923782"/>
                  <a:gd name="connsiteY317" fmla="*/ 639032 h 858002"/>
                  <a:gd name="connsiteX318" fmla="*/ 109952 w 923782"/>
                  <a:gd name="connsiteY318" fmla="*/ 620239 h 858002"/>
                  <a:gd name="connsiteX319" fmla="*/ 109012 w 923782"/>
                  <a:gd name="connsiteY319" fmla="*/ 619296 h 858002"/>
                  <a:gd name="connsiteX320" fmla="*/ 108073 w 923782"/>
                  <a:gd name="connsiteY320" fmla="*/ 617420 h 858002"/>
                  <a:gd name="connsiteX321" fmla="*/ 109952 w 923782"/>
                  <a:gd name="connsiteY321" fmla="*/ 599570 h 858002"/>
                  <a:gd name="connsiteX322" fmla="*/ 109012 w 923782"/>
                  <a:gd name="connsiteY322" fmla="*/ 594865 h 858002"/>
                  <a:gd name="connsiteX323" fmla="*/ 108073 w 923782"/>
                  <a:gd name="connsiteY323" fmla="*/ 585468 h 858002"/>
                  <a:gd name="connsiteX324" fmla="*/ 108073 w 923782"/>
                  <a:gd name="connsiteY324" fmla="*/ 584530 h 858002"/>
                  <a:gd name="connsiteX325" fmla="*/ 107132 w 923782"/>
                  <a:gd name="connsiteY325" fmla="*/ 582650 h 858002"/>
                  <a:gd name="connsiteX326" fmla="*/ 105253 w 923782"/>
                  <a:gd name="connsiteY326" fmla="*/ 566675 h 858002"/>
                  <a:gd name="connsiteX327" fmla="*/ 105253 w 923782"/>
                  <a:gd name="connsiteY327" fmla="*/ 563854 h 858002"/>
                  <a:gd name="connsiteX328" fmla="*/ 104313 w 923782"/>
                  <a:gd name="connsiteY328" fmla="*/ 561036 h 858002"/>
                  <a:gd name="connsiteX329" fmla="*/ 103374 w 923782"/>
                  <a:gd name="connsiteY329" fmla="*/ 559157 h 858002"/>
                  <a:gd name="connsiteX330" fmla="*/ 103374 w 923782"/>
                  <a:gd name="connsiteY330" fmla="*/ 557277 h 858002"/>
                  <a:gd name="connsiteX331" fmla="*/ 102434 w 923782"/>
                  <a:gd name="connsiteY331" fmla="*/ 555398 h 858002"/>
                  <a:gd name="connsiteX332" fmla="*/ 95855 w 923782"/>
                  <a:gd name="connsiteY332" fmla="*/ 521566 h 858002"/>
                  <a:gd name="connsiteX333" fmla="*/ 94916 w 923782"/>
                  <a:gd name="connsiteY333" fmla="*/ 517807 h 858002"/>
                  <a:gd name="connsiteX334" fmla="*/ 94916 w 923782"/>
                  <a:gd name="connsiteY334" fmla="*/ 512169 h 858002"/>
                  <a:gd name="connsiteX335" fmla="*/ 90217 w 923782"/>
                  <a:gd name="connsiteY335" fmla="*/ 473639 h 858002"/>
                  <a:gd name="connsiteX336" fmla="*/ 93035 w 923782"/>
                  <a:gd name="connsiteY336" fmla="*/ 467999 h 858002"/>
                  <a:gd name="connsiteX337" fmla="*/ 95855 w 923782"/>
                  <a:gd name="connsiteY337" fmla="*/ 463302 h 858002"/>
                  <a:gd name="connsiteX338" fmla="*/ 95855 w 923782"/>
                  <a:gd name="connsiteY338" fmla="*/ 461421 h 858002"/>
                  <a:gd name="connsiteX339" fmla="*/ 98674 w 923782"/>
                  <a:gd name="connsiteY339" fmla="*/ 452963 h 858002"/>
                  <a:gd name="connsiteX340" fmla="*/ 98674 w 923782"/>
                  <a:gd name="connsiteY340" fmla="*/ 447325 h 858002"/>
                  <a:gd name="connsiteX341" fmla="*/ 97734 w 923782"/>
                  <a:gd name="connsiteY341" fmla="*/ 436987 h 858002"/>
                  <a:gd name="connsiteX342" fmla="*/ 96795 w 923782"/>
                  <a:gd name="connsiteY342" fmla="*/ 435108 h 858002"/>
                  <a:gd name="connsiteX343" fmla="*/ 96795 w 923782"/>
                  <a:gd name="connsiteY343" fmla="*/ 431349 h 858002"/>
                  <a:gd name="connsiteX344" fmla="*/ 92096 w 923782"/>
                  <a:gd name="connsiteY344" fmla="*/ 407855 h 858002"/>
                  <a:gd name="connsiteX345" fmla="*/ 91156 w 923782"/>
                  <a:gd name="connsiteY345" fmla="*/ 405037 h 858002"/>
                  <a:gd name="connsiteX346" fmla="*/ 91156 w 923782"/>
                  <a:gd name="connsiteY346" fmla="*/ 403157 h 858002"/>
                  <a:gd name="connsiteX347" fmla="*/ 90217 w 923782"/>
                  <a:gd name="connsiteY347" fmla="*/ 373085 h 858002"/>
                  <a:gd name="connsiteX348" fmla="*/ 90217 w 923782"/>
                  <a:gd name="connsiteY348" fmla="*/ 369325 h 858002"/>
                  <a:gd name="connsiteX349" fmla="*/ 91156 w 923782"/>
                  <a:gd name="connsiteY349" fmla="*/ 367446 h 858002"/>
                  <a:gd name="connsiteX350" fmla="*/ 90217 w 923782"/>
                  <a:gd name="connsiteY350" fmla="*/ 364627 h 858002"/>
                  <a:gd name="connsiteX351" fmla="*/ 93976 w 923782"/>
                  <a:gd name="connsiteY351" fmla="*/ 349590 h 858002"/>
                  <a:gd name="connsiteX352" fmla="*/ 93035 w 923782"/>
                  <a:gd name="connsiteY352" fmla="*/ 344891 h 858002"/>
                  <a:gd name="connsiteX353" fmla="*/ 92096 w 923782"/>
                  <a:gd name="connsiteY353" fmla="*/ 343011 h 858002"/>
                  <a:gd name="connsiteX354" fmla="*/ 91156 w 923782"/>
                  <a:gd name="connsiteY354" fmla="*/ 332676 h 858002"/>
                  <a:gd name="connsiteX355" fmla="*/ 91156 w 923782"/>
                  <a:gd name="connsiteY355" fmla="*/ 330795 h 858002"/>
                  <a:gd name="connsiteX356" fmla="*/ 92096 w 923782"/>
                  <a:gd name="connsiteY356" fmla="*/ 327976 h 858002"/>
                  <a:gd name="connsiteX357" fmla="*/ 92096 w 923782"/>
                  <a:gd name="connsiteY357" fmla="*/ 321397 h 858002"/>
                  <a:gd name="connsiteX358" fmla="*/ 95855 w 923782"/>
                  <a:gd name="connsiteY358" fmla="*/ 303542 h 858002"/>
                  <a:gd name="connsiteX359" fmla="*/ 96795 w 923782"/>
                  <a:gd name="connsiteY359" fmla="*/ 301662 h 858002"/>
                  <a:gd name="connsiteX360" fmla="*/ 96795 w 923782"/>
                  <a:gd name="connsiteY360" fmla="*/ 297903 h 858002"/>
                  <a:gd name="connsiteX361" fmla="*/ 97734 w 923782"/>
                  <a:gd name="connsiteY361" fmla="*/ 265012 h 858002"/>
                  <a:gd name="connsiteX362" fmla="*/ 103374 w 923782"/>
                  <a:gd name="connsiteY362" fmla="*/ 248097 h 858002"/>
                  <a:gd name="connsiteX363" fmla="*/ 104313 w 923782"/>
                  <a:gd name="connsiteY363" fmla="*/ 246217 h 858002"/>
                  <a:gd name="connsiteX364" fmla="*/ 105253 w 923782"/>
                  <a:gd name="connsiteY364" fmla="*/ 244338 h 858002"/>
                  <a:gd name="connsiteX365" fmla="*/ 120288 w 923782"/>
                  <a:gd name="connsiteY365" fmla="*/ 214266 h 858002"/>
                  <a:gd name="connsiteX366" fmla="*/ 79880 w 923782"/>
                  <a:gd name="connsiteY366" fmla="*/ 171037 h 858002"/>
                  <a:gd name="connsiteX367" fmla="*/ 75180 w 923782"/>
                  <a:gd name="connsiteY367" fmla="*/ 168218 h 858002"/>
                  <a:gd name="connsiteX368" fmla="*/ 69542 w 923782"/>
                  <a:gd name="connsiteY368" fmla="*/ 164458 h 858002"/>
                  <a:gd name="connsiteX369" fmla="*/ 35711 w 923782"/>
                  <a:gd name="connsiteY369" fmla="*/ 140025 h 858002"/>
                  <a:gd name="connsiteX370" fmla="*/ 33832 w 923782"/>
                  <a:gd name="connsiteY370" fmla="*/ 139084 h 858002"/>
                  <a:gd name="connsiteX371" fmla="*/ 31953 w 923782"/>
                  <a:gd name="connsiteY371" fmla="*/ 138145 h 858002"/>
                  <a:gd name="connsiteX372" fmla="*/ 29132 w 923782"/>
                  <a:gd name="connsiteY372" fmla="*/ 135325 h 858002"/>
                  <a:gd name="connsiteX373" fmla="*/ 27253 w 923782"/>
                  <a:gd name="connsiteY373" fmla="*/ 132507 h 858002"/>
                  <a:gd name="connsiteX374" fmla="*/ 15036 w 923782"/>
                  <a:gd name="connsiteY374" fmla="*/ 114651 h 858002"/>
                  <a:gd name="connsiteX375" fmla="*/ 14097 w 923782"/>
                  <a:gd name="connsiteY375" fmla="*/ 113710 h 858002"/>
                  <a:gd name="connsiteX376" fmla="*/ 11278 w 923782"/>
                  <a:gd name="connsiteY376" fmla="*/ 110893 h 858002"/>
                  <a:gd name="connsiteX377" fmla="*/ 9398 w 923782"/>
                  <a:gd name="connsiteY377" fmla="*/ 107133 h 858002"/>
                  <a:gd name="connsiteX378" fmla="*/ 5638 w 923782"/>
                  <a:gd name="connsiteY378" fmla="*/ 97736 h 858002"/>
                  <a:gd name="connsiteX379" fmla="*/ 4699 w 923782"/>
                  <a:gd name="connsiteY379" fmla="*/ 95855 h 858002"/>
                  <a:gd name="connsiteX380" fmla="*/ 0 w 923782"/>
                  <a:gd name="connsiteY380" fmla="*/ 84578 h 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</a:cxnLst>
                <a:rect l="l" t="t" r="r" b="b"/>
                <a:pathLst>
                  <a:path w="923782" h="858002">
                    <a:moveTo>
                      <a:pt x="0" y="84578"/>
                    </a:moveTo>
                    <a:lnTo>
                      <a:pt x="14097" y="67664"/>
                    </a:lnTo>
                    <a:lnTo>
                      <a:pt x="15976" y="65784"/>
                    </a:lnTo>
                    <a:lnTo>
                      <a:pt x="16915" y="62964"/>
                    </a:lnTo>
                    <a:lnTo>
                      <a:pt x="17856" y="61085"/>
                    </a:lnTo>
                    <a:lnTo>
                      <a:pt x="18796" y="58266"/>
                    </a:lnTo>
                    <a:lnTo>
                      <a:pt x="16915" y="39470"/>
                    </a:lnTo>
                    <a:lnTo>
                      <a:pt x="16915" y="31013"/>
                    </a:lnTo>
                    <a:lnTo>
                      <a:pt x="13157" y="15976"/>
                    </a:lnTo>
                    <a:lnTo>
                      <a:pt x="12217" y="14097"/>
                    </a:lnTo>
                    <a:lnTo>
                      <a:pt x="21614" y="2820"/>
                    </a:lnTo>
                    <a:lnTo>
                      <a:pt x="25374" y="941"/>
                    </a:lnTo>
                    <a:lnTo>
                      <a:pt x="27253" y="941"/>
                    </a:lnTo>
                    <a:lnTo>
                      <a:pt x="29132" y="0"/>
                    </a:lnTo>
                    <a:lnTo>
                      <a:pt x="57325" y="4700"/>
                    </a:lnTo>
                    <a:lnTo>
                      <a:pt x="60145" y="6579"/>
                    </a:lnTo>
                    <a:lnTo>
                      <a:pt x="62024" y="7520"/>
                    </a:lnTo>
                    <a:lnTo>
                      <a:pt x="63903" y="9399"/>
                    </a:lnTo>
                    <a:lnTo>
                      <a:pt x="65783" y="10337"/>
                    </a:lnTo>
                    <a:lnTo>
                      <a:pt x="68602" y="12218"/>
                    </a:lnTo>
                    <a:lnTo>
                      <a:pt x="85518" y="25374"/>
                    </a:lnTo>
                    <a:lnTo>
                      <a:pt x="88338" y="27255"/>
                    </a:lnTo>
                    <a:lnTo>
                      <a:pt x="92096" y="29134"/>
                    </a:lnTo>
                    <a:lnTo>
                      <a:pt x="94916" y="30073"/>
                    </a:lnTo>
                    <a:lnTo>
                      <a:pt x="96795" y="31013"/>
                    </a:lnTo>
                    <a:lnTo>
                      <a:pt x="111831" y="36652"/>
                    </a:lnTo>
                    <a:lnTo>
                      <a:pt x="114651" y="39470"/>
                    </a:lnTo>
                    <a:lnTo>
                      <a:pt x="117470" y="40411"/>
                    </a:lnTo>
                    <a:lnTo>
                      <a:pt x="121229" y="44169"/>
                    </a:lnTo>
                    <a:lnTo>
                      <a:pt x="123108" y="46988"/>
                    </a:lnTo>
                    <a:lnTo>
                      <a:pt x="138144" y="64843"/>
                    </a:lnTo>
                    <a:lnTo>
                      <a:pt x="139084" y="66723"/>
                    </a:lnTo>
                    <a:lnTo>
                      <a:pt x="140963" y="68602"/>
                    </a:lnTo>
                    <a:lnTo>
                      <a:pt x="141903" y="70482"/>
                    </a:lnTo>
                    <a:lnTo>
                      <a:pt x="159759" y="84578"/>
                    </a:lnTo>
                    <a:lnTo>
                      <a:pt x="161638" y="85519"/>
                    </a:lnTo>
                    <a:lnTo>
                      <a:pt x="162578" y="86457"/>
                    </a:lnTo>
                    <a:lnTo>
                      <a:pt x="165397" y="88338"/>
                    </a:lnTo>
                    <a:lnTo>
                      <a:pt x="181373" y="98675"/>
                    </a:lnTo>
                    <a:lnTo>
                      <a:pt x="183252" y="99616"/>
                    </a:lnTo>
                    <a:lnTo>
                      <a:pt x="185132" y="100554"/>
                    </a:lnTo>
                    <a:lnTo>
                      <a:pt x="199229" y="108073"/>
                    </a:lnTo>
                    <a:lnTo>
                      <a:pt x="202048" y="109013"/>
                    </a:lnTo>
                    <a:lnTo>
                      <a:pt x="203927" y="109952"/>
                    </a:lnTo>
                    <a:lnTo>
                      <a:pt x="206747" y="110893"/>
                    </a:lnTo>
                    <a:lnTo>
                      <a:pt x="222723" y="112772"/>
                    </a:lnTo>
                    <a:lnTo>
                      <a:pt x="224602" y="112772"/>
                    </a:lnTo>
                    <a:lnTo>
                      <a:pt x="238698" y="109952"/>
                    </a:lnTo>
                    <a:lnTo>
                      <a:pt x="255614" y="105254"/>
                    </a:lnTo>
                    <a:lnTo>
                      <a:pt x="258433" y="124989"/>
                    </a:lnTo>
                    <a:lnTo>
                      <a:pt x="259372" y="129687"/>
                    </a:lnTo>
                    <a:lnTo>
                      <a:pt x="264071" y="136266"/>
                    </a:lnTo>
                    <a:lnTo>
                      <a:pt x="267832" y="137205"/>
                    </a:lnTo>
                    <a:lnTo>
                      <a:pt x="275349" y="140025"/>
                    </a:lnTo>
                    <a:lnTo>
                      <a:pt x="279108" y="141904"/>
                    </a:lnTo>
                    <a:lnTo>
                      <a:pt x="282867" y="149422"/>
                    </a:lnTo>
                    <a:lnTo>
                      <a:pt x="283806" y="153181"/>
                    </a:lnTo>
                    <a:lnTo>
                      <a:pt x="282867" y="156940"/>
                    </a:lnTo>
                    <a:lnTo>
                      <a:pt x="283806" y="158819"/>
                    </a:lnTo>
                    <a:lnTo>
                      <a:pt x="294144" y="164458"/>
                    </a:lnTo>
                    <a:lnTo>
                      <a:pt x="301662" y="178554"/>
                    </a:lnTo>
                    <a:lnTo>
                      <a:pt x="320457" y="178554"/>
                    </a:lnTo>
                    <a:lnTo>
                      <a:pt x="333613" y="181374"/>
                    </a:lnTo>
                    <a:lnTo>
                      <a:pt x="336433" y="185134"/>
                    </a:lnTo>
                    <a:lnTo>
                      <a:pt x="333613" y="197350"/>
                    </a:lnTo>
                    <a:lnTo>
                      <a:pt x="327975" y="202048"/>
                    </a:lnTo>
                    <a:lnTo>
                      <a:pt x="324216" y="202989"/>
                    </a:lnTo>
                    <a:lnTo>
                      <a:pt x="322337" y="209566"/>
                    </a:lnTo>
                    <a:lnTo>
                      <a:pt x="321397" y="221783"/>
                    </a:lnTo>
                    <a:lnTo>
                      <a:pt x="315759" y="234001"/>
                    </a:lnTo>
                    <a:lnTo>
                      <a:pt x="324216" y="238700"/>
                    </a:lnTo>
                    <a:lnTo>
                      <a:pt x="326096" y="242459"/>
                    </a:lnTo>
                    <a:lnTo>
                      <a:pt x="328914" y="246217"/>
                    </a:lnTo>
                    <a:lnTo>
                      <a:pt x="331734" y="252794"/>
                    </a:lnTo>
                    <a:lnTo>
                      <a:pt x="336433" y="267833"/>
                    </a:lnTo>
                    <a:lnTo>
                      <a:pt x="334553" y="271591"/>
                    </a:lnTo>
                    <a:lnTo>
                      <a:pt x="333613" y="282868"/>
                    </a:lnTo>
                    <a:lnTo>
                      <a:pt x="335492" y="286626"/>
                    </a:lnTo>
                    <a:lnTo>
                      <a:pt x="343011" y="289447"/>
                    </a:lnTo>
                    <a:lnTo>
                      <a:pt x="347710" y="287567"/>
                    </a:lnTo>
                    <a:lnTo>
                      <a:pt x="354288" y="281927"/>
                    </a:lnTo>
                    <a:lnTo>
                      <a:pt x="358047" y="283807"/>
                    </a:lnTo>
                    <a:lnTo>
                      <a:pt x="362746" y="285688"/>
                    </a:lnTo>
                    <a:lnTo>
                      <a:pt x="365566" y="288506"/>
                    </a:lnTo>
                    <a:lnTo>
                      <a:pt x="373084" y="300723"/>
                    </a:lnTo>
                    <a:lnTo>
                      <a:pt x="383420" y="306362"/>
                    </a:lnTo>
                    <a:lnTo>
                      <a:pt x="391878" y="311061"/>
                    </a:lnTo>
                    <a:lnTo>
                      <a:pt x="393758" y="314820"/>
                    </a:lnTo>
                    <a:lnTo>
                      <a:pt x="406915" y="318579"/>
                    </a:lnTo>
                    <a:lnTo>
                      <a:pt x="411614" y="318579"/>
                    </a:lnTo>
                    <a:lnTo>
                      <a:pt x="425709" y="317638"/>
                    </a:lnTo>
                    <a:lnTo>
                      <a:pt x="430408" y="317638"/>
                    </a:lnTo>
                    <a:lnTo>
                      <a:pt x="442626" y="315759"/>
                    </a:lnTo>
                    <a:lnTo>
                      <a:pt x="448266" y="312000"/>
                    </a:lnTo>
                    <a:lnTo>
                      <a:pt x="457657" y="306362"/>
                    </a:lnTo>
                    <a:lnTo>
                      <a:pt x="461420" y="306362"/>
                    </a:lnTo>
                    <a:lnTo>
                      <a:pt x="472697" y="307300"/>
                    </a:lnTo>
                    <a:lnTo>
                      <a:pt x="477393" y="304482"/>
                    </a:lnTo>
                    <a:lnTo>
                      <a:pt x="486794" y="299782"/>
                    </a:lnTo>
                    <a:lnTo>
                      <a:pt x="500891" y="296024"/>
                    </a:lnTo>
                    <a:lnTo>
                      <a:pt x="504654" y="296024"/>
                    </a:lnTo>
                    <a:lnTo>
                      <a:pt x="525323" y="312941"/>
                    </a:lnTo>
                    <a:lnTo>
                      <a:pt x="527209" y="316700"/>
                    </a:lnTo>
                    <a:lnTo>
                      <a:pt x="534724" y="333614"/>
                    </a:lnTo>
                    <a:lnTo>
                      <a:pt x="536600" y="336434"/>
                    </a:lnTo>
                    <a:lnTo>
                      <a:pt x="544116" y="343953"/>
                    </a:lnTo>
                    <a:lnTo>
                      <a:pt x="551640" y="352409"/>
                    </a:lnTo>
                    <a:lnTo>
                      <a:pt x="556336" y="358049"/>
                    </a:lnTo>
                    <a:lnTo>
                      <a:pt x="562918" y="360867"/>
                    </a:lnTo>
                    <a:lnTo>
                      <a:pt x="583587" y="376843"/>
                    </a:lnTo>
                    <a:lnTo>
                      <a:pt x="585464" y="379664"/>
                    </a:lnTo>
                    <a:lnTo>
                      <a:pt x="592988" y="387182"/>
                    </a:lnTo>
                    <a:lnTo>
                      <a:pt x="596741" y="389999"/>
                    </a:lnTo>
                    <a:lnTo>
                      <a:pt x="601447" y="394699"/>
                    </a:lnTo>
                    <a:lnTo>
                      <a:pt x="605200" y="397517"/>
                    </a:lnTo>
                    <a:lnTo>
                      <a:pt x="616477" y="405975"/>
                    </a:lnTo>
                    <a:lnTo>
                      <a:pt x="620239" y="408796"/>
                    </a:lnTo>
                    <a:lnTo>
                      <a:pt x="630574" y="417252"/>
                    </a:lnTo>
                    <a:lnTo>
                      <a:pt x="634336" y="438866"/>
                    </a:lnTo>
                    <a:lnTo>
                      <a:pt x="633393" y="444505"/>
                    </a:lnTo>
                    <a:lnTo>
                      <a:pt x="633393" y="467060"/>
                    </a:lnTo>
                    <a:lnTo>
                      <a:pt x="635279" y="470819"/>
                    </a:lnTo>
                    <a:lnTo>
                      <a:pt x="640909" y="475518"/>
                    </a:lnTo>
                    <a:lnTo>
                      <a:pt x="645614" y="479277"/>
                    </a:lnTo>
                    <a:lnTo>
                      <a:pt x="648433" y="482095"/>
                    </a:lnTo>
                    <a:lnTo>
                      <a:pt x="652196" y="490554"/>
                    </a:lnTo>
                    <a:lnTo>
                      <a:pt x="651253" y="495251"/>
                    </a:lnTo>
                    <a:lnTo>
                      <a:pt x="650310" y="499951"/>
                    </a:lnTo>
                    <a:lnTo>
                      <a:pt x="651253" y="504651"/>
                    </a:lnTo>
                    <a:lnTo>
                      <a:pt x="661587" y="523445"/>
                    </a:lnTo>
                    <a:lnTo>
                      <a:pt x="661587" y="528145"/>
                    </a:lnTo>
                    <a:lnTo>
                      <a:pt x="659711" y="551638"/>
                    </a:lnTo>
                    <a:lnTo>
                      <a:pt x="653129" y="569494"/>
                    </a:lnTo>
                    <a:lnTo>
                      <a:pt x="655949" y="581710"/>
                    </a:lnTo>
                    <a:lnTo>
                      <a:pt x="659711" y="582650"/>
                    </a:lnTo>
                    <a:lnTo>
                      <a:pt x="663464" y="582650"/>
                    </a:lnTo>
                    <a:lnTo>
                      <a:pt x="693544" y="579831"/>
                    </a:lnTo>
                    <a:lnTo>
                      <a:pt x="698240" y="581710"/>
                    </a:lnTo>
                    <a:lnTo>
                      <a:pt x="727377" y="589227"/>
                    </a:lnTo>
                    <a:lnTo>
                      <a:pt x="732072" y="590168"/>
                    </a:lnTo>
                    <a:lnTo>
                      <a:pt x="735825" y="592047"/>
                    </a:lnTo>
                    <a:lnTo>
                      <a:pt x="748989" y="606142"/>
                    </a:lnTo>
                    <a:lnTo>
                      <a:pt x="752742" y="611781"/>
                    </a:lnTo>
                    <a:lnTo>
                      <a:pt x="756504" y="630574"/>
                    </a:lnTo>
                    <a:lnTo>
                      <a:pt x="787518" y="631517"/>
                    </a:lnTo>
                    <a:lnTo>
                      <a:pt x="792213" y="627755"/>
                    </a:lnTo>
                    <a:lnTo>
                      <a:pt x="811016" y="612724"/>
                    </a:lnTo>
                    <a:lnTo>
                      <a:pt x="815712" y="613667"/>
                    </a:lnTo>
                    <a:lnTo>
                      <a:pt x="820407" y="612724"/>
                    </a:lnTo>
                    <a:lnTo>
                      <a:pt x="830742" y="593927"/>
                    </a:lnTo>
                    <a:lnTo>
                      <a:pt x="836381" y="592047"/>
                    </a:lnTo>
                    <a:lnTo>
                      <a:pt x="841086" y="588289"/>
                    </a:lnTo>
                    <a:lnTo>
                      <a:pt x="848601" y="589227"/>
                    </a:lnTo>
                    <a:lnTo>
                      <a:pt x="858936" y="589227"/>
                    </a:lnTo>
                    <a:lnTo>
                      <a:pt x="862698" y="592047"/>
                    </a:lnTo>
                    <a:lnTo>
                      <a:pt x="865518" y="594865"/>
                    </a:lnTo>
                    <a:lnTo>
                      <a:pt x="880558" y="608028"/>
                    </a:lnTo>
                    <a:lnTo>
                      <a:pt x="884311" y="610838"/>
                    </a:lnTo>
                    <a:lnTo>
                      <a:pt x="887130" y="612724"/>
                    </a:lnTo>
                    <a:lnTo>
                      <a:pt x="905923" y="616487"/>
                    </a:lnTo>
                    <a:lnTo>
                      <a:pt x="923782" y="616487"/>
                    </a:lnTo>
                    <a:lnTo>
                      <a:pt x="920963" y="624935"/>
                    </a:lnTo>
                    <a:lnTo>
                      <a:pt x="912505" y="633393"/>
                    </a:lnTo>
                    <a:lnTo>
                      <a:pt x="908742" y="635279"/>
                    </a:lnTo>
                    <a:lnTo>
                      <a:pt x="896531" y="639975"/>
                    </a:lnTo>
                    <a:lnTo>
                      <a:pt x="891826" y="641852"/>
                    </a:lnTo>
                    <a:lnTo>
                      <a:pt x="887130" y="646557"/>
                    </a:lnTo>
                    <a:lnTo>
                      <a:pt x="887130" y="649376"/>
                    </a:lnTo>
                    <a:lnTo>
                      <a:pt x="881491" y="654072"/>
                    </a:lnTo>
                    <a:lnTo>
                      <a:pt x="878672" y="656892"/>
                    </a:lnTo>
                    <a:lnTo>
                      <a:pt x="870214" y="658768"/>
                    </a:lnTo>
                    <a:lnTo>
                      <a:pt x="865518" y="660654"/>
                    </a:lnTo>
                    <a:lnTo>
                      <a:pt x="856117" y="669112"/>
                    </a:lnTo>
                    <a:lnTo>
                      <a:pt x="852354" y="677561"/>
                    </a:lnTo>
                    <a:lnTo>
                      <a:pt x="846725" y="684143"/>
                    </a:lnTo>
                    <a:lnTo>
                      <a:pt x="844839" y="686962"/>
                    </a:lnTo>
                    <a:lnTo>
                      <a:pt x="838267" y="693544"/>
                    </a:lnTo>
                    <a:lnTo>
                      <a:pt x="839200" y="707641"/>
                    </a:lnTo>
                    <a:lnTo>
                      <a:pt x="833561" y="721738"/>
                    </a:lnTo>
                    <a:lnTo>
                      <a:pt x="831685" y="724557"/>
                    </a:lnTo>
                    <a:lnTo>
                      <a:pt x="826046" y="730187"/>
                    </a:lnTo>
                    <a:lnTo>
                      <a:pt x="817588" y="744283"/>
                    </a:lnTo>
                    <a:lnTo>
                      <a:pt x="811949" y="753685"/>
                    </a:lnTo>
                    <a:lnTo>
                      <a:pt x="810073" y="757447"/>
                    </a:lnTo>
                    <a:lnTo>
                      <a:pt x="801614" y="768725"/>
                    </a:lnTo>
                    <a:lnTo>
                      <a:pt x="791280" y="775297"/>
                    </a:lnTo>
                    <a:lnTo>
                      <a:pt x="788460" y="777183"/>
                    </a:lnTo>
                    <a:lnTo>
                      <a:pt x="772478" y="780936"/>
                    </a:lnTo>
                    <a:lnTo>
                      <a:pt x="769658" y="780936"/>
                    </a:lnTo>
                    <a:lnTo>
                      <a:pt x="756504" y="778116"/>
                    </a:lnTo>
                    <a:lnTo>
                      <a:pt x="753685" y="777183"/>
                    </a:lnTo>
                    <a:lnTo>
                      <a:pt x="748046" y="772477"/>
                    </a:lnTo>
                    <a:lnTo>
                      <a:pt x="743350" y="765905"/>
                    </a:lnTo>
                    <a:lnTo>
                      <a:pt x="732072" y="762143"/>
                    </a:lnTo>
                    <a:lnTo>
                      <a:pt x="729253" y="761209"/>
                    </a:lnTo>
                    <a:lnTo>
                      <a:pt x="712337" y="762143"/>
                    </a:lnTo>
                    <a:lnTo>
                      <a:pt x="687905" y="765905"/>
                    </a:lnTo>
                    <a:lnTo>
                      <a:pt x="675685" y="765905"/>
                    </a:lnTo>
                    <a:lnTo>
                      <a:pt x="670046" y="770601"/>
                    </a:lnTo>
                    <a:lnTo>
                      <a:pt x="667226" y="772477"/>
                    </a:lnTo>
                    <a:lnTo>
                      <a:pt x="658768" y="782822"/>
                    </a:lnTo>
                    <a:lnTo>
                      <a:pt x="648433" y="792213"/>
                    </a:lnTo>
                    <a:lnTo>
                      <a:pt x="644671" y="794099"/>
                    </a:lnTo>
                    <a:lnTo>
                      <a:pt x="634336" y="795976"/>
                    </a:lnTo>
                    <a:lnTo>
                      <a:pt x="631517" y="795033"/>
                    </a:lnTo>
                    <a:lnTo>
                      <a:pt x="621182" y="792213"/>
                    </a:lnTo>
                    <a:lnTo>
                      <a:pt x="612724" y="784698"/>
                    </a:lnTo>
                    <a:lnTo>
                      <a:pt x="588293" y="786575"/>
                    </a:lnTo>
                    <a:lnTo>
                      <a:pt x="580768" y="786575"/>
                    </a:lnTo>
                    <a:lnTo>
                      <a:pt x="562918" y="783755"/>
                    </a:lnTo>
                    <a:lnTo>
                      <a:pt x="561032" y="781879"/>
                    </a:lnTo>
                    <a:lnTo>
                      <a:pt x="559156" y="780936"/>
                    </a:lnTo>
                    <a:lnTo>
                      <a:pt x="557279" y="780936"/>
                    </a:lnTo>
                    <a:lnTo>
                      <a:pt x="553517" y="779059"/>
                    </a:lnTo>
                    <a:lnTo>
                      <a:pt x="538477" y="768725"/>
                    </a:lnTo>
                    <a:lnTo>
                      <a:pt x="536600" y="767782"/>
                    </a:lnTo>
                    <a:lnTo>
                      <a:pt x="533781" y="766839"/>
                    </a:lnTo>
                    <a:lnTo>
                      <a:pt x="516865" y="769658"/>
                    </a:lnTo>
                    <a:lnTo>
                      <a:pt x="515931" y="771544"/>
                    </a:lnTo>
                    <a:lnTo>
                      <a:pt x="514045" y="772477"/>
                    </a:lnTo>
                    <a:lnTo>
                      <a:pt x="509349" y="778116"/>
                    </a:lnTo>
                    <a:lnTo>
                      <a:pt x="507473" y="780002"/>
                    </a:lnTo>
                    <a:lnTo>
                      <a:pt x="506530" y="781879"/>
                    </a:lnTo>
                    <a:lnTo>
                      <a:pt x="504654" y="782822"/>
                    </a:lnTo>
                    <a:lnTo>
                      <a:pt x="502768" y="784698"/>
                    </a:lnTo>
                    <a:lnTo>
                      <a:pt x="490557" y="791270"/>
                    </a:lnTo>
                    <a:lnTo>
                      <a:pt x="489614" y="792213"/>
                    </a:lnTo>
                    <a:lnTo>
                      <a:pt x="485851" y="799738"/>
                    </a:lnTo>
                    <a:lnTo>
                      <a:pt x="485851" y="801615"/>
                    </a:lnTo>
                    <a:lnTo>
                      <a:pt x="483975" y="804434"/>
                    </a:lnTo>
                    <a:lnTo>
                      <a:pt x="473640" y="815711"/>
                    </a:lnTo>
                    <a:lnTo>
                      <a:pt x="472697" y="818531"/>
                    </a:lnTo>
                    <a:lnTo>
                      <a:pt x="470821" y="820407"/>
                    </a:lnTo>
                    <a:lnTo>
                      <a:pt x="470821" y="821350"/>
                    </a:lnTo>
                    <a:lnTo>
                      <a:pt x="468001" y="831685"/>
                    </a:lnTo>
                    <a:lnTo>
                      <a:pt x="467058" y="832628"/>
                    </a:lnTo>
                    <a:lnTo>
                      <a:pt x="467058" y="834504"/>
                    </a:lnTo>
                    <a:lnTo>
                      <a:pt x="466115" y="836381"/>
                    </a:lnTo>
                    <a:lnTo>
                      <a:pt x="465182" y="838267"/>
                    </a:lnTo>
                    <a:lnTo>
                      <a:pt x="459543" y="847658"/>
                    </a:lnTo>
                    <a:lnTo>
                      <a:pt x="455781" y="849544"/>
                    </a:lnTo>
                    <a:lnTo>
                      <a:pt x="453904" y="850478"/>
                    </a:lnTo>
                    <a:lnTo>
                      <a:pt x="436048" y="843905"/>
                    </a:lnTo>
                    <a:lnTo>
                      <a:pt x="434168" y="842962"/>
                    </a:lnTo>
                    <a:lnTo>
                      <a:pt x="432288" y="841086"/>
                    </a:lnTo>
                    <a:lnTo>
                      <a:pt x="429469" y="840143"/>
                    </a:lnTo>
                    <a:lnTo>
                      <a:pt x="427589" y="839200"/>
                    </a:lnTo>
                    <a:lnTo>
                      <a:pt x="425709" y="838267"/>
                    </a:lnTo>
                    <a:lnTo>
                      <a:pt x="406915" y="838267"/>
                    </a:lnTo>
                    <a:lnTo>
                      <a:pt x="404095" y="839200"/>
                    </a:lnTo>
                    <a:lnTo>
                      <a:pt x="402216" y="839200"/>
                    </a:lnTo>
                    <a:lnTo>
                      <a:pt x="400337" y="840143"/>
                    </a:lnTo>
                    <a:lnTo>
                      <a:pt x="397517" y="841086"/>
                    </a:lnTo>
                    <a:lnTo>
                      <a:pt x="395638" y="842020"/>
                    </a:lnTo>
                    <a:lnTo>
                      <a:pt x="393758" y="842962"/>
                    </a:lnTo>
                    <a:lnTo>
                      <a:pt x="377782" y="849544"/>
                    </a:lnTo>
                    <a:lnTo>
                      <a:pt x="374963" y="849544"/>
                    </a:lnTo>
                    <a:lnTo>
                      <a:pt x="369324" y="850478"/>
                    </a:lnTo>
                    <a:lnTo>
                      <a:pt x="327035" y="858002"/>
                    </a:lnTo>
                    <a:lnTo>
                      <a:pt x="321397" y="855183"/>
                    </a:lnTo>
                    <a:lnTo>
                      <a:pt x="311999" y="852364"/>
                    </a:lnTo>
                    <a:lnTo>
                      <a:pt x="310120" y="851421"/>
                    </a:lnTo>
                    <a:lnTo>
                      <a:pt x="305421" y="850478"/>
                    </a:lnTo>
                    <a:lnTo>
                      <a:pt x="303542" y="849544"/>
                    </a:lnTo>
                    <a:lnTo>
                      <a:pt x="300722" y="848601"/>
                    </a:lnTo>
                    <a:lnTo>
                      <a:pt x="282867" y="845782"/>
                    </a:lnTo>
                    <a:lnTo>
                      <a:pt x="280047" y="845782"/>
                    </a:lnTo>
                    <a:lnTo>
                      <a:pt x="275349" y="844839"/>
                    </a:lnTo>
                    <a:lnTo>
                      <a:pt x="259372" y="843905"/>
                    </a:lnTo>
                    <a:lnTo>
                      <a:pt x="256554" y="844839"/>
                    </a:lnTo>
                    <a:lnTo>
                      <a:pt x="251855" y="844839"/>
                    </a:lnTo>
                    <a:lnTo>
                      <a:pt x="241517" y="843905"/>
                    </a:lnTo>
                    <a:lnTo>
                      <a:pt x="236818" y="843905"/>
                    </a:lnTo>
                    <a:lnTo>
                      <a:pt x="227422" y="842962"/>
                    </a:lnTo>
                    <a:lnTo>
                      <a:pt x="224602" y="842020"/>
                    </a:lnTo>
                    <a:lnTo>
                      <a:pt x="204868" y="844839"/>
                    </a:lnTo>
                    <a:lnTo>
                      <a:pt x="204868" y="842962"/>
                    </a:lnTo>
                    <a:lnTo>
                      <a:pt x="201108" y="840143"/>
                    </a:lnTo>
                    <a:lnTo>
                      <a:pt x="200169" y="838267"/>
                    </a:lnTo>
                    <a:lnTo>
                      <a:pt x="200169" y="836381"/>
                    </a:lnTo>
                    <a:lnTo>
                      <a:pt x="189830" y="815711"/>
                    </a:lnTo>
                    <a:lnTo>
                      <a:pt x="188891" y="813835"/>
                    </a:lnTo>
                    <a:lnTo>
                      <a:pt x="187951" y="812892"/>
                    </a:lnTo>
                    <a:lnTo>
                      <a:pt x="187012" y="810073"/>
                    </a:lnTo>
                    <a:lnTo>
                      <a:pt x="186072" y="808196"/>
                    </a:lnTo>
                    <a:lnTo>
                      <a:pt x="185132" y="807253"/>
                    </a:lnTo>
                    <a:lnTo>
                      <a:pt x="167276" y="786575"/>
                    </a:lnTo>
                    <a:lnTo>
                      <a:pt x="163518" y="783755"/>
                    </a:lnTo>
                    <a:lnTo>
                      <a:pt x="162578" y="782822"/>
                    </a:lnTo>
                    <a:lnTo>
                      <a:pt x="155060" y="774363"/>
                    </a:lnTo>
                    <a:lnTo>
                      <a:pt x="153181" y="770601"/>
                    </a:lnTo>
                    <a:lnTo>
                      <a:pt x="152241" y="766839"/>
                    </a:lnTo>
                    <a:lnTo>
                      <a:pt x="151301" y="764962"/>
                    </a:lnTo>
                    <a:lnTo>
                      <a:pt x="146602" y="753685"/>
                    </a:lnTo>
                    <a:lnTo>
                      <a:pt x="145662" y="751808"/>
                    </a:lnTo>
                    <a:lnTo>
                      <a:pt x="143783" y="748989"/>
                    </a:lnTo>
                    <a:lnTo>
                      <a:pt x="142843" y="748046"/>
                    </a:lnTo>
                    <a:lnTo>
                      <a:pt x="133445" y="735835"/>
                    </a:lnTo>
                    <a:lnTo>
                      <a:pt x="131566" y="733949"/>
                    </a:lnTo>
                    <a:lnTo>
                      <a:pt x="130627" y="732072"/>
                    </a:lnTo>
                    <a:lnTo>
                      <a:pt x="129687" y="730187"/>
                    </a:lnTo>
                    <a:lnTo>
                      <a:pt x="128748" y="728310"/>
                    </a:lnTo>
                    <a:lnTo>
                      <a:pt x="127807" y="726434"/>
                    </a:lnTo>
                    <a:lnTo>
                      <a:pt x="126867" y="725491"/>
                    </a:lnTo>
                    <a:lnTo>
                      <a:pt x="123108" y="706698"/>
                    </a:lnTo>
                    <a:lnTo>
                      <a:pt x="123108" y="702002"/>
                    </a:lnTo>
                    <a:lnTo>
                      <a:pt x="122168" y="698240"/>
                    </a:lnTo>
                    <a:lnTo>
                      <a:pt x="122168" y="691658"/>
                    </a:lnTo>
                    <a:lnTo>
                      <a:pt x="120288" y="669112"/>
                    </a:lnTo>
                    <a:lnTo>
                      <a:pt x="120288" y="667226"/>
                    </a:lnTo>
                    <a:lnTo>
                      <a:pt x="119349" y="664407"/>
                    </a:lnTo>
                    <a:lnTo>
                      <a:pt x="119349" y="662530"/>
                    </a:lnTo>
                    <a:lnTo>
                      <a:pt x="118409" y="660654"/>
                    </a:lnTo>
                    <a:lnTo>
                      <a:pt x="116530" y="655015"/>
                    </a:lnTo>
                    <a:lnTo>
                      <a:pt x="114651" y="651253"/>
                    </a:lnTo>
                    <a:lnTo>
                      <a:pt x="112771" y="643738"/>
                    </a:lnTo>
                    <a:lnTo>
                      <a:pt x="111831" y="640918"/>
                    </a:lnTo>
                    <a:lnTo>
                      <a:pt x="110891" y="639032"/>
                    </a:lnTo>
                    <a:lnTo>
                      <a:pt x="109952" y="620239"/>
                    </a:lnTo>
                    <a:lnTo>
                      <a:pt x="109012" y="619296"/>
                    </a:lnTo>
                    <a:lnTo>
                      <a:pt x="108073" y="617420"/>
                    </a:lnTo>
                    <a:lnTo>
                      <a:pt x="109952" y="599570"/>
                    </a:lnTo>
                    <a:lnTo>
                      <a:pt x="109012" y="594865"/>
                    </a:lnTo>
                    <a:lnTo>
                      <a:pt x="108073" y="585468"/>
                    </a:lnTo>
                    <a:lnTo>
                      <a:pt x="108073" y="584530"/>
                    </a:lnTo>
                    <a:lnTo>
                      <a:pt x="107132" y="582650"/>
                    </a:lnTo>
                    <a:lnTo>
                      <a:pt x="105253" y="566675"/>
                    </a:lnTo>
                    <a:lnTo>
                      <a:pt x="105253" y="563854"/>
                    </a:lnTo>
                    <a:lnTo>
                      <a:pt x="104313" y="561036"/>
                    </a:lnTo>
                    <a:lnTo>
                      <a:pt x="103374" y="559157"/>
                    </a:lnTo>
                    <a:lnTo>
                      <a:pt x="103374" y="557277"/>
                    </a:lnTo>
                    <a:lnTo>
                      <a:pt x="102434" y="555398"/>
                    </a:lnTo>
                    <a:lnTo>
                      <a:pt x="95855" y="521566"/>
                    </a:lnTo>
                    <a:lnTo>
                      <a:pt x="94916" y="517807"/>
                    </a:lnTo>
                    <a:lnTo>
                      <a:pt x="94916" y="512169"/>
                    </a:lnTo>
                    <a:lnTo>
                      <a:pt x="90217" y="473639"/>
                    </a:lnTo>
                    <a:lnTo>
                      <a:pt x="93035" y="467999"/>
                    </a:lnTo>
                    <a:lnTo>
                      <a:pt x="95855" y="463302"/>
                    </a:lnTo>
                    <a:lnTo>
                      <a:pt x="95855" y="461421"/>
                    </a:lnTo>
                    <a:lnTo>
                      <a:pt x="98674" y="452963"/>
                    </a:lnTo>
                    <a:lnTo>
                      <a:pt x="98674" y="447325"/>
                    </a:lnTo>
                    <a:lnTo>
                      <a:pt x="97734" y="436987"/>
                    </a:lnTo>
                    <a:lnTo>
                      <a:pt x="96795" y="435108"/>
                    </a:lnTo>
                    <a:lnTo>
                      <a:pt x="96795" y="431349"/>
                    </a:lnTo>
                    <a:lnTo>
                      <a:pt x="92096" y="407855"/>
                    </a:lnTo>
                    <a:lnTo>
                      <a:pt x="91156" y="405037"/>
                    </a:lnTo>
                    <a:lnTo>
                      <a:pt x="91156" y="403157"/>
                    </a:lnTo>
                    <a:lnTo>
                      <a:pt x="90217" y="373085"/>
                    </a:lnTo>
                    <a:lnTo>
                      <a:pt x="90217" y="369325"/>
                    </a:lnTo>
                    <a:lnTo>
                      <a:pt x="91156" y="367446"/>
                    </a:lnTo>
                    <a:lnTo>
                      <a:pt x="90217" y="364627"/>
                    </a:lnTo>
                    <a:lnTo>
                      <a:pt x="93976" y="349590"/>
                    </a:lnTo>
                    <a:lnTo>
                      <a:pt x="93035" y="344891"/>
                    </a:lnTo>
                    <a:lnTo>
                      <a:pt x="92096" y="343011"/>
                    </a:lnTo>
                    <a:lnTo>
                      <a:pt x="91156" y="332676"/>
                    </a:lnTo>
                    <a:lnTo>
                      <a:pt x="91156" y="330795"/>
                    </a:lnTo>
                    <a:lnTo>
                      <a:pt x="92096" y="327976"/>
                    </a:lnTo>
                    <a:lnTo>
                      <a:pt x="92096" y="321397"/>
                    </a:lnTo>
                    <a:lnTo>
                      <a:pt x="95855" y="303542"/>
                    </a:lnTo>
                    <a:lnTo>
                      <a:pt x="96795" y="301662"/>
                    </a:lnTo>
                    <a:lnTo>
                      <a:pt x="96795" y="297903"/>
                    </a:lnTo>
                    <a:lnTo>
                      <a:pt x="97734" y="265012"/>
                    </a:lnTo>
                    <a:lnTo>
                      <a:pt x="103374" y="248097"/>
                    </a:lnTo>
                    <a:lnTo>
                      <a:pt x="104313" y="246217"/>
                    </a:lnTo>
                    <a:lnTo>
                      <a:pt x="105253" y="244338"/>
                    </a:lnTo>
                    <a:lnTo>
                      <a:pt x="120288" y="214266"/>
                    </a:lnTo>
                    <a:lnTo>
                      <a:pt x="79880" y="171037"/>
                    </a:lnTo>
                    <a:lnTo>
                      <a:pt x="75180" y="168218"/>
                    </a:lnTo>
                    <a:lnTo>
                      <a:pt x="69542" y="164458"/>
                    </a:lnTo>
                    <a:lnTo>
                      <a:pt x="35711" y="140025"/>
                    </a:lnTo>
                    <a:lnTo>
                      <a:pt x="33832" y="139084"/>
                    </a:lnTo>
                    <a:lnTo>
                      <a:pt x="31953" y="138145"/>
                    </a:lnTo>
                    <a:lnTo>
                      <a:pt x="29132" y="135325"/>
                    </a:lnTo>
                    <a:lnTo>
                      <a:pt x="27253" y="132507"/>
                    </a:lnTo>
                    <a:lnTo>
                      <a:pt x="15036" y="114651"/>
                    </a:lnTo>
                    <a:lnTo>
                      <a:pt x="14097" y="113710"/>
                    </a:lnTo>
                    <a:lnTo>
                      <a:pt x="11278" y="110893"/>
                    </a:lnTo>
                    <a:lnTo>
                      <a:pt x="9398" y="107133"/>
                    </a:lnTo>
                    <a:lnTo>
                      <a:pt x="5638" y="97736"/>
                    </a:lnTo>
                    <a:lnTo>
                      <a:pt x="4699" y="95855"/>
                    </a:lnTo>
                    <a:lnTo>
                      <a:pt x="0" y="84578"/>
                    </a:ln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C81C207F-B861-8BCD-BBF6-B5AAFB3AECDA}"/>
                  </a:ext>
                </a:extLst>
              </p:cNvPr>
              <p:cNvSpPr/>
              <p:nvPr/>
            </p:nvSpPr>
            <p:spPr>
              <a:xfrm>
                <a:off x="4257790" y="2357096"/>
                <a:ext cx="858753" cy="938512"/>
              </a:xfrm>
              <a:custGeom>
                <a:avLst/>
                <a:gdLst>
                  <a:gd name="connsiteX0" fmla="*/ 67665 w 647499"/>
                  <a:gd name="connsiteY0" fmla="*/ 114650 h 707637"/>
                  <a:gd name="connsiteX1" fmla="*/ 72361 w 647499"/>
                  <a:gd name="connsiteY1" fmla="*/ 122168 h 707637"/>
                  <a:gd name="connsiteX2" fmla="*/ 71428 w 647499"/>
                  <a:gd name="connsiteY2" fmla="*/ 133446 h 707637"/>
                  <a:gd name="connsiteX3" fmla="*/ 72361 w 647499"/>
                  <a:gd name="connsiteY3" fmla="*/ 138143 h 707637"/>
                  <a:gd name="connsiteX4" fmla="*/ 81763 w 647499"/>
                  <a:gd name="connsiteY4" fmla="*/ 138143 h 707637"/>
                  <a:gd name="connsiteX5" fmla="*/ 92097 w 647499"/>
                  <a:gd name="connsiteY5" fmla="*/ 144723 h 707637"/>
                  <a:gd name="connsiteX6" fmla="*/ 93983 w 647499"/>
                  <a:gd name="connsiteY6" fmla="*/ 156940 h 707637"/>
                  <a:gd name="connsiteX7" fmla="*/ 96793 w 647499"/>
                  <a:gd name="connsiteY7" fmla="*/ 158819 h 707637"/>
                  <a:gd name="connsiteX8" fmla="*/ 110899 w 647499"/>
                  <a:gd name="connsiteY8" fmla="*/ 156940 h 707637"/>
                  <a:gd name="connsiteX9" fmla="*/ 115595 w 647499"/>
                  <a:gd name="connsiteY9" fmla="*/ 157879 h 707637"/>
                  <a:gd name="connsiteX10" fmla="*/ 124054 w 647499"/>
                  <a:gd name="connsiteY10" fmla="*/ 160698 h 707637"/>
                  <a:gd name="connsiteX11" fmla="*/ 128749 w 647499"/>
                  <a:gd name="connsiteY11" fmla="*/ 161637 h 707637"/>
                  <a:gd name="connsiteX12" fmla="*/ 132512 w 647499"/>
                  <a:gd name="connsiteY12" fmla="*/ 160698 h 707637"/>
                  <a:gd name="connsiteX13" fmla="*/ 142846 w 647499"/>
                  <a:gd name="connsiteY13" fmla="*/ 155058 h 707637"/>
                  <a:gd name="connsiteX14" fmla="*/ 144723 w 647499"/>
                  <a:gd name="connsiteY14" fmla="*/ 133446 h 707637"/>
                  <a:gd name="connsiteX15" fmla="*/ 144723 w 647499"/>
                  <a:gd name="connsiteY15" fmla="*/ 127806 h 707637"/>
                  <a:gd name="connsiteX16" fmla="*/ 146609 w 647499"/>
                  <a:gd name="connsiteY16" fmla="*/ 114650 h 707637"/>
                  <a:gd name="connsiteX17" fmla="*/ 147542 w 647499"/>
                  <a:gd name="connsiteY17" fmla="*/ 109011 h 707637"/>
                  <a:gd name="connsiteX18" fmla="*/ 152238 w 647499"/>
                  <a:gd name="connsiteY18" fmla="*/ 103373 h 707637"/>
                  <a:gd name="connsiteX19" fmla="*/ 152238 w 647499"/>
                  <a:gd name="connsiteY19" fmla="*/ 85517 h 707637"/>
                  <a:gd name="connsiteX20" fmla="*/ 154124 w 647499"/>
                  <a:gd name="connsiteY20" fmla="*/ 81759 h 707637"/>
                  <a:gd name="connsiteX21" fmla="*/ 158820 w 647499"/>
                  <a:gd name="connsiteY21" fmla="*/ 67662 h 707637"/>
                  <a:gd name="connsiteX22" fmla="*/ 161639 w 647499"/>
                  <a:gd name="connsiteY22" fmla="*/ 54506 h 707637"/>
                  <a:gd name="connsiteX23" fmla="*/ 163516 w 647499"/>
                  <a:gd name="connsiteY23" fmla="*/ 51686 h 707637"/>
                  <a:gd name="connsiteX24" fmla="*/ 171983 w 647499"/>
                  <a:gd name="connsiteY24" fmla="*/ 46048 h 707637"/>
                  <a:gd name="connsiteX25" fmla="*/ 174793 w 647499"/>
                  <a:gd name="connsiteY25" fmla="*/ 43229 h 707637"/>
                  <a:gd name="connsiteX26" fmla="*/ 185137 w 647499"/>
                  <a:gd name="connsiteY26" fmla="*/ 35709 h 707637"/>
                  <a:gd name="connsiteX27" fmla="*/ 188890 w 647499"/>
                  <a:gd name="connsiteY27" fmla="*/ 35709 h 707637"/>
                  <a:gd name="connsiteX28" fmla="*/ 213331 w 647499"/>
                  <a:gd name="connsiteY28" fmla="*/ 32891 h 707637"/>
                  <a:gd name="connsiteX29" fmla="*/ 229305 w 647499"/>
                  <a:gd name="connsiteY29" fmla="*/ 27253 h 707637"/>
                  <a:gd name="connsiteX30" fmla="*/ 234001 w 647499"/>
                  <a:gd name="connsiteY30" fmla="*/ 29132 h 707637"/>
                  <a:gd name="connsiteX31" fmla="*/ 238706 w 647499"/>
                  <a:gd name="connsiteY31" fmla="*/ 30071 h 707637"/>
                  <a:gd name="connsiteX32" fmla="*/ 253736 w 647499"/>
                  <a:gd name="connsiteY32" fmla="*/ 29132 h 707637"/>
                  <a:gd name="connsiteX33" fmla="*/ 258432 w 647499"/>
                  <a:gd name="connsiteY33" fmla="*/ 27253 h 707637"/>
                  <a:gd name="connsiteX34" fmla="*/ 263138 w 647499"/>
                  <a:gd name="connsiteY34" fmla="*/ 18795 h 707637"/>
                  <a:gd name="connsiteX35" fmla="*/ 265014 w 647499"/>
                  <a:gd name="connsiteY35" fmla="*/ 15035 h 707637"/>
                  <a:gd name="connsiteX36" fmla="*/ 270653 w 647499"/>
                  <a:gd name="connsiteY36" fmla="*/ 15976 h 707637"/>
                  <a:gd name="connsiteX37" fmla="*/ 276292 w 647499"/>
                  <a:gd name="connsiteY37" fmla="*/ 16915 h 707637"/>
                  <a:gd name="connsiteX38" fmla="*/ 287569 w 647499"/>
                  <a:gd name="connsiteY38" fmla="*/ 13156 h 707637"/>
                  <a:gd name="connsiteX39" fmla="*/ 288512 w 647499"/>
                  <a:gd name="connsiteY39" fmla="*/ 939 h 707637"/>
                  <a:gd name="connsiteX40" fmla="*/ 305429 w 647499"/>
                  <a:gd name="connsiteY40" fmla="*/ 0 h 707637"/>
                  <a:gd name="connsiteX41" fmla="*/ 308239 w 647499"/>
                  <a:gd name="connsiteY41" fmla="*/ 2818 h 707637"/>
                  <a:gd name="connsiteX42" fmla="*/ 311058 w 647499"/>
                  <a:gd name="connsiteY42" fmla="*/ 6577 h 707637"/>
                  <a:gd name="connsiteX43" fmla="*/ 325155 w 647499"/>
                  <a:gd name="connsiteY43" fmla="*/ 25374 h 707637"/>
                  <a:gd name="connsiteX44" fmla="*/ 328917 w 647499"/>
                  <a:gd name="connsiteY44" fmla="*/ 31011 h 707637"/>
                  <a:gd name="connsiteX45" fmla="*/ 343957 w 647499"/>
                  <a:gd name="connsiteY45" fmla="*/ 64843 h 707637"/>
                  <a:gd name="connsiteX46" fmla="*/ 344891 w 647499"/>
                  <a:gd name="connsiteY46" fmla="*/ 75180 h 707637"/>
                  <a:gd name="connsiteX47" fmla="*/ 347710 w 647499"/>
                  <a:gd name="connsiteY47" fmla="*/ 79879 h 707637"/>
                  <a:gd name="connsiteX48" fmla="*/ 360864 w 647499"/>
                  <a:gd name="connsiteY48" fmla="*/ 95855 h 707637"/>
                  <a:gd name="connsiteX49" fmla="*/ 384362 w 647499"/>
                  <a:gd name="connsiteY49" fmla="*/ 97735 h 707637"/>
                  <a:gd name="connsiteX50" fmla="*/ 387182 w 647499"/>
                  <a:gd name="connsiteY50" fmla="*/ 99614 h 707637"/>
                  <a:gd name="connsiteX51" fmla="*/ 415376 w 647499"/>
                  <a:gd name="connsiteY51" fmla="*/ 108071 h 707637"/>
                  <a:gd name="connsiteX52" fmla="*/ 418195 w 647499"/>
                  <a:gd name="connsiteY52" fmla="*/ 106191 h 707637"/>
                  <a:gd name="connsiteX53" fmla="*/ 434168 w 647499"/>
                  <a:gd name="connsiteY53" fmla="*/ 85517 h 707637"/>
                  <a:gd name="connsiteX54" fmla="*/ 436988 w 647499"/>
                  <a:gd name="connsiteY54" fmla="*/ 82697 h 707637"/>
                  <a:gd name="connsiteX55" fmla="*/ 455781 w 647499"/>
                  <a:gd name="connsiteY55" fmla="*/ 64843 h 707637"/>
                  <a:gd name="connsiteX56" fmla="*/ 483041 w 647499"/>
                  <a:gd name="connsiteY56" fmla="*/ 45108 h 707637"/>
                  <a:gd name="connsiteX57" fmla="*/ 487737 w 647499"/>
                  <a:gd name="connsiteY57" fmla="*/ 43229 h 707637"/>
                  <a:gd name="connsiteX58" fmla="*/ 501834 w 647499"/>
                  <a:gd name="connsiteY58" fmla="*/ 32891 h 707637"/>
                  <a:gd name="connsiteX59" fmla="*/ 502777 w 647499"/>
                  <a:gd name="connsiteY59" fmla="*/ 29132 h 707637"/>
                  <a:gd name="connsiteX60" fmla="*/ 504654 w 647499"/>
                  <a:gd name="connsiteY60" fmla="*/ 25374 h 707637"/>
                  <a:gd name="connsiteX61" fmla="*/ 510292 w 647499"/>
                  <a:gd name="connsiteY61" fmla="*/ 15035 h 707637"/>
                  <a:gd name="connsiteX62" fmla="*/ 515931 w 647499"/>
                  <a:gd name="connsiteY62" fmla="*/ 4698 h 707637"/>
                  <a:gd name="connsiteX63" fmla="*/ 519684 w 647499"/>
                  <a:gd name="connsiteY63" fmla="*/ 4698 h 707637"/>
                  <a:gd name="connsiteX64" fmla="*/ 536600 w 647499"/>
                  <a:gd name="connsiteY64" fmla="*/ 6577 h 707637"/>
                  <a:gd name="connsiteX65" fmla="*/ 561975 w 647499"/>
                  <a:gd name="connsiteY65" fmla="*/ 7518 h 707637"/>
                  <a:gd name="connsiteX66" fmla="*/ 600504 w 647499"/>
                  <a:gd name="connsiteY66" fmla="*/ 15976 h 707637"/>
                  <a:gd name="connsiteX67" fmla="*/ 608028 w 647499"/>
                  <a:gd name="connsiteY67" fmla="*/ 17856 h 707637"/>
                  <a:gd name="connsiteX68" fmla="*/ 614601 w 647499"/>
                  <a:gd name="connsiteY68" fmla="*/ 18795 h 707637"/>
                  <a:gd name="connsiteX69" fmla="*/ 618363 w 647499"/>
                  <a:gd name="connsiteY69" fmla="*/ 17856 h 707637"/>
                  <a:gd name="connsiteX70" fmla="*/ 619306 w 647499"/>
                  <a:gd name="connsiteY70" fmla="*/ 34771 h 707637"/>
                  <a:gd name="connsiteX71" fmla="*/ 620239 w 647499"/>
                  <a:gd name="connsiteY71" fmla="*/ 43229 h 707637"/>
                  <a:gd name="connsiteX72" fmla="*/ 608962 w 647499"/>
                  <a:gd name="connsiteY72" fmla="*/ 55444 h 707637"/>
                  <a:gd name="connsiteX73" fmla="*/ 601447 w 647499"/>
                  <a:gd name="connsiteY73" fmla="*/ 65783 h 707637"/>
                  <a:gd name="connsiteX74" fmla="*/ 615544 w 647499"/>
                  <a:gd name="connsiteY74" fmla="*/ 66723 h 707637"/>
                  <a:gd name="connsiteX75" fmla="*/ 624002 w 647499"/>
                  <a:gd name="connsiteY75" fmla="*/ 74241 h 707637"/>
                  <a:gd name="connsiteX76" fmla="*/ 639042 w 647499"/>
                  <a:gd name="connsiteY76" fmla="*/ 79879 h 707637"/>
                  <a:gd name="connsiteX77" fmla="*/ 647500 w 647499"/>
                  <a:gd name="connsiteY77" fmla="*/ 87397 h 707637"/>
                  <a:gd name="connsiteX78" fmla="*/ 642795 w 647499"/>
                  <a:gd name="connsiteY78" fmla="*/ 98673 h 707637"/>
                  <a:gd name="connsiteX79" fmla="*/ 630583 w 647499"/>
                  <a:gd name="connsiteY79" fmla="*/ 93976 h 707637"/>
                  <a:gd name="connsiteX80" fmla="*/ 625878 w 647499"/>
                  <a:gd name="connsiteY80" fmla="*/ 92096 h 707637"/>
                  <a:gd name="connsiteX81" fmla="*/ 614601 w 647499"/>
                  <a:gd name="connsiteY81" fmla="*/ 96794 h 707637"/>
                  <a:gd name="connsiteX82" fmla="*/ 612724 w 647499"/>
                  <a:gd name="connsiteY82" fmla="*/ 100553 h 707637"/>
                  <a:gd name="connsiteX83" fmla="*/ 603323 w 647499"/>
                  <a:gd name="connsiteY83" fmla="*/ 99614 h 707637"/>
                  <a:gd name="connsiteX84" fmla="*/ 601447 w 647499"/>
                  <a:gd name="connsiteY84" fmla="*/ 95855 h 707637"/>
                  <a:gd name="connsiteX85" fmla="*/ 595808 w 647499"/>
                  <a:gd name="connsiteY85" fmla="*/ 84576 h 707637"/>
                  <a:gd name="connsiteX86" fmla="*/ 591112 w 647499"/>
                  <a:gd name="connsiteY86" fmla="*/ 83638 h 707637"/>
                  <a:gd name="connsiteX87" fmla="*/ 571376 w 647499"/>
                  <a:gd name="connsiteY87" fmla="*/ 89276 h 707637"/>
                  <a:gd name="connsiteX88" fmla="*/ 578891 w 647499"/>
                  <a:gd name="connsiteY88" fmla="*/ 109011 h 707637"/>
                  <a:gd name="connsiteX89" fmla="*/ 578891 w 647499"/>
                  <a:gd name="connsiteY89" fmla="*/ 112770 h 707637"/>
                  <a:gd name="connsiteX90" fmla="*/ 569500 w 647499"/>
                  <a:gd name="connsiteY90" fmla="*/ 124047 h 707637"/>
                  <a:gd name="connsiteX91" fmla="*/ 565737 w 647499"/>
                  <a:gd name="connsiteY91" fmla="*/ 137205 h 707637"/>
                  <a:gd name="connsiteX92" fmla="*/ 567614 w 647499"/>
                  <a:gd name="connsiteY92" fmla="*/ 147540 h 707637"/>
                  <a:gd name="connsiteX93" fmla="*/ 565737 w 647499"/>
                  <a:gd name="connsiteY93" fmla="*/ 151300 h 707637"/>
                  <a:gd name="connsiteX94" fmla="*/ 559156 w 647499"/>
                  <a:gd name="connsiteY94" fmla="*/ 159758 h 707637"/>
                  <a:gd name="connsiteX95" fmla="*/ 561975 w 647499"/>
                  <a:gd name="connsiteY95" fmla="*/ 178552 h 707637"/>
                  <a:gd name="connsiteX96" fmla="*/ 553517 w 647499"/>
                  <a:gd name="connsiteY96" fmla="*/ 185132 h 707637"/>
                  <a:gd name="connsiteX97" fmla="*/ 548821 w 647499"/>
                  <a:gd name="connsiteY97" fmla="*/ 187011 h 707637"/>
                  <a:gd name="connsiteX98" fmla="*/ 546944 w 647499"/>
                  <a:gd name="connsiteY98" fmla="*/ 196408 h 707637"/>
                  <a:gd name="connsiteX99" fmla="*/ 548821 w 647499"/>
                  <a:gd name="connsiteY99" fmla="*/ 199228 h 707637"/>
                  <a:gd name="connsiteX100" fmla="*/ 550697 w 647499"/>
                  <a:gd name="connsiteY100" fmla="*/ 208625 h 707637"/>
                  <a:gd name="connsiteX101" fmla="*/ 556336 w 647499"/>
                  <a:gd name="connsiteY101" fmla="*/ 215204 h 707637"/>
                  <a:gd name="connsiteX102" fmla="*/ 561042 w 647499"/>
                  <a:gd name="connsiteY102" fmla="*/ 217083 h 707637"/>
                  <a:gd name="connsiteX103" fmla="*/ 561975 w 647499"/>
                  <a:gd name="connsiteY103" fmla="*/ 232119 h 707637"/>
                  <a:gd name="connsiteX104" fmla="*/ 564794 w 647499"/>
                  <a:gd name="connsiteY104" fmla="*/ 245275 h 707637"/>
                  <a:gd name="connsiteX105" fmla="*/ 567614 w 647499"/>
                  <a:gd name="connsiteY105" fmla="*/ 248096 h 707637"/>
                  <a:gd name="connsiteX106" fmla="*/ 579834 w 647499"/>
                  <a:gd name="connsiteY106" fmla="*/ 257492 h 707637"/>
                  <a:gd name="connsiteX107" fmla="*/ 596751 w 647499"/>
                  <a:gd name="connsiteY107" fmla="*/ 259371 h 707637"/>
                  <a:gd name="connsiteX108" fmla="*/ 600504 w 647499"/>
                  <a:gd name="connsiteY108" fmla="*/ 256554 h 707637"/>
                  <a:gd name="connsiteX109" fmla="*/ 608028 w 647499"/>
                  <a:gd name="connsiteY109" fmla="*/ 252794 h 707637"/>
                  <a:gd name="connsiteX110" fmla="*/ 611781 w 647499"/>
                  <a:gd name="connsiteY110" fmla="*/ 253734 h 707637"/>
                  <a:gd name="connsiteX111" fmla="*/ 621182 w 647499"/>
                  <a:gd name="connsiteY111" fmla="*/ 268769 h 707637"/>
                  <a:gd name="connsiteX112" fmla="*/ 632460 w 647499"/>
                  <a:gd name="connsiteY112" fmla="*/ 288505 h 707637"/>
                  <a:gd name="connsiteX113" fmla="*/ 621182 w 647499"/>
                  <a:gd name="connsiteY113" fmla="*/ 297903 h 707637"/>
                  <a:gd name="connsiteX114" fmla="*/ 628698 w 647499"/>
                  <a:gd name="connsiteY114" fmla="*/ 311998 h 707637"/>
                  <a:gd name="connsiteX115" fmla="*/ 627764 w 647499"/>
                  <a:gd name="connsiteY115" fmla="*/ 322336 h 707637"/>
                  <a:gd name="connsiteX116" fmla="*/ 626821 w 647499"/>
                  <a:gd name="connsiteY116" fmla="*/ 329854 h 707637"/>
                  <a:gd name="connsiteX117" fmla="*/ 622125 w 647499"/>
                  <a:gd name="connsiteY117" fmla="*/ 338312 h 707637"/>
                  <a:gd name="connsiteX118" fmla="*/ 618363 w 647499"/>
                  <a:gd name="connsiteY118" fmla="*/ 357107 h 707637"/>
                  <a:gd name="connsiteX119" fmla="*/ 619306 w 647499"/>
                  <a:gd name="connsiteY119" fmla="*/ 365565 h 707637"/>
                  <a:gd name="connsiteX120" fmla="*/ 620239 w 647499"/>
                  <a:gd name="connsiteY120" fmla="*/ 369324 h 707637"/>
                  <a:gd name="connsiteX121" fmla="*/ 617420 w 647499"/>
                  <a:gd name="connsiteY121" fmla="*/ 382480 h 707637"/>
                  <a:gd name="connsiteX122" fmla="*/ 614601 w 647499"/>
                  <a:gd name="connsiteY122" fmla="*/ 387180 h 707637"/>
                  <a:gd name="connsiteX123" fmla="*/ 614601 w 647499"/>
                  <a:gd name="connsiteY123" fmla="*/ 390938 h 707637"/>
                  <a:gd name="connsiteX124" fmla="*/ 608028 w 647499"/>
                  <a:gd name="connsiteY124" fmla="*/ 416312 h 707637"/>
                  <a:gd name="connsiteX125" fmla="*/ 619306 w 647499"/>
                  <a:gd name="connsiteY125" fmla="*/ 427589 h 707637"/>
                  <a:gd name="connsiteX126" fmla="*/ 618363 w 647499"/>
                  <a:gd name="connsiteY126" fmla="*/ 443564 h 707637"/>
                  <a:gd name="connsiteX127" fmla="*/ 618363 w 647499"/>
                  <a:gd name="connsiteY127" fmla="*/ 450144 h 707637"/>
                  <a:gd name="connsiteX128" fmla="*/ 615544 w 647499"/>
                  <a:gd name="connsiteY128" fmla="*/ 456721 h 707637"/>
                  <a:gd name="connsiteX129" fmla="*/ 612724 w 647499"/>
                  <a:gd name="connsiteY129" fmla="*/ 470817 h 707637"/>
                  <a:gd name="connsiteX130" fmla="*/ 616487 w 647499"/>
                  <a:gd name="connsiteY130" fmla="*/ 479276 h 707637"/>
                  <a:gd name="connsiteX131" fmla="*/ 617420 w 647499"/>
                  <a:gd name="connsiteY131" fmla="*/ 502770 h 707637"/>
                  <a:gd name="connsiteX132" fmla="*/ 617420 w 647499"/>
                  <a:gd name="connsiteY132" fmla="*/ 511228 h 707637"/>
                  <a:gd name="connsiteX133" fmla="*/ 615544 w 647499"/>
                  <a:gd name="connsiteY133" fmla="*/ 514987 h 707637"/>
                  <a:gd name="connsiteX134" fmla="*/ 610848 w 647499"/>
                  <a:gd name="connsiteY134" fmla="*/ 528143 h 707637"/>
                  <a:gd name="connsiteX135" fmla="*/ 607086 w 647499"/>
                  <a:gd name="connsiteY135" fmla="*/ 544122 h 707637"/>
                  <a:gd name="connsiteX136" fmla="*/ 609905 w 647499"/>
                  <a:gd name="connsiteY136" fmla="*/ 553514 h 707637"/>
                  <a:gd name="connsiteX137" fmla="*/ 613667 w 647499"/>
                  <a:gd name="connsiteY137" fmla="*/ 557276 h 707637"/>
                  <a:gd name="connsiteX138" fmla="*/ 620239 w 647499"/>
                  <a:gd name="connsiteY138" fmla="*/ 562915 h 707637"/>
                  <a:gd name="connsiteX139" fmla="*/ 627764 w 647499"/>
                  <a:gd name="connsiteY139" fmla="*/ 566678 h 707637"/>
                  <a:gd name="connsiteX140" fmla="*/ 632460 w 647499"/>
                  <a:gd name="connsiteY140" fmla="*/ 569497 h 707637"/>
                  <a:gd name="connsiteX141" fmla="*/ 635279 w 647499"/>
                  <a:gd name="connsiteY141" fmla="*/ 576069 h 707637"/>
                  <a:gd name="connsiteX142" fmla="*/ 636222 w 647499"/>
                  <a:gd name="connsiteY142" fmla="*/ 579832 h 707637"/>
                  <a:gd name="connsiteX143" fmla="*/ 622125 w 647499"/>
                  <a:gd name="connsiteY143" fmla="*/ 592043 h 707637"/>
                  <a:gd name="connsiteX144" fmla="*/ 620239 w 647499"/>
                  <a:gd name="connsiteY144" fmla="*/ 592043 h 707637"/>
                  <a:gd name="connsiteX145" fmla="*/ 606143 w 647499"/>
                  <a:gd name="connsiteY145" fmla="*/ 588290 h 707637"/>
                  <a:gd name="connsiteX146" fmla="*/ 601447 w 647499"/>
                  <a:gd name="connsiteY146" fmla="*/ 586404 h 707637"/>
                  <a:gd name="connsiteX147" fmla="*/ 593931 w 647499"/>
                  <a:gd name="connsiteY147" fmla="*/ 583584 h 707637"/>
                  <a:gd name="connsiteX148" fmla="*/ 589226 w 647499"/>
                  <a:gd name="connsiteY148" fmla="*/ 581708 h 707637"/>
                  <a:gd name="connsiteX149" fmla="*/ 582654 w 647499"/>
                  <a:gd name="connsiteY149" fmla="*/ 579832 h 707637"/>
                  <a:gd name="connsiteX150" fmla="*/ 578891 w 647499"/>
                  <a:gd name="connsiteY150" fmla="*/ 578889 h 707637"/>
                  <a:gd name="connsiteX151" fmla="*/ 575129 w 647499"/>
                  <a:gd name="connsiteY151" fmla="*/ 578889 h 707637"/>
                  <a:gd name="connsiteX152" fmla="*/ 573253 w 647499"/>
                  <a:gd name="connsiteY152" fmla="*/ 587347 h 707637"/>
                  <a:gd name="connsiteX153" fmla="*/ 564794 w 647499"/>
                  <a:gd name="connsiteY153" fmla="*/ 587347 h 707637"/>
                  <a:gd name="connsiteX154" fmla="*/ 561042 w 647499"/>
                  <a:gd name="connsiteY154" fmla="*/ 594862 h 707637"/>
                  <a:gd name="connsiteX155" fmla="*/ 562918 w 647499"/>
                  <a:gd name="connsiteY155" fmla="*/ 603320 h 707637"/>
                  <a:gd name="connsiteX156" fmla="*/ 559156 w 647499"/>
                  <a:gd name="connsiteY156" fmla="*/ 607083 h 707637"/>
                  <a:gd name="connsiteX157" fmla="*/ 554460 w 647499"/>
                  <a:gd name="connsiteY157" fmla="*/ 608026 h 707637"/>
                  <a:gd name="connsiteX158" fmla="*/ 551640 w 647499"/>
                  <a:gd name="connsiteY158" fmla="*/ 604263 h 707637"/>
                  <a:gd name="connsiteX159" fmla="*/ 545058 w 647499"/>
                  <a:gd name="connsiteY159" fmla="*/ 596748 h 707637"/>
                  <a:gd name="connsiteX160" fmla="*/ 537543 w 647499"/>
                  <a:gd name="connsiteY160" fmla="*/ 589223 h 707637"/>
                  <a:gd name="connsiteX161" fmla="*/ 527209 w 647499"/>
                  <a:gd name="connsiteY161" fmla="*/ 588290 h 707637"/>
                  <a:gd name="connsiteX162" fmla="*/ 522503 w 647499"/>
                  <a:gd name="connsiteY162" fmla="*/ 590166 h 707637"/>
                  <a:gd name="connsiteX163" fmla="*/ 513112 w 647499"/>
                  <a:gd name="connsiteY163" fmla="*/ 598624 h 707637"/>
                  <a:gd name="connsiteX164" fmla="*/ 508416 w 647499"/>
                  <a:gd name="connsiteY164" fmla="*/ 604263 h 707637"/>
                  <a:gd name="connsiteX165" fmla="*/ 505597 w 647499"/>
                  <a:gd name="connsiteY165" fmla="*/ 608959 h 707637"/>
                  <a:gd name="connsiteX166" fmla="*/ 499015 w 647499"/>
                  <a:gd name="connsiteY166" fmla="*/ 613664 h 707637"/>
                  <a:gd name="connsiteX167" fmla="*/ 491500 w 647499"/>
                  <a:gd name="connsiteY167" fmla="*/ 614598 h 707637"/>
                  <a:gd name="connsiteX168" fmla="*/ 488671 w 647499"/>
                  <a:gd name="connsiteY168" fmla="*/ 620237 h 707637"/>
                  <a:gd name="connsiteX169" fmla="*/ 491500 w 647499"/>
                  <a:gd name="connsiteY169" fmla="*/ 624932 h 707637"/>
                  <a:gd name="connsiteX170" fmla="*/ 489614 w 647499"/>
                  <a:gd name="connsiteY170" fmla="*/ 631514 h 707637"/>
                  <a:gd name="connsiteX171" fmla="*/ 483975 w 647499"/>
                  <a:gd name="connsiteY171" fmla="*/ 637153 h 707637"/>
                  <a:gd name="connsiteX172" fmla="*/ 483975 w 647499"/>
                  <a:gd name="connsiteY172" fmla="*/ 641858 h 707637"/>
                  <a:gd name="connsiteX173" fmla="*/ 479279 w 647499"/>
                  <a:gd name="connsiteY173" fmla="*/ 648431 h 707637"/>
                  <a:gd name="connsiteX174" fmla="*/ 471764 w 647499"/>
                  <a:gd name="connsiteY174" fmla="*/ 655946 h 707637"/>
                  <a:gd name="connsiteX175" fmla="*/ 454847 w 647499"/>
                  <a:gd name="connsiteY175" fmla="*/ 668166 h 707637"/>
                  <a:gd name="connsiteX176" fmla="*/ 443570 w 647499"/>
                  <a:gd name="connsiteY176" fmla="*/ 664404 h 707637"/>
                  <a:gd name="connsiteX177" fmla="*/ 439807 w 647499"/>
                  <a:gd name="connsiteY177" fmla="*/ 663471 h 707637"/>
                  <a:gd name="connsiteX178" fmla="*/ 421948 w 647499"/>
                  <a:gd name="connsiteY178" fmla="*/ 663471 h 707637"/>
                  <a:gd name="connsiteX179" fmla="*/ 418195 w 647499"/>
                  <a:gd name="connsiteY179" fmla="*/ 664404 h 707637"/>
                  <a:gd name="connsiteX180" fmla="*/ 413499 w 647499"/>
                  <a:gd name="connsiteY180" fmla="*/ 665347 h 707637"/>
                  <a:gd name="connsiteX181" fmla="*/ 392820 w 647499"/>
                  <a:gd name="connsiteY181" fmla="*/ 668166 h 707637"/>
                  <a:gd name="connsiteX182" fmla="*/ 390001 w 647499"/>
                  <a:gd name="connsiteY182" fmla="*/ 669109 h 707637"/>
                  <a:gd name="connsiteX183" fmla="*/ 385305 w 647499"/>
                  <a:gd name="connsiteY183" fmla="*/ 669109 h 707637"/>
                  <a:gd name="connsiteX184" fmla="*/ 364626 w 647499"/>
                  <a:gd name="connsiteY184" fmla="*/ 670986 h 707637"/>
                  <a:gd name="connsiteX185" fmla="*/ 361807 w 647499"/>
                  <a:gd name="connsiteY185" fmla="*/ 669109 h 707637"/>
                  <a:gd name="connsiteX186" fmla="*/ 342071 w 647499"/>
                  <a:gd name="connsiteY186" fmla="*/ 663471 h 707637"/>
                  <a:gd name="connsiteX187" fmla="*/ 330794 w 647499"/>
                  <a:gd name="connsiteY187" fmla="*/ 660651 h 707637"/>
                  <a:gd name="connsiteX188" fmla="*/ 322345 w 647499"/>
                  <a:gd name="connsiteY188" fmla="*/ 660651 h 707637"/>
                  <a:gd name="connsiteX189" fmla="*/ 317640 w 647499"/>
                  <a:gd name="connsiteY189" fmla="*/ 675682 h 707637"/>
                  <a:gd name="connsiteX190" fmla="*/ 316697 w 647499"/>
                  <a:gd name="connsiteY190" fmla="*/ 678501 h 707637"/>
                  <a:gd name="connsiteX191" fmla="*/ 312001 w 647499"/>
                  <a:gd name="connsiteY191" fmla="*/ 693541 h 707637"/>
                  <a:gd name="connsiteX192" fmla="*/ 304486 w 647499"/>
                  <a:gd name="connsiteY192" fmla="*/ 706695 h 707637"/>
                  <a:gd name="connsiteX193" fmla="*/ 294142 w 647499"/>
                  <a:gd name="connsiteY193" fmla="*/ 707638 h 707637"/>
                  <a:gd name="connsiteX194" fmla="*/ 277235 w 647499"/>
                  <a:gd name="connsiteY194" fmla="*/ 704819 h 707637"/>
                  <a:gd name="connsiteX195" fmla="*/ 270653 w 647499"/>
                  <a:gd name="connsiteY195" fmla="*/ 693541 h 707637"/>
                  <a:gd name="connsiteX196" fmla="*/ 270653 w 647499"/>
                  <a:gd name="connsiteY196" fmla="*/ 681320 h 707637"/>
                  <a:gd name="connsiteX197" fmla="*/ 268776 w 647499"/>
                  <a:gd name="connsiteY197" fmla="*/ 670986 h 707637"/>
                  <a:gd name="connsiteX198" fmla="*/ 270653 w 647499"/>
                  <a:gd name="connsiteY198" fmla="*/ 664404 h 707637"/>
                  <a:gd name="connsiteX199" fmla="*/ 274415 w 647499"/>
                  <a:gd name="connsiteY199" fmla="*/ 646554 h 707637"/>
                  <a:gd name="connsiteX200" fmla="*/ 267834 w 647499"/>
                  <a:gd name="connsiteY200" fmla="*/ 644668 h 707637"/>
                  <a:gd name="connsiteX201" fmla="*/ 265014 w 647499"/>
                  <a:gd name="connsiteY201" fmla="*/ 642792 h 707637"/>
                  <a:gd name="connsiteX202" fmla="*/ 258432 w 647499"/>
                  <a:gd name="connsiteY202" fmla="*/ 643735 h 707637"/>
                  <a:gd name="connsiteX203" fmla="*/ 253736 w 647499"/>
                  <a:gd name="connsiteY203" fmla="*/ 645611 h 707637"/>
                  <a:gd name="connsiteX204" fmla="*/ 237763 w 647499"/>
                  <a:gd name="connsiteY204" fmla="*/ 646554 h 707637"/>
                  <a:gd name="connsiteX205" fmla="*/ 234944 w 647499"/>
                  <a:gd name="connsiteY205" fmla="*/ 644668 h 707637"/>
                  <a:gd name="connsiteX206" fmla="*/ 224600 w 647499"/>
                  <a:gd name="connsiteY206" fmla="*/ 639029 h 707637"/>
                  <a:gd name="connsiteX207" fmla="*/ 220847 w 647499"/>
                  <a:gd name="connsiteY207" fmla="*/ 637153 h 707637"/>
                  <a:gd name="connsiteX208" fmla="*/ 204873 w 647499"/>
                  <a:gd name="connsiteY208" fmla="*/ 631514 h 707637"/>
                  <a:gd name="connsiteX209" fmla="*/ 176679 w 647499"/>
                  <a:gd name="connsiteY209" fmla="*/ 629638 h 707637"/>
                  <a:gd name="connsiteX210" fmla="*/ 162582 w 647499"/>
                  <a:gd name="connsiteY210" fmla="*/ 627752 h 707637"/>
                  <a:gd name="connsiteX211" fmla="*/ 155057 w 647499"/>
                  <a:gd name="connsiteY211" fmla="*/ 618360 h 707637"/>
                  <a:gd name="connsiteX212" fmla="*/ 153181 w 647499"/>
                  <a:gd name="connsiteY212" fmla="*/ 616484 h 707637"/>
                  <a:gd name="connsiteX213" fmla="*/ 147542 w 647499"/>
                  <a:gd name="connsiteY213" fmla="*/ 606140 h 707637"/>
                  <a:gd name="connsiteX214" fmla="*/ 137208 w 647499"/>
                  <a:gd name="connsiteY214" fmla="*/ 597681 h 707637"/>
                  <a:gd name="connsiteX215" fmla="*/ 135331 w 647499"/>
                  <a:gd name="connsiteY215" fmla="*/ 595805 h 707637"/>
                  <a:gd name="connsiteX216" fmla="*/ 121234 w 647499"/>
                  <a:gd name="connsiteY216" fmla="*/ 583584 h 707637"/>
                  <a:gd name="connsiteX217" fmla="*/ 118415 w 647499"/>
                  <a:gd name="connsiteY217" fmla="*/ 574193 h 707637"/>
                  <a:gd name="connsiteX218" fmla="*/ 114652 w 647499"/>
                  <a:gd name="connsiteY218" fmla="*/ 567611 h 707637"/>
                  <a:gd name="connsiteX219" fmla="*/ 109014 w 647499"/>
                  <a:gd name="connsiteY219" fmla="*/ 558219 h 707637"/>
                  <a:gd name="connsiteX220" fmla="*/ 108071 w 647499"/>
                  <a:gd name="connsiteY220" fmla="*/ 554457 h 707637"/>
                  <a:gd name="connsiteX221" fmla="*/ 107137 w 647499"/>
                  <a:gd name="connsiteY221" fmla="*/ 544122 h 707637"/>
                  <a:gd name="connsiteX222" fmla="*/ 102432 w 647499"/>
                  <a:gd name="connsiteY222" fmla="*/ 537541 h 707637"/>
                  <a:gd name="connsiteX223" fmla="*/ 95860 w 647499"/>
                  <a:gd name="connsiteY223" fmla="*/ 530961 h 707637"/>
                  <a:gd name="connsiteX224" fmla="*/ 93040 w 647499"/>
                  <a:gd name="connsiteY224" fmla="*/ 528143 h 707637"/>
                  <a:gd name="connsiteX225" fmla="*/ 81763 w 647499"/>
                  <a:gd name="connsiteY225" fmla="*/ 521564 h 707637"/>
                  <a:gd name="connsiteX226" fmla="*/ 78000 w 647499"/>
                  <a:gd name="connsiteY226" fmla="*/ 521564 h 707637"/>
                  <a:gd name="connsiteX227" fmla="*/ 60150 w 647499"/>
                  <a:gd name="connsiteY227" fmla="*/ 523444 h 707637"/>
                  <a:gd name="connsiteX228" fmla="*/ 57331 w 647499"/>
                  <a:gd name="connsiteY228" fmla="*/ 523444 h 707637"/>
                  <a:gd name="connsiteX229" fmla="*/ 43234 w 647499"/>
                  <a:gd name="connsiteY229" fmla="*/ 529081 h 707637"/>
                  <a:gd name="connsiteX230" fmla="*/ 36652 w 647499"/>
                  <a:gd name="connsiteY230" fmla="*/ 518746 h 707637"/>
                  <a:gd name="connsiteX231" fmla="*/ 31013 w 647499"/>
                  <a:gd name="connsiteY231" fmla="*/ 518746 h 707637"/>
                  <a:gd name="connsiteX232" fmla="*/ 28194 w 647499"/>
                  <a:gd name="connsiteY232" fmla="*/ 512167 h 707637"/>
                  <a:gd name="connsiteX233" fmla="*/ 22555 w 647499"/>
                  <a:gd name="connsiteY233" fmla="*/ 511228 h 707637"/>
                  <a:gd name="connsiteX234" fmla="*/ 19736 w 647499"/>
                  <a:gd name="connsiteY234" fmla="*/ 506528 h 707637"/>
                  <a:gd name="connsiteX235" fmla="*/ 26318 w 647499"/>
                  <a:gd name="connsiteY235" fmla="*/ 502770 h 707637"/>
                  <a:gd name="connsiteX236" fmla="*/ 29137 w 647499"/>
                  <a:gd name="connsiteY236" fmla="*/ 501828 h 707637"/>
                  <a:gd name="connsiteX237" fmla="*/ 34776 w 647499"/>
                  <a:gd name="connsiteY237" fmla="*/ 498070 h 707637"/>
                  <a:gd name="connsiteX238" fmla="*/ 33833 w 647499"/>
                  <a:gd name="connsiteY238" fmla="*/ 494311 h 707637"/>
                  <a:gd name="connsiteX239" fmla="*/ 25375 w 647499"/>
                  <a:gd name="connsiteY239" fmla="*/ 496191 h 707637"/>
                  <a:gd name="connsiteX240" fmla="*/ 22555 w 647499"/>
                  <a:gd name="connsiteY240" fmla="*/ 497132 h 707637"/>
                  <a:gd name="connsiteX241" fmla="*/ 15040 w 647499"/>
                  <a:gd name="connsiteY241" fmla="*/ 497132 h 707637"/>
                  <a:gd name="connsiteX242" fmla="*/ 7525 w 647499"/>
                  <a:gd name="connsiteY242" fmla="*/ 489614 h 707637"/>
                  <a:gd name="connsiteX243" fmla="*/ 943 w 647499"/>
                  <a:gd name="connsiteY243" fmla="*/ 483035 h 707637"/>
                  <a:gd name="connsiteX244" fmla="*/ 0 w 647499"/>
                  <a:gd name="connsiteY244" fmla="*/ 478335 h 707637"/>
                  <a:gd name="connsiteX245" fmla="*/ 7525 w 647499"/>
                  <a:gd name="connsiteY245" fmla="*/ 476456 h 707637"/>
                  <a:gd name="connsiteX246" fmla="*/ 11278 w 647499"/>
                  <a:gd name="connsiteY246" fmla="*/ 476456 h 707637"/>
                  <a:gd name="connsiteX247" fmla="*/ 15983 w 647499"/>
                  <a:gd name="connsiteY247" fmla="*/ 477396 h 707637"/>
                  <a:gd name="connsiteX248" fmla="*/ 19736 w 647499"/>
                  <a:gd name="connsiteY248" fmla="*/ 470817 h 707637"/>
                  <a:gd name="connsiteX249" fmla="*/ 14097 w 647499"/>
                  <a:gd name="connsiteY249" fmla="*/ 465179 h 707637"/>
                  <a:gd name="connsiteX250" fmla="*/ 15040 w 647499"/>
                  <a:gd name="connsiteY250" fmla="*/ 453902 h 707637"/>
                  <a:gd name="connsiteX251" fmla="*/ 8458 w 647499"/>
                  <a:gd name="connsiteY251" fmla="*/ 456721 h 707637"/>
                  <a:gd name="connsiteX252" fmla="*/ 8458 w 647499"/>
                  <a:gd name="connsiteY252" fmla="*/ 449203 h 707637"/>
                  <a:gd name="connsiteX253" fmla="*/ 12220 w 647499"/>
                  <a:gd name="connsiteY253" fmla="*/ 445444 h 707637"/>
                  <a:gd name="connsiteX254" fmla="*/ 5639 w 647499"/>
                  <a:gd name="connsiteY254" fmla="*/ 442626 h 707637"/>
                  <a:gd name="connsiteX255" fmla="*/ 5639 w 647499"/>
                  <a:gd name="connsiteY255" fmla="*/ 436047 h 707637"/>
                  <a:gd name="connsiteX256" fmla="*/ 9401 w 647499"/>
                  <a:gd name="connsiteY256" fmla="*/ 434168 h 707637"/>
                  <a:gd name="connsiteX257" fmla="*/ 8458 w 647499"/>
                  <a:gd name="connsiteY257" fmla="*/ 429468 h 707637"/>
                  <a:gd name="connsiteX258" fmla="*/ 7525 w 647499"/>
                  <a:gd name="connsiteY258" fmla="*/ 426650 h 707637"/>
                  <a:gd name="connsiteX259" fmla="*/ 5639 w 647499"/>
                  <a:gd name="connsiteY259" fmla="*/ 422891 h 707637"/>
                  <a:gd name="connsiteX260" fmla="*/ 12220 w 647499"/>
                  <a:gd name="connsiteY260" fmla="*/ 419131 h 707637"/>
                  <a:gd name="connsiteX261" fmla="*/ 15040 w 647499"/>
                  <a:gd name="connsiteY261" fmla="*/ 412553 h 707637"/>
                  <a:gd name="connsiteX262" fmla="*/ 20679 w 647499"/>
                  <a:gd name="connsiteY262" fmla="*/ 413492 h 707637"/>
                  <a:gd name="connsiteX263" fmla="*/ 22555 w 647499"/>
                  <a:gd name="connsiteY263" fmla="*/ 417252 h 707637"/>
                  <a:gd name="connsiteX264" fmla="*/ 25375 w 647499"/>
                  <a:gd name="connsiteY264" fmla="*/ 416312 h 707637"/>
                  <a:gd name="connsiteX265" fmla="*/ 33833 w 647499"/>
                  <a:gd name="connsiteY265" fmla="*/ 405974 h 707637"/>
                  <a:gd name="connsiteX266" fmla="*/ 33833 w 647499"/>
                  <a:gd name="connsiteY266" fmla="*/ 403155 h 707637"/>
                  <a:gd name="connsiteX267" fmla="*/ 37595 w 647499"/>
                  <a:gd name="connsiteY267" fmla="*/ 389059 h 707637"/>
                  <a:gd name="connsiteX268" fmla="*/ 38529 w 647499"/>
                  <a:gd name="connsiteY268" fmla="*/ 379662 h 707637"/>
                  <a:gd name="connsiteX269" fmla="*/ 46053 w 647499"/>
                  <a:gd name="connsiteY269" fmla="*/ 379662 h 707637"/>
                  <a:gd name="connsiteX270" fmla="*/ 49806 w 647499"/>
                  <a:gd name="connsiteY270" fmla="*/ 375903 h 707637"/>
                  <a:gd name="connsiteX271" fmla="*/ 45110 w 647499"/>
                  <a:gd name="connsiteY271" fmla="*/ 367444 h 707637"/>
                  <a:gd name="connsiteX272" fmla="*/ 39472 w 647499"/>
                  <a:gd name="connsiteY272" fmla="*/ 362744 h 707637"/>
                  <a:gd name="connsiteX273" fmla="*/ 39472 w 647499"/>
                  <a:gd name="connsiteY273" fmla="*/ 350530 h 707637"/>
                  <a:gd name="connsiteX274" fmla="*/ 40415 w 647499"/>
                  <a:gd name="connsiteY274" fmla="*/ 335492 h 707637"/>
                  <a:gd name="connsiteX275" fmla="*/ 41348 w 647499"/>
                  <a:gd name="connsiteY275" fmla="*/ 327035 h 707637"/>
                  <a:gd name="connsiteX276" fmla="*/ 53569 w 647499"/>
                  <a:gd name="connsiteY276" fmla="*/ 319516 h 707637"/>
                  <a:gd name="connsiteX277" fmla="*/ 44167 w 647499"/>
                  <a:gd name="connsiteY277" fmla="*/ 305421 h 707637"/>
                  <a:gd name="connsiteX278" fmla="*/ 51692 w 647499"/>
                  <a:gd name="connsiteY278" fmla="*/ 297903 h 707637"/>
                  <a:gd name="connsiteX279" fmla="*/ 54512 w 647499"/>
                  <a:gd name="connsiteY279" fmla="*/ 293203 h 707637"/>
                  <a:gd name="connsiteX280" fmla="*/ 54512 w 647499"/>
                  <a:gd name="connsiteY280" fmla="*/ 289445 h 707637"/>
                  <a:gd name="connsiteX281" fmla="*/ 49806 w 647499"/>
                  <a:gd name="connsiteY281" fmla="*/ 286624 h 707637"/>
                  <a:gd name="connsiteX282" fmla="*/ 52626 w 647499"/>
                  <a:gd name="connsiteY282" fmla="*/ 277228 h 707637"/>
                  <a:gd name="connsiteX283" fmla="*/ 57331 w 647499"/>
                  <a:gd name="connsiteY283" fmla="*/ 276289 h 707637"/>
                  <a:gd name="connsiteX284" fmla="*/ 60150 w 647499"/>
                  <a:gd name="connsiteY284" fmla="*/ 268769 h 707637"/>
                  <a:gd name="connsiteX285" fmla="*/ 62970 w 647499"/>
                  <a:gd name="connsiteY285" fmla="*/ 270648 h 707637"/>
                  <a:gd name="connsiteX286" fmla="*/ 65789 w 647499"/>
                  <a:gd name="connsiteY286" fmla="*/ 271589 h 707637"/>
                  <a:gd name="connsiteX287" fmla="*/ 68609 w 647499"/>
                  <a:gd name="connsiteY287" fmla="*/ 267831 h 707637"/>
                  <a:gd name="connsiteX288" fmla="*/ 73304 w 647499"/>
                  <a:gd name="connsiteY288" fmla="*/ 267831 h 707637"/>
                  <a:gd name="connsiteX289" fmla="*/ 72361 w 647499"/>
                  <a:gd name="connsiteY289" fmla="*/ 260313 h 707637"/>
                  <a:gd name="connsiteX290" fmla="*/ 67665 w 647499"/>
                  <a:gd name="connsiteY290" fmla="*/ 254675 h 707637"/>
                  <a:gd name="connsiteX291" fmla="*/ 65789 w 647499"/>
                  <a:gd name="connsiteY291" fmla="*/ 250915 h 707637"/>
                  <a:gd name="connsiteX292" fmla="*/ 71428 w 647499"/>
                  <a:gd name="connsiteY292" fmla="*/ 249975 h 707637"/>
                  <a:gd name="connsiteX293" fmla="*/ 63903 w 647499"/>
                  <a:gd name="connsiteY293" fmla="*/ 240578 h 707637"/>
                  <a:gd name="connsiteX294" fmla="*/ 61084 w 647499"/>
                  <a:gd name="connsiteY294" fmla="*/ 235878 h 707637"/>
                  <a:gd name="connsiteX295" fmla="*/ 61084 w 647499"/>
                  <a:gd name="connsiteY295" fmla="*/ 232119 h 707637"/>
                  <a:gd name="connsiteX296" fmla="*/ 55445 w 647499"/>
                  <a:gd name="connsiteY296" fmla="*/ 230239 h 707637"/>
                  <a:gd name="connsiteX297" fmla="*/ 53569 w 647499"/>
                  <a:gd name="connsiteY297" fmla="*/ 223660 h 707637"/>
                  <a:gd name="connsiteX298" fmla="*/ 54512 w 647499"/>
                  <a:gd name="connsiteY298" fmla="*/ 216143 h 707637"/>
                  <a:gd name="connsiteX299" fmla="*/ 47930 w 647499"/>
                  <a:gd name="connsiteY299" fmla="*/ 213325 h 707637"/>
                  <a:gd name="connsiteX300" fmla="*/ 43234 w 647499"/>
                  <a:gd name="connsiteY300" fmla="*/ 217083 h 707637"/>
                  <a:gd name="connsiteX301" fmla="*/ 39472 w 647499"/>
                  <a:gd name="connsiteY301" fmla="*/ 218022 h 707637"/>
                  <a:gd name="connsiteX302" fmla="*/ 31956 w 647499"/>
                  <a:gd name="connsiteY302" fmla="*/ 218022 h 707637"/>
                  <a:gd name="connsiteX303" fmla="*/ 24432 w 647499"/>
                  <a:gd name="connsiteY303" fmla="*/ 217083 h 707637"/>
                  <a:gd name="connsiteX304" fmla="*/ 21622 w 647499"/>
                  <a:gd name="connsiteY304" fmla="*/ 210504 h 707637"/>
                  <a:gd name="connsiteX305" fmla="*/ 20679 w 647499"/>
                  <a:gd name="connsiteY305" fmla="*/ 203927 h 707637"/>
                  <a:gd name="connsiteX306" fmla="*/ 25375 w 647499"/>
                  <a:gd name="connsiteY306" fmla="*/ 202987 h 707637"/>
                  <a:gd name="connsiteX307" fmla="*/ 27251 w 647499"/>
                  <a:gd name="connsiteY307" fmla="*/ 200167 h 707637"/>
                  <a:gd name="connsiteX308" fmla="*/ 29137 w 647499"/>
                  <a:gd name="connsiteY308" fmla="*/ 195469 h 707637"/>
                  <a:gd name="connsiteX309" fmla="*/ 32890 w 647499"/>
                  <a:gd name="connsiteY309" fmla="*/ 193590 h 707637"/>
                  <a:gd name="connsiteX310" fmla="*/ 37595 w 647499"/>
                  <a:gd name="connsiteY310" fmla="*/ 189830 h 707637"/>
                  <a:gd name="connsiteX311" fmla="*/ 37595 w 647499"/>
                  <a:gd name="connsiteY311" fmla="*/ 187011 h 707637"/>
                  <a:gd name="connsiteX312" fmla="*/ 39472 w 647499"/>
                  <a:gd name="connsiteY312" fmla="*/ 179493 h 707637"/>
                  <a:gd name="connsiteX313" fmla="*/ 46987 w 647499"/>
                  <a:gd name="connsiteY313" fmla="*/ 178552 h 707637"/>
                  <a:gd name="connsiteX314" fmla="*/ 42291 w 647499"/>
                  <a:gd name="connsiteY314" fmla="*/ 172914 h 707637"/>
                  <a:gd name="connsiteX315" fmla="*/ 46053 w 647499"/>
                  <a:gd name="connsiteY315" fmla="*/ 167276 h 707637"/>
                  <a:gd name="connsiteX316" fmla="*/ 42291 w 647499"/>
                  <a:gd name="connsiteY316" fmla="*/ 162578 h 707637"/>
                  <a:gd name="connsiteX317" fmla="*/ 44167 w 647499"/>
                  <a:gd name="connsiteY317" fmla="*/ 160698 h 707637"/>
                  <a:gd name="connsiteX318" fmla="*/ 56388 w 647499"/>
                  <a:gd name="connsiteY318" fmla="*/ 160698 h 707637"/>
                  <a:gd name="connsiteX319" fmla="*/ 55445 w 647499"/>
                  <a:gd name="connsiteY319" fmla="*/ 150361 h 707637"/>
                  <a:gd name="connsiteX320" fmla="*/ 56388 w 647499"/>
                  <a:gd name="connsiteY320" fmla="*/ 144723 h 707637"/>
                  <a:gd name="connsiteX321" fmla="*/ 58264 w 647499"/>
                  <a:gd name="connsiteY321" fmla="*/ 139084 h 707637"/>
                  <a:gd name="connsiteX322" fmla="*/ 54512 w 647499"/>
                  <a:gd name="connsiteY322" fmla="*/ 133446 h 707637"/>
                  <a:gd name="connsiteX323" fmla="*/ 46987 w 647499"/>
                  <a:gd name="connsiteY323" fmla="*/ 133446 h 707637"/>
                  <a:gd name="connsiteX324" fmla="*/ 45110 w 647499"/>
                  <a:gd name="connsiteY324" fmla="*/ 131564 h 707637"/>
                  <a:gd name="connsiteX325" fmla="*/ 51692 w 647499"/>
                  <a:gd name="connsiteY325" fmla="*/ 124987 h 707637"/>
                  <a:gd name="connsiteX326" fmla="*/ 59207 w 647499"/>
                  <a:gd name="connsiteY326" fmla="*/ 126867 h 707637"/>
                  <a:gd name="connsiteX327" fmla="*/ 61084 w 647499"/>
                  <a:gd name="connsiteY327" fmla="*/ 118408 h 707637"/>
                  <a:gd name="connsiteX328" fmla="*/ 67665 w 647499"/>
                  <a:gd name="connsiteY328" fmla="*/ 114650 h 707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</a:cxnLst>
                <a:rect l="l" t="t" r="r" b="b"/>
                <a:pathLst>
                  <a:path w="647499" h="707637">
                    <a:moveTo>
                      <a:pt x="67665" y="114650"/>
                    </a:moveTo>
                    <a:lnTo>
                      <a:pt x="72361" y="122168"/>
                    </a:lnTo>
                    <a:lnTo>
                      <a:pt x="71428" y="133446"/>
                    </a:lnTo>
                    <a:lnTo>
                      <a:pt x="72361" y="138143"/>
                    </a:lnTo>
                    <a:lnTo>
                      <a:pt x="81763" y="138143"/>
                    </a:lnTo>
                    <a:lnTo>
                      <a:pt x="92097" y="144723"/>
                    </a:lnTo>
                    <a:lnTo>
                      <a:pt x="93983" y="156940"/>
                    </a:lnTo>
                    <a:lnTo>
                      <a:pt x="96793" y="158819"/>
                    </a:lnTo>
                    <a:lnTo>
                      <a:pt x="110899" y="156940"/>
                    </a:lnTo>
                    <a:lnTo>
                      <a:pt x="115595" y="157879"/>
                    </a:lnTo>
                    <a:lnTo>
                      <a:pt x="124054" y="160698"/>
                    </a:lnTo>
                    <a:lnTo>
                      <a:pt x="128749" y="161637"/>
                    </a:lnTo>
                    <a:lnTo>
                      <a:pt x="132512" y="160698"/>
                    </a:lnTo>
                    <a:lnTo>
                      <a:pt x="142846" y="155058"/>
                    </a:lnTo>
                    <a:lnTo>
                      <a:pt x="144723" y="133446"/>
                    </a:lnTo>
                    <a:lnTo>
                      <a:pt x="144723" y="127806"/>
                    </a:lnTo>
                    <a:lnTo>
                      <a:pt x="146609" y="114650"/>
                    </a:lnTo>
                    <a:lnTo>
                      <a:pt x="147542" y="109011"/>
                    </a:lnTo>
                    <a:lnTo>
                      <a:pt x="152238" y="103373"/>
                    </a:lnTo>
                    <a:lnTo>
                      <a:pt x="152238" y="85517"/>
                    </a:lnTo>
                    <a:lnTo>
                      <a:pt x="154124" y="81759"/>
                    </a:lnTo>
                    <a:lnTo>
                      <a:pt x="158820" y="67662"/>
                    </a:lnTo>
                    <a:lnTo>
                      <a:pt x="161639" y="54506"/>
                    </a:lnTo>
                    <a:lnTo>
                      <a:pt x="163516" y="51686"/>
                    </a:lnTo>
                    <a:lnTo>
                      <a:pt x="171983" y="46048"/>
                    </a:lnTo>
                    <a:lnTo>
                      <a:pt x="174793" y="43229"/>
                    </a:lnTo>
                    <a:lnTo>
                      <a:pt x="185137" y="35709"/>
                    </a:lnTo>
                    <a:lnTo>
                      <a:pt x="188890" y="35709"/>
                    </a:lnTo>
                    <a:lnTo>
                      <a:pt x="213331" y="32891"/>
                    </a:lnTo>
                    <a:lnTo>
                      <a:pt x="229305" y="27253"/>
                    </a:lnTo>
                    <a:lnTo>
                      <a:pt x="234001" y="29132"/>
                    </a:lnTo>
                    <a:lnTo>
                      <a:pt x="238706" y="30071"/>
                    </a:lnTo>
                    <a:lnTo>
                      <a:pt x="253736" y="29132"/>
                    </a:lnTo>
                    <a:lnTo>
                      <a:pt x="258432" y="27253"/>
                    </a:lnTo>
                    <a:lnTo>
                      <a:pt x="263138" y="18795"/>
                    </a:lnTo>
                    <a:lnTo>
                      <a:pt x="265014" y="15035"/>
                    </a:lnTo>
                    <a:lnTo>
                      <a:pt x="270653" y="15976"/>
                    </a:lnTo>
                    <a:lnTo>
                      <a:pt x="276292" y="16915"/>
                    </a:lnTo>
                    <a:lnTo>
                      <a:pt x="287569" y="13156"/>
                    </a:lnTo>
                    <a:lnTo>
                      <a:pt x="288512" y="939"/>
                    </a:lnTo>
                    <a:lnTo>
                      <a:pt x="305429" y="0"/>
                    </a:lnTo>
                    <a:lnTo>
                      <a:pt x="308239" y="2818"/>
                    </a:lnTo>
                    <a:lnTo>
                      <a:pt x="311058" y="6577"/>
                    </a:lnTo>
                    <a:lnTo>
                      <a:pt x="325155" y="25374"/>
                    </a:lnTo>
                    <a:lnTo>
                      <a:pt x="328917" y="31011"/>
                    </a:lnTo>
                    <a:lnTo>
                      <a:pt x="343957" y="64843"/>
                    </a:lnTo>
                    <a:lnTo>
                      <a:pt x="344891" y="75180"/>
                    </a:lnTo>
                    <a:lnTo>
                      <a:pt x="347710" y="79879"/>
                    </a:lnTo>
                    <a:lnTo>
                      <a:pt x="360864" y="95855"/>
                    </a:lnTo>
                    <a:lnTo>
                      <a:pt x="384362" y="97735"/>
                    </a:lnTo>
                    <a:lnTo>
                      <a:pt x="387182" y="99614"/>
                    </a:lnTo>
                    <a:lnTo>
                      <a:pt x="415376" y="108071"/>
                    </a:lnTo>
                    <a:lnTo>
                      <a:pt x="418195" y="106191"/>
                    </a:lnTo>
                    <a:lnTo>
                      <a:pt x="434168" y="85517"/>
                    </a:lnTo>
                    <a:lnTo>
                      <a:pt x="436988" y="82697"/>
                    </a:lnTo>
                    <a:lnTo>
                      <a:pt x="455781" y="64843"/>
                    </a:lnTo>
                    <a:lnTo>
                      <a:pt x="483041" y="45108"/>
                    </a:lnTo>
                    <a:lnTo>
                      <a:pt x="487737" y="43229"/>
                    </a:lnTo>
                    <a:lnTo>
                      <a:pt x="501834" y="32891"/>
                    </a:lnTo>
                    <a:lnTo>
                      <a:pt x="502777" y="29132"/>
                    </a:lnTo>
                    <a:lnTo>
                      <a:pt x="504654" y="25374"/>
                    </a:lnTo>
                    <a:lnTo>
                      <a:pt x="510292" y="15035"/>
                    </a:lnTo>
                    <a:lnTo>
                      <a:pt x="515931" y="4698"/>
                    </a:lnTo>
                    <a:lnTo>
                      <a:pt x="519684" y="4698"/>
                    </a:lnTo>
                    <a:lnTo>
                      <a:pt x="536600" y="6577"/>
                    </a:lnTo>
                    <a:lnTo>
                      <a:pt x="561975" y="7518"/>
                    </a:lnTo>
                    <a:lnTo>
                      <a:pt x="600504" y="15976"/>
                    </a:lnTo>
                    <a:lnTo>
                      <a:pt x="608028" y="17856"/>
                    </a:lnTo>
                    <a:lnTo>
                      <a:pt x="614601" y="18795"/>
                    </a:lnTo>
                    <a:lnTo>
                      <a:pt x="618363" y="17856"/>
                    </a:lnTo>
                    <a:lnTo>
                      <a:pt x="619306" y="34771"/>
                    </a:lnTo>
                    <a:lnTo>
                      <a:pt x="620239" y="43229"/>
                    </a:lnTo>
                    <a:lnTo>
                      <a:pt x="608962" y="55444"/>
                    </a:lnTo>
                    <a:lnTo>
                      <a:pt x="601447" y="65783"/>
                    </a:lnTo>
                    <a:lnTo>
                      <a:pt x="615544" y="66723"/>
                    </a:lnTo>
                    <a:lnTo>
                      <a:pt x="624002" y="74241"/>
                    </a:lnTo>
                    <a:lnTo>
                      <a:pt x="639042" y="79879"/>
                    </a:lnTo>
                    <a:lnTo>
                      <a:pt x="647500" y="87397"/>
                    </a:lnTo>
                    <a:lnTo>
                      <a:pt x="642795" y="98673"/>
                    </a:lnTo>
                    <a:lnTo>
                      <a:pt x="630583" y="93976"/>
                    </a:lnTo>
                    <a:lnTo>
                      <a:pt x="625878" y="92096"/>
                    </a:lnTo>
                    <a:lnTo>
                      <a:pt x="614601" y="96794"/>
                    </a:lnTo>
                    <a:lnTo>
                      <a:pt x="612724" y="100553"/>
                    </a:lnTo>
                    <a:lnTo>
                      <a:pt x="603323" y="99614"/>
                    </a:lnTo>
                    <a:lnTo>
                      <a:pt x="601447" y="95855"/>
                    </a:lnTo>
                    <a:lnTo>
                      <a:pt x="595808" y="84576"/>
                    </a:lnTo>
                    <a:lnTo>
                      <a:pt x="591112" y="83638"/>
                    </a:lnTo>
                    <a:lnTo>
                      <a:pt x="571376" y="89276"/>
                    </a:lnTo>
                    <a:lnTo>
                      <a:pt x="578891" y="109011"/>
                    </a:lnTo>
                    <a:lnTo>
                      <a:pt x="578891" y="112770"/>
                    </a:lnTo>
                    <a:lnTo>
                      <a:pt x="569500" y="124047"/>
                    </a:lnTo>
                    <a:lnTo>
                      <a:pt x="565737" y="137205"/>
                    </a:lnTo>
                    <a:lnTo>
                      <a:pt x="567614" y="147540"/>
                    </a:lnTo>
                    <a:lnTo>
                      <a:pt x="565737" y="151300"/>
                    </a:lnTo>
                    <a:lnTo>
                      <a:pt x="559156" y="159758"/>
                    </a:lnTo>
                    <a:lnTo>
                      <a:pt x="561975" y="178552"/>
                    </a:lnTo>
                    <a:lnTo>
                      <a:pt x="553517" y="185132"/>
                    </a:lnTo>
                    <a:lnTo>
                      <a:pt x="548821" y="187011"/>
                    </a:lnTo>
                    <a:lnTo>
                      <a:pt x="546944" y="196408"/>
                    </a:lnTo>
                    <a:lnTo>
                      <a:pt x="548821" y="199228"/>
                    </a:lnTo>
                    <a:lnTo>
                      <a:pt x="550697" y="208625"/>
                    </a:lnTo>
                    <a:lnTo>
                      <a:pt x="556336" y="215204"/>
                    </a:lnTo>
                    <a:lnTo>
                      <a:pt x="561042" y="217083"/>
                    </a:lnTo>
                    <a:lnTo>
                      <a:pt x="561975" y="232119"/>
                    </a:lnTo>
                    <a:lnTo>
                      <a:pt x="564794" y="245275"/>
                    </a:lnTo>
                    <a:lnTo>
                      <a:pt x="567614" y="248096"/>
                    </a:lnTo>
                    <a:lnTo>
                      <a:pt x="579834" y="257492"/>
                    </a:lnTo>
                    <a:lnTo>
                      <a:pt x="596751" y="259371"/>
                    </a:lnTo>
                    <a:lnTo>
                      <a:pt x="600504" y="256554"/>
                    </a:lnTo>
                    <a:lnTo>
                      <a:pt x="608028" y="252794"/>
                    </a:lnTo>
                    <a:lnTo>
                      <a:pt x="611781" y="253734"/>
                    </a:lnTo>
                    <a:lnTo>
                      <a:pt x="621182" y="268769"/>
                    </a:lnTo>
                    <a:lnTo>
                      <a:pt x="632460" y="288505"/>
                    </a:lnTo>
                    <a:lnTo>
                      <a:pt x="621182" y="297903"/>
                    </a:lnTo>
                    <a:lnTo>
                      <a:pt x="628698" y="311998"/>
                    </a:lnTo>
                    <a:lnTo>
                      <a:pt x="627764" y="322336"/>
                    </a:lnTo>
                    <a:lnTo>
                      <a:pt x="626821" y="329854"/>
                    </a:lnTo>
                    <a:lnTo>
                      <a:pt x="622125" y="338312"/>
                    </a:lnTo>
                    <a:lnTo>
                      <a:pt x="618363" y="357107"/>
                    </a:lnTo>
                    <a:lnTo>
                      <a:pt x="619306" y="365565"/>
                    </a:lnTo>
                    <a:lnTo>
                      <a:pt x="620239" y="369324"/>
                    </a:lnTo>
                    <a:lnTo>
                      <a:pt x="617420" y="382480"/>
                    </a:lnTo>
                    <a:lnTo>
                      <a:pt x="614601" y="387180"/>
                    </a:lnTo>
                    <a:lnTo>
                      <a:pt x="614601" y="390938"/>
                    </a:lnTo>
                    <a:lnTo>
                      <a:pt x="608028" y="416312"/>
                    </a:lnTo>
                    <a:lnTo>
                      <a:pt x="619306" y="427589"/>
                    </a:lnTo>
                    <a:lnTo>
                      <a:pt x="618363" y="443564"/>
                    </a:lnTo>
                    <a:lnTo>
                      <a:pt x="618363" y="450144"/>
                    </a:lnTo>
                    <a:lnTo>
                      <a:pt x="615544" y="456721"/>
                    </a:lnTo>
                    <a:lnTo>
                      <a:pt x="612724" y="470817"/>
                    </a:lnTo>
                    <a:lnTo>
                      <a:pt x="616487" y="479276"/>
                    </a:lnTo>
                    <a:lnTo>
                      <a:pt x="617420" y="502770"/>
                    </a:lnTo>
                    <a:lnTo>
                      <a:pt x="617420" y="511228"/>
                    </a:lnTo>
                    <a:lnTo>
                      <a:pt x="615544" y="514987"/>
                    </a:lnTo>
                    <a:lnTo>
                      <a:pt x="610848" y="528143"/>
                    </a:lnTo>
                    <a:lnTo>
                      <a:pt x="607086" y="544122"/>
                    </a:lnTo>
                    <a:lnTo>
                      <a:pt x="609905" y="553514"/>
                    </a:lnTo>
                    <a:lnTo>
                      <a:pt x="613667" y="557276"/>
                    </a:lnTo>
                    <a:lnTo>
                      <a:pt x="620239" y="562915"/>
                    </a:lnTo>
                    <a:lnTo>
                      <a:pt x="627764" y="566678"/>
                    </a:lnTo>
                    <a:lnTo>
                      <a:pt x="632460" y="569497"/>
                    </a:lnTo>
                    <a:lnTo>
                      <a:pt x="635279" y="576069"/>
                    </a:lnTo>
                    <a:lnTo>
                      <a:pt x="636222" y="579832"/>
                    </a:lnTo>
                    <a:lnTo>
                      <a:pt x="622125" y="592043"/>
                    </a:lnTo>
                    <a:lnTo>
                      <a:pt x="620239" y="592043"/>
                    </a:lnTo>
                    <a:lnTo>
                      <a:pt x="606143" y="588290"/>
                    </a:lnTo>
                    <a:lnTo>
                      <a:pt x="601447" y="586404"/>
                    </a:lnTo>
                    <a:lnTo>
                      <a:pt x="593931" y="583584"/>
                    </a:lnTo>
                    <a:lnTo>
                      <a:pt x="589226" y="581708"/>
                    </a:lnTo>
                    <a:lnTo>
                      <a:pt x="582654" y="579832"/>
                    </a:lnTo>
                    <a:lnTo>
                      <a:pt x="578891" y="578889"/>
                    </a:lnTo>
                    <a:lnTo>
                      <a:pt x="575129" y="578889"/>
                    </a:lnTo>
                    <a:lnTo>
                      <a:pt x="573253" y="587347"/>
                    </a:lnTo>
                    <a:lnTo>
                      <a:pt x="564794" y="587347"/>
                    </a:lnTo>
                    <a:lnTo>
                      <a:pt x="561042" y="594862"/>
                    </a:lnTo>
                    <a:lnTo>
                      <a:pt x="562918" y="603320"/>
                    </a:lnTo>
                    <a:lnTo>
                      <a:pt x="559156" y="607083"/>
                    </a:lnTo>
                    <a:lnTo>
                      <a:pt x="554460" y="608026"/>
                    </a:lnTo>
                    <a:lnTo>
                      <a:pt x="551640" y="604263"/>
                    </a:lnTo>
                    <a:lnTo>
                      <a:pt x="545058" y="596748"/>
                    </a:lnTo>
                    <a:lnTo>
                      <a:pt x="537543" y="589223"/>
                    </a:lnTo>
                    <a:lnTo>
                      <a:pt x="527209" y="588290"/>
                    </a:lnTo>
                    <a:lnTo>
                      <a:pt x="522503" y="590166"/>
                    </a:lnTo>
                    <a:lnTo>
                      <a:pt x="513112" y="598624"/>
                    </a:lnTo>
                    <a:lnTo>
                      <a:pt x="508416" y="604263"/>
                    </a:lnTo>
                    <a:lnTo>
                      <a:pt x="505597" y="608959"/>
                    </a:lnTo>
                    <a:lnTo>
                      <a:pt x="499015" y="613664"/>
                    </a:lnTo>
                    <a:lnTo>
                      <a:pt x="491500" y="614598"/>
                    </a:lnTo>
                    <a:lnTo>
                      <a:pt x="488671" y="620237"/>
                    </a:lnTo>
                    <a:lnTo>
                      <a:pt x="491500" y="624932"/>
                    </a:lnTo>
                    <a:lnTo>
                      <a:pt x="489614" y="631514"/>
                    </a:lnTo>
                    <a:lnTo>
                      <a:pt x="483975" y="637153"/>
                    </a:lnTo>
                    <a:lnTo>
                      <a:pt x="483975" y="641858"/>
                    </a:lnTo>
                    <a:lnTo>
                      <a:pt x="479279" y="648431"/>
                    </a:lnTo>
                    <a:lnTo>
                      <a:pt x="471764" y="655946"/>
                    </a:lnTo>
                    <a:lnTo>
                      <a:pt x="454847" y="668166"/>
                    </a:lnTo>
                    <a:lnTo>
                      <a:pt x="443570" y="664404"/>
                    </a:lnTo>
                    <a:lnTo>
                      <a:pt x="439807" y="663471"/>
                    </a:lnTo>
                    <a:lnTo>
                      <a:pt x="421948" y="663471"/>
                    </a:lnTo>
                    <a:lnTo>
                      <a:pt x="418195" y="664404"/>
                    </a:lnTo>
                    <a:lnTo>
                      <a:pt x="413499" y="665347"/>
                    </a:lnTo>
                    <a:lnTo>
                      <a:pt x="392820" y="668166"/>
                    </a:lnTo>
                    <a:lnTo>
                      <a:pt x="390001" y="669109"/>
                    </a:lnTo>
                    <a:lnTo>
                      <a:pt x="385305" y="669109"/>
                    </a:lnTo>
                    <a:lnTo>
                      <a:pt x="364626" y="670986"/>
                    </a:lnTo>
                    <a:lnTo>
                      <a:pt x="361807" y="669109"/>
                    </a:lnTo>
                    <a:lnTo>
                      <a:pt x="342071" y="663471"/>
                    </a:lnTo>
                    <a:lnTo>
                      <a:pt x="330794" y="660651"/>
                    </a:lnTo>
                    <a:lnTo>
                      <a:pt x="322345" y="660651"/>
                    </a:lnTo>
                    <a:lnTo>
                      <a:pt x="317640" y="675682"/>
                    </a:lnTo>
                    <a:lnTo>
                      <a:pt x="316697" y="678501"/>
                    </a:lnTo>
                    <a:lnTo>
                      <a:pt x="312001" y="693541"/>
                    </a:lnTo>
                    <a:lnTo>
                      <a:pt x="304486" y="706695"/>
                    </a:lnTo>
                    <a:lnTo>
                      <a:pt x="294142" y="707638"/>
                    </a:lnTo>
                    <a:lnTo>
                      <a:pt x="277235" y="704819"/>
                    </a:lnTo>
                    <a:lnTo>
                      <a:pt x="270653" y="693541"/>
                    </a:lnTo>
                    <a:lnTo>
                      <a:pt x="270653" y="681320"/>
                    </a:lnTo>
                    <a:lnTo>
                      <a:pt x="268776" y="670986"/>
                    </a:lnTo>
                    <a:lnTo>
                      <a:pt x="270653" y="664404"/>
                    </a:lnTo>
                    <a:lnTo>
                      <a:pt x="274415" y="646554"/>
                    </a:lnTo>
                    <a:lnTo>
                      <a:pt x="267834" y="644668"/>
                    </a:lnTo>
                    <a:lnTo>
                      <a:pt x="265014" y="642792"/>
                    </a:lnTo>
                    <a:lnTo>
                      <a:pt x="258432" y="643735"/>
                    </a:lnTo>
                    <a:lnTo>
                      <a:pt x="253736" y="645611"/>
                    </a:lnTo>
                    <a:lnTo>
                      <a:pt x="237763" y="646554"/>
                    </a:lnTo>
                    <a:lnTo>
                      <a:pt x="234944" y="644668"/>
                    </a:lnTo>
                    <a:lnTo>
                      <a:pt x="224600" y="639029"/>
                    </a:lnTo>
                    <a:lnTo>
                      <a:pt x="220847" y="637153"/>
                    </a:lnTo>
                    <a:lnTo>
                      <a:pt x="204873" y="631514"/>
                    </a:lnTo>
                    <a:lnTo>
                      <a:pt x="176679" y="629638"/>
                    </a:lnTo>
                    <a:lnTo>
                      <a:pt x="162582" y="627752"/>
                    </a:lnTo>
                    <a:lnTo>
                      <a:pt x="155057" y="618360"/>
                    </a:lnTo>
                    <a:lnTo>
                      <a:pt x="153181" y="616484"/>
                    </a:lnTo>
                    <a:lnTo>
                      <a:pt x="147542" y="606140"/>
                    </a:lnTo>
                    <a:lnTo>
                      <a:pt x="137208" y="597681"/>
                    </a:lnTo>
                    <a:lnTo>
                      <a:pt x="135331" y="595805"/>
                    </a:lnTo>
                    <a:lnTo>
                      <a:pt x="121234" y="583584"/>
                    </a:lnTo>
                    <a:lnTo>
                      <a:pt x="118415" y="574193"/>
                    </a:lnTo>
                    <a:lnTo>
                      <a:pt x="114652" y="567611"/>
                    </a:lnTo>
                    <a:lnTo>
                      <a:pt x="109014" y="558219"/>
                    </a:lnTo>
                    <a:lnTo>
                      <a:pt x="108071" y="554457"/>
                    </a:lnTo>
                    <a:lnTo>
                      <a:pt x="107137" y="544122"/>
                    </a:lnTo>
                    <a:lnTo>
                      <a:pt x="102432" y="537541"/>
                    </a:lnTo>
                    <a:lnTo>
                      <a:pt x="95860" y="530961"/>
                    </a:lnTo>
                    <a:lnTo>
                      <a:pt x="93040" y="528143"/>
                    </a:lnTo>
                    <a:lnTo>
                      <a:pt x="81763" y="521564"/>
                    </a:lnTo>
                    <a:lnTo>
                      <a:pt x="78000" y="521564"/>
                    </a:lnTo>
                    <a:lnTo>
                      <a:pt x="60150" y="523444"/>
                    </a:lnTo>
                    <a:lnTo>
                      <a:pt x="57331" y="523444"/>
                    </a:lnTo>
                    <a:lnTo>
                      <a:pt x="43234" y="529081"/>
                    </a:lnTo>
                    <a:lnTo>
                      <a:pt x="36652" y="518746"/>
                    </a:lnTo>
                    <a:lnTo>
                      <a:pt x="31013" y="518746"/>
                    </a:lnTo>
                    <a:lnTo>
                      <a:pt x="28194" y="512167"/>
                    </a:lnTo>
                    <a:lnTo>
                      <a:pt x="22555" y="511228"/>
                    </a:lnTo>
                    <a:lnTo>
                      <a:pt x="19736" y="506528"/>
                    </a:lnTo>
                    <a:lnTo>
                      <a:pt x="26318" y="502770"/>
                    </a:lnTo>
                    <a:lnTo>
                      <a:pt x="29137" y="501828"/>
                    </a:lnTo>
                    <a:lnTo>
                      <a:pt x="34776" y="498070"/>
                    </a:lnTo>
                    <a:lnTo>
                      <a:pt x="33833" y="494311"/>
                    </a:lnTo>
                    <a:lnTo>
                      <a:pt x="25375" y="496191"/>
                    </a:lnTo>
                    <a:lnTo>
                      <a:pt x="22555" y="497132"/>
                    </a:lnTo>
                    <a:lnTo>
                      <a:pt x="15040" y="497132"/>
                    </a:lnTo>
                    <a:lnTo>
                      <a:pt x="7525" y="489614"/>
                    </a:lnTo>
                    <a:lnTo>
                      <a:pt x="943" y="483035"/>
                    </a:lnTo>
                    <a:lnTo>
                      <a:pt x="0" y="478335"/>
                    </a:lnTo>
                    <a:lnTo>
                      <a:pt x="7525" y="476456"/>
                    </a:lnTo>
                    <a:lnTo>
                      <a:pt x="11278" y="476456"/>
                    </a:lnTo>
                    <a:lnTo>
                      <a:pt x="15983" y="477396"/>
                    </a:lnTo>
                    <a:lnTo>
                      <a:pt x="19736" y="470817"/>
                    </a:lnTo>
                    <a:lnTo>
                      <a:pt x="14097" y="465179"/>
                    </a:lnTo>
                    <a:lnTo>
                      <a:pt x="15040" y="453902"/>
                    </a:lnTo>
                    <a:lnTo>
                      <a:pt x="8458" y="456721"/>
                    </a:lnTo>
                    <a:lnTo>
                      <a:pt x="8458" y="449203"/>
                    </a:lnTo>
                    <a:lnTo>
                      <a:pt x="12220" y="445444"/>
                    </a:lnTo>
                    <a:lnTo>
                      <a:pt x="5639" y="442626"/>
                    </a:lnTo>
                    <a:lnTo>
                      <a:pt x="5639" y="436047"/>
                    </a:lnTo>
                    <a:lnTo>
                      <a:pt x="9401" y="434168"/>
                    </a:lnTo>
                    <a:lnTo>
                      <a:pt x="8458" y="429468"/>
                    </a:lnTo>
                    <a:lnTo>
                      <a:pt x="7525" y="426650"/>
                    </a:lnTo>
                    <a:lnTo>
                      <a:pt x="5639" y="422891"/>
                    </a:lnTo>
                    <a:lnTo>
                      <a:pt x="12220" y="419131"/>
                    </a:lnTo>
                    <a:lnTo>
                      <a:pt x="15040" y="412553"/>
                    </a:lnTo>
                    <a:lnTo>
                      <a:pt x="20679" y="413492"/>
                    </a:lnTo>
                    <a:lnTo>
                      <a:pt x="22555" y="417252"/>
                    </a:lnTo>
                    <a:lnTo>
                      <a:pt x="25375" y="416312"/>
                    </a:lnTo>
                    <a:lnTo>
                      <a:pt x="33833" y="405974"/>
                    </a:lnTo>
                    <a:lnTo>
                      <a:pt x="33833" y="403155"/>
                    </a:lnTo>
                    <a:lnTo>
                      <a:pt x="37595" y="389059"/>
                    </a:lnTo>
                    <a:lnTo>
                      <a:pt x="38529" y="379662"/>
                    </a:lnTo>
                    <a:lnTo>
                      <a:pt x="46053" y="379662"/>
                    </a:lnTo>
                    <a:lnTo>
                      <a:pt x="49806" y="375903"/>
                    </a:lnTo>
                    <a:lnTo>
                      <a:pt x="45110" y="367444"/>
                    </a:lnTo>
                    <a:lnTo>
                      <a:pt x="39472" y="362744"/>
                    </a:lnTo>
                    <a:lnTo>
                      <a:pt x="39472" y="350530"/>
                    </a:lnTo>
                    <a:lnTo>
                      <a:pt x="40415" y="335492"/>
                    </a:lnTo>
                    <a:lnTo>
                      <a:pt x="41348" y="327035"/>
                    </a:lnTo>
                    <a:lnTo>
                      <a:pt x="53569" y="319516"/>
                    </a:lnTo>
                    <a:lnTo>
                      <a:pt x="44167" y="305421"/>
                    </a:lnTo>
                    <a:lnTo>
                      <a:pt x="51692" y="297903"/>
                    </a:lnTo>
                    <a:lnTo>
                      <a:pt x="54512" y="293203"/>
                    </a:lnTo>
                    <a:lnTo>
                      <a:pt x="54512" y="289445"/>
                    </a:lnTo>
                    <a:lnTo>
                      <a:pt x="49806" y="286624"/>
                    </a:lnTo>
                    <a:lnTo>
                      <a:pt x="52626" y="277228"/>
                    </a:lnTo>
                    <a:lnTo>
                      <a:pt x="57331" y="276289"/>
                    </a:lnTo>
                    <a:lnTo>
                      <a:pt x="60150" y="268769"/>
                    </a:lnTo>
                    <a:lnTo>
                      <a:pt x="62970" y="270648"/>
                    </a:lnTo>
                    <a:lnTo>
                      <a:pt x="65789" y="271589"/>
                    </a:lnTo>
                    <a:lnTo>
                      <a:pt x="68609" y="267831"/>
                    </a:lnTo>
                    <a:lnTo>
                      <a:pt x="73304" y="267831"/>
                    </a:lnTo>
                    <a:lnTo>
                      <a:pt x="72361" y="260313"/>
                    </a:lnTo>
                    <a:lnTo>
                      <a:pt x="67665" y="254675"/>
                    </a:lnTo>
                    <a:lnTo>
                      <a:pt x="65789" y="250915"/>
                    </a:lnTo>
                    <a:lnTo>
                      <a:pt x="71428" y="249975"/>
                    </a:lnTo>
                    <a:lnTo>
                      <a:pt x="63903" y="240578"/>
                    </a:lnTo>
                    <a:lnTo>
                      <a:pt x="61084" y="235878"/>
                    </a:lnTo>
                    <a:lnTo>
                      <a:pt x="61084" y="232119"/>
                    </a:lnTo>
                    <a:lnTo>
                      <a:pt x="55445" y="230239"/>
                    </a:lnTo>
                    <a:lnTo>
                      <a:pt x="53569" y="223660"/>
                    </a:lnTo>
                    <a:lnTo>
                      <a:pt x="54512" y="216143"/>
                    </a:lnTo>
                    <a:lnTo>
                      <a:pt x="47930" y="213325"/>
                    </a:lnTo>
                    <a:lnTo>
                      <a:pt x="43234" y="217083"/>
                    </a:lnTo>
                    <a:lnTo>
                      <a:pt x="39472" y="218022"/>
                    </a:lnTo>
                    <a:lnTo>
                      <a:pt x="31956" y="218022"/>
                    </a:lnTo>
                    <a:lnTo>
                      <a:pt x="24432" y="217083"/>
                    </a:lnTo>
                    <a:lnTo>
                      <a:pt x="21622" y="210504"/>
                    </a:lnTo>
                    <a:lnTo>
                      <a:pt x="20679" y="203927"/>
                    </a:lnTo>
                    <a:lnTo>
                      <a:pt x="25375" y="202987"/>
                    </a:lnTo>
                    <a:lnTo>
                      <a:pt x="27251" y="200167"/>
                    </a:lnTo>
                    <a:lnTo>
                      <a:pt x="29137" y="195469"/>
                    </a:lnTo>
                    <a:lnTo>
                      <a:pt x="32890" y="193590"/>
                    </a:lnTo>
                    <a:lnTo>
                      <a:pt x="37595" y="189830"/>
                    </a:lnTo>
                    <a:lnTo>
                      <a:pt x="37595" y="187011"/>
                    </a:lnTo>
                    <a:lnTo>
                      <a:pt x="39472" y="179493"/>
                    </a:lnTo>
                    <a:lnTo>
                      <a:pt x="46987" y="178552"/>
                    </a:lnTo>
                    <a:lnTo>
                      <a:pt x="42291" y="172914"/>
                    </a:lnTo>
                    <a:lnTo>
                      <a:pt x="46053" y="167276"/>
                    </a:lnTo>
                    <a:lnTo>
                      <a:pt x="42291" y="162578"/>
                    </a:lnTo>
                    <a:lnTo>
                      <a:pt x="44167" y="160698"/>
                    </a:lnTo>
                    <a:lnTo>
                      <a:pt x="56388" y="160698"/>
                    </a:lnTo>
                    <a:lnTo>
                      <a:pt x="55445" y="150361"/>
                    </a:lnTo>
                    <a:lnTo>
                      <a:pt x="56388" y="144723"/>
                    </a:lnTo>
                    <a:lnTo>
                      <a:pt x="58264" y="139084"/>
                    </a:lnTo>
                    <a:lnTo>
                      <a:pt x="54512" y="133446"/>
                    </a:lnTo>
                    <a:lnTo>
                      <a:pt x="46987" y="133446"/>
                    </a:lnTo>
                    <a:lnTo>
                      <a:pt x="45110" y="131564"/>
                    </a:lnTo>
                    <a:lnTo>
                      <a:pt x="51692" y="124987"/>
                    </a:lnTo>
                    <a:lnTo>
                      <a:pt x="59207" y="126867"/>
                    </a:lnTo>
                    <a:lnTo>
                      <a:pt x="61084" y="118408"/>
                    </a:lnTo>
                    <a:lnTo>
                      <a:pt x="67665" y="114650"/>
                    </a:lnTo>
                  </a:path>
                </a:pathLst>
              </a:custGeom>
              <a:solidFill>
                <a:schemeClr val="accent5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FD41232A-8823-4870-97F0-8C1174D40F04}"/>
                  </a:ext>
                </a:extLst>
              </p:cNvPr>
              <p:cNvSpPr/>
              <p:nvPr/>
            </p:nvSpPr>
            <p:spPr>
              <a:xfrm>
                <a:off x="2497277" y="3712032"/>
                <a:ext cx="720391" cy="1022019"/>
              </a:xfrm>
              <a:custGeom>
                <a:avLst/>
                <a:gdLst>
                  <a:gd name="connsiteX0" fmla="*/ 0 w 543174"/>
                  <a:gd name="connsiteY0" fmla="*/ 56388 h 770601"/>
                  <a:gd name="connsiteX1" fmla="*/ 10338 w 543174"/>
                  <a:gd name="connsiteY1" fmla="*/ 51683 h 770601"/>
                  <a:gd name="connsiteX2" fmla="*/ 18795 w 543174"/>
                  <a:gd name="connsiteY2" fmla="*/ 48863 h 770601"/>
                  <a:gd name="connsiteX3" fmla="*/ 28193 w 543174"/>
                  <a:gd name="connsiteY3" fmla="*/ 46987 h 770601"/>
                  <a:gd name="connsiteX4" fmla="*/ 31952 w 543174"/>
                  <a:gd name="connsiteY4" fmla="*/ 46987 h 770601"/>
                  <a:gd name="connsiteX5" fmla="*/ 40410 w 543174"/>
                  <a:gd name="connsiteY5" fmla="*/ 52626 h 770601"/>
                  <a:gd name="connsiteX6" fmla="*/ 43228 w 543174"/>
                  <a:gd name="connsiteY6" fmla="*/ 55445 h 770601"/>
                  <a:gd name="connsiteX7" fmla="*/ 51687 w 543174"/>
                  <a:gd name="connsiteY7" fmla="*/ 65780 h 770601"/>
                  <a:gd name="connsiteX8" fmla="*/ 54506 w 543174"/>
                  <a:gd name="connsiteY8" fmla="*/ 67656 h 770601"/>
                  <a:gd name="connsiteX9" fmla="*/ 64843 w 543174"/>
                  <a:gd name="connsiteY9" fmla="*/ 69542 h 770601"/>
                  <a:gd name="connsiteX10" fmla="*/ 69542 w 543174"/>
                  <a:gd name="connsiteY10" fmla="*/ 69542 h 770601"/>
                  <a:gd name="connsiteX11" fmla="*/ 78940 w 543174"/>
                  <a:gd name="connsiteY11" fmla="*/ 62960 h 770601"/>
                  <a:gd name="connsiteX12" fmla="*/ 81759 w 543174"/>
                  <a:gd name="connsiteY12" fmla="*/ 61084 h 770601"/>
                  <a:gd name="connsiteX13" fmla="*/ 90217 w 543174"/>
                  <a:gd name="connsiteY13" fmla="*/ 54502 h 770601"/>
                  <a:gd name="connsiteX14" fmla="*/ 102434 w 543174"/>
                  <a:gd name="connsiteY14" fmla="*/ 50749 h 770601"/>
                  <a:gd name="connsiteX15" fmla="*/ 133447 w 543174"/>
                  <a:gd name="connsiteY15" fmla="*/ 50749 h 770601"/>
                  <a:gd name="connsiteX16" fmla="*/ 137200 w 543174"/>
                  <a:gd name="connsiteY16" fmla="*/ 49806 h 770601"/>
                  <a:gd name="connsiteX17" fmla="*/ 156936 w 543174"/>
                  <a:gd name="connsiteY17" fmla="*/ 49806 h 770601"/>
                  <a:gd name="connsiteX18" fmla="*/ 184196 w 543174"/>
                  <a:gd name="connsiteY18" fmla="*/ 51683 h 770601"/>
                  <a:gd name="connsiteX19" fmla="*/ 187016 w 543174"/>
                  <a:gd name="connsiteY19" fmla="*/ 51683 h 770601"/>
                  <a:gd name="connsiteX20" fmla="*/ 206752 w 543174"/>
                  <a:gd name="connsiteY20" fmla="*/ 53569 h 770601"/>
                  <a:gd name="connsiteX21" fmla="*/ 209561 w 543174"/>
                  <a:gd name="connsiteY21" fmla="*/ 54502 h 770601"/>
                  <a:gd name="connsiteX22" fmla="*/ 230240 w 543174"/>
                  <a:gd name="connsiteY22" fmla="*/ 57322 h 770601"/>
                  <a:gd name="connsiteX23" fmla="*/ 248100 w 543174"/>
                  <a:gd name="connsiteY23" fmla="*/ 54502 h 770601"/>
                  <a:gd name="connsiteX24" fmla="*/ 250919 w 543174"/>
                  <a:gd name="connsiteY24" fmla="*/ 53569 h 770601"/>
                  <a:gd name="connsiteX25" fmla="*/ 254672 w 543174"/>
                  <a:gd name="connsiteY25" fmla="*/ 53569 h 770601"/>
                  <a:gd name="connsiteX26" fmla="*/ 266892 w 543174"/>
                  <a:gd name="connsiteY26" fmla="*/ 50749 h 770601"/>
                  <a:gd name="connsiteX27" fmla="*/ 272531 w 543174"/>
                  <a:gd name="connsiteY27" fmla="*/ 48863 h 770601"/>
                  <a:gd name="connsiteX28" fmla="*/ 286628 w 543174"/>
                  <a:gd name="connsiteY28" fmla="*/ 42291 h 770601"/>
                  <a:gd name="connsiteX29" fmla="*/ 299782 w 543174"/>
                  <a:gd name="connsiteY29" fmla="*/ 33833 h 770601"/>
                  <a:gd name="connsiteX30" fmla="*/ 301659 w 543174"/>
                  <a:gd name="connsiteY30" fmla="*/ 30070 h 770601"/>
                  <a:gd name="connsiteX31" fmla="*/ 309183 w 543174"/>
                  <a:gd name="connsiteY31" fmla="*/ 17850 h 770601"/>
                  <a:gd name="connsiteX32" fmla="*/ 314822 w 543174"/>
                  <a:gd name="connsiteY32" fmla="*/ 6582 h 770601"/>
                  <a:gd name="connsiteX33" fmla="*/ 317642 w 543174"/>
                  <a:gd name="connsiteY33" fmla="*/ 0 h 770601"/>
                  <a:gd name="connsiteX34" fmla="*/ 320461 w 543174"/>
                  <a:gd name="connsiteY34" fmla="*/ 10335 h 770601"/>
                  <a:gd name="connsiteX35" fmla="*/ 322337 w 543174"/>
                  <a:gd name="connsiteY35" fmla="*/ 13154 h 770601"/>
                  <a:gd name="connsiteX36" fmla="*/ 324214 w 543174"/>
                  <a:gd name="connsiteY36" fmla="*/ 15040 h 770601"/>
                  <a:gd name="connsiteX37" fmla="*/ 333615 w 543174"/>
                  <a:gd name="connsiteY37" fmla="*/ 32890 h 770601"/>
                  <a:gd name="connsiteX38" fmla="*/ 335491 w 543174"/>
                  <a:gd name="connsiteY38" fmla="*/ 36652 h 770601"/>
                  <a:gd name="connsiteX39" fmla="*/ 343950 w 543174"/>
                  <a:gd name="connsiteY39" fmla="*/ 59198 h 770601"/>
                  <a:gd name="connsiteX40" fmla="*/ 345826 w 543174"/>
                  <a:gd name="connsiteY40" fmla="*/ 63903 h 770601"/>
                  <a:gd name="connsiteX41" fmla="*/ 354284 w 543174"/>
                  <a:gd name="connsiteY41" fmla="*/ 87401 h 770601"/>
                  <a:gd name="connsiteX42" fmla="*/ 356170 w 543174"/>
                  <a:gd name="connsiteY42" fmla="*/ 89278 h 770601"/>
                  <a:gd name="connsiteX43" fmla="*/ 371201 w 543174"/>
                  <a:gd name="connsiteY43" fmla="*/ 110890 h 770601"/>
                  <a:gd name="connsiteX44" fmla="*/ 383421 w 543174"/>
                  <a:gd name="connsiteY44" fmla="*/ 117472 h 770601"/>
                  <a:gd name="connsiteX45" fmla="*/ 387184 w 543174"/>
                  <a:gd name="connsiteY45" fmla="*/ 118405 h 770601"/>
                  <a:gd name="connsiteX46" fmla="*/ 401271 w 543174"/>
                  <a:gd name="connsiteY46" fmla="*/ 124044 h 770601"/>
                  <a:gd name="connsiteX47" fmla="*/ 404100 w 543174"/>
                  <a:gd name="connsiteY47" fmla="*/ 125930 h 770601"/>
                  <a:gd name="connsiteX48" fmla="*/ 414435 w 543174"/>
                  <a:gd name="connsiteY48" fmla="*/ 132502 h 770601"/>
                  <a:gd name="connsiteX49" fmla="*/ 425712 w 543174"/>
                  <a:gd name="connsiteY49" fmla="*/ 139084 h 770601"/>
                  <a:gd name="connsiteX50" fmla="*/ 437923 w 543174"/>
                  <a:gd name="connsiteY50" fmla="*/ 149419 h 770601"/>
                  <a:gd name="connsiteX51" fmla="*/ 447325 w 543174"/>
                  <a:gd name="connsiteY51" fmla="*/ 167278 h 770601"/>
                  <a:gd name="connsiteX52" fmla="*/ 452020 w 543174"/>
                  <a:gd name="connsiteY52" fmla="*/ 187014 h 770601"/>
                  <a:gd name="connsiteX53" fmla="*/ 456726 w 543174"/>
                  <a:gd name="connsiteY53" fmla="*/ 204864 h 770601"/>
                  <a:gd name="connsiteX54" fmla="*/ 459545 w 543174"/>
                  <a:gd name="connsiteY54" fmla="*/ 217084 h 770601"/>
                  <a:gd name="connsiteX55" fmla="*/ 460479 w 543174"/>
                  <a:gd name="connsiteY55" fmla="*/ 226476 h 770601"/>
                  <a:gd name="connsiteX56" fmla="*/ 463298 w 543174"/>
                  <a:gd name="connsiteY56" fmla="*/ 242459 h 770601"/>
                  <a:gd name="connsiteX57" fmla="*/ 464241 w 543174"/>
                  <a:gd name="connsiteY57" fmla="*/ 246212 h 770601"/>
                  <a:gd name="connsiteX58" fmla="*/ 465174 w 543174"/>
                  <a:gd name="connsiteY58" fmla="*/ 273472 h 770601"/>
                  <a:gd name="connsiteX59" fmla="*/ 465174 w 543174"/>
                  <a:gd name="connsiteY59" fmla="*/ 276282 h 770601"/>
                  <a:gd name="connsiteX60" fmla="*/ 469880 w 543174"/>
                  <a:gd name="connsiteY60" fmla="*/ 301657 h 770601"/>
                  <a:gd name="connsiteX61" fmla="*/ 470813 w 543174"/>
                  <a:gd name="connsiteY61" fmla="*/ 305419 h 770601"/>
                  <a:gd name="connsiteX62" fmla="*/ 470813 w 543174"/>
                  <a:gd name="connsiteY62" fmla="*/ 308239 h 770601"/>
                  <a:gd name="connsiteX63" fmla="*/ 472699 w 543174"/>
                  <a:gd name="connsiteY63" fmla="*/ 325155 h 770601"/>
                  <a:gd name="connsiteX64" fmla="*/ 472699 w 543174"/>
                  <a:gd name="connsiteY64" fmla="*/ 328908 h 770601"/>
                  <a:gd name="connsiteX65" fmla="*/ 471756 w 543174"/>
                  <a:gd name="connsiteY65" fmla="*/ 343014 h 770601"/>
                  <a:gd name="connsiteX66" fmla="*/ 469880 w 543174"/>
                  <a:gd name="connsiteY66" fmla="*/ 342071 h 770601"/>
                  <a:gd name="connsiteX67" fmla="*/ 468937 w 543174"/>
                  <a:gd name="connsiteY67" fmla="*/ 342071 h 770601"/>
                  <a:gd name="connsiteX68" fmla="*/ 463298 w 543174"/>
                  <a:gd name="connsiteY68" fmla="*/ 341128 h 770601"/>
                  <a:gd name="connsiteX69" fmla="*/ 461421 w 543174"/>
                  <a:gd name="connsiteY69" fmla="*/ 341128 h 770601"/>
                  <a:gd name="connsiteX70" fmla="*/ 452963 w 543174"/>
                  <a:gd name="connsiteY70" fmla="*/ 347710 h 770601"/>
                  <a:gd name="connsiteX71" fmla="*/ 451087 w 543174"/>
                  <a:gd name="connsiteY71" fmla="*/ 352406 h 770601"/>
                  <a:gd name="connsiteX72" fmla="*/ 451087 w 543174"/>
                  <a:gd name="connsiteY72" fmla="*/ 354282 h 770601"/>
                  <a:gd name="connsiteX73" fmla="*/ 450144 w 543174"/>
                  <a:gd name="connsiteY73" fmla="*/ 365570 h 770601"/>
                  <a:gd name="connsiteX74" fmla="*/ 449201 w 543174"/>
                  <a:gd name="connsiteY74" fmla="*/ 366503 h 770601"/>
                  <a:gd name="connsiteX75" fmla="*/ 436047 w 543174"/>
                  <a:gd name="connsiteY75" fmla="*/ 375904 h 770601"/>
                  <a:gd name="connsiteX76" fmla="*/ 435104 w 543174"/>
                  <a:gd name="connsiteY76" fmla="*/ 379657 h 770601"/>
                  <a:gd name="connsiteX77" fmla="*/ 434171 w 543174"/>
                  <a:gd name="connsiteY77" fmla="*/ 389058 h 770601"/>
                  <a:gd name="connsiteX78" fmla="*/ 433228 w 543174"/>
                  <a:gd name="connsiteY78" fmla="*/ 390935 h 770601"/>
                  <a:gd name="connsiteX79" fmla="*/ 419130 w 543174"/>
                  <a:gd name="connsiteY79" fmla="*/ 404098 h 770601"/>
                  <a:gd name="connsiteX80" fmla="*/ 416311 w 543174"/>
                  <a:gd name="connsiteY80" fmla="*/ 405032 h 770601"/>
                  <a:gd name="connsiteX81" fmla="*/ 412558 w 543174"/>
                  <a:gd name="connsiteY81" fmla="*/ 406918 h 770601"/>
                  <a:gd name="connsiteX82" fmla="*/ 409729 w 543174"/>
                  <a:gd name="connsiteY82" fmla="*/ 421005 h 770601"/>
                  <a:gd name="connsiteX83" fmla="*/ 437923 w 543174"/>
                  <a:gd name="connsiteY83" fmla="*/ 444503 h 770601"/>
                  <a:gd name="connsiteX84" fmla="*/ 441686 w 543174"/>
                  <a:gd name="connsiteY84" fmla="*/ 448266 h 770601"/>
                  <a:gd name="connsiteX85" fmla="*/ 442629 w 543174"/>
                  <a:gd name="connsiteY85" fmla="*/ 450142 h 770601"/>
                  <a:gd name="connsiteX86" fmla="*/ 449201 w 543174"/>
                  <a:gd name="connsiteY86" fmla="*/ 452018 h 770601"/>
                  <a:gd name="connsiteX87" fmla="*/ 450144 w 543174"/>
                  <a:gd name="connsiteY87" fmla="*/ 451085 h 770601"/>
                  <a:gd name="connsiteX88" fmla="*/ 452020 w 543174"/>
                  <a:gd name="connsiteY88" fmla="*/ 450142 h 770601"/>
                  <a:gd name="connsiteX89" fmla="*/ 453906 w 543174"/>
                  <a:gd name="connsiteY89" fmla="*/ 450142 h 770601"/>
                  <a:gd name="connsiteX90" fmla="*/ 460479 w 543174"/>
                  <a:gd name="connsiteY90" fmla="*/ 441684 h 770601"/>
                  <a:gd name="connsiteX91" fmla="*/ 461421 w 543174"/>
                  <a:gd name="connsiteY91" fmla="*/ 438864 h 770601"/>
                  <a:gd name="connsiteX92" fmla="*/ 462364 w 543174"/>
                  <a:gd name="connsiteY92" fmla="*/ 436988 h 770601"/>
                  <a:gd name="connsiteX93" fmla="*/ 477395 w 543174"/>
                  <a:gd name="connsiteY93" fmla="*/ 432292 h 770601"/>
                  <a:gd name="connsiteX94" fmla="*/ 478338 w 543174"/>
                  <a:gd name="connsiteY94" fmla="*/ 433226 h 770601"/>
                  <a:gd name="connsiteX95" fmla="*/ 490549 w 543174"/>
                  <a:gd name="connsiteY95" fmla="*/ 442627 h 770601"/>
                  <a:gd name="connsiteX96" fmla="*/ 492435 w 543174"/>
                  <a:gd name="connsiteY96" fmla="*/ 441684 h 770601"/>
                  <a:gd name="connsiteX97" fmla="*/ 494311 w 543174"/>
                  <a:gd name="connsiteY97" fmla="*/ 440741 h 770601"/>
                  <a:gd name="connsiteX98" fmla="*/ 495254 w 543174"/>
                  <a:gd name="connsiteY98" fmla="*/ 439807 h 770601"/>
                  <a:gd name="connsiteX99" fmla="*/ 497131 w 543174"/>
                  <a:gd name="connsiteY99" fmla="*/ 438864 h 770601"/>
                  <a:gd name="connsiteX100" fmla="*/ 499007 w 543174"/>
                  <a:gd name="connsiteY100" fmla="*/ 438864 h 770601"/>
                  <a:gd name="connsiteX101" fmla="*/ 514990 w 543174"/>
                  <a:gd name="connsiteY101" fmla="*/ 442627 h 770601"/>
                  <a:gd name="connsiteX102" fmla="*/ 514990 w 543174"/>
                  <a:gd name="connsiteY102" fmla="*/ 444503 h 770601"/>
                  <a:gd name="connsiteX103" fmla="*/ 506532 w 543174"/>
                  <a:gd name="connsiteY103" fmla="*/ 455781 h 770601"/>
                  <a:gd name="connsiteX104" fmla="*/ 504646 w 543174"/>
                  <a:gd name="connsiteY104" fmla="*/ 456724 h 770601"/>
                  <a:gd name="connsiteX105" fmla="*/ 503713 w 543174"/>
                  <a:gd name="connsiteY105" fmla="*/ 457657 h 770601"/>
                  <a:gd name="connsiteX106" fmla="*/ 502770 w 543174"/>
                  <a:gd name="connsiteY106" fmla="*/ 468935 h 770601"/>
                  <a:gd name="connsiteX107" fmla="*/ 503713 w 543174"/>
                  <a:gd name="connsiteY107" fmla="*/ 469878 h 770601"/>
                  <a:gd name="connsiteX108" fmla="*/ 514047 w 543174"/>
                  <a:gd name="connsiteY108" fmla="*/ 478336 h 770601"/>
                  <a:gd name="connsiteX109" fmla="*/ 514990 w 543174"/>
                  <a:gd name="connsiteY109" fmla="*/ 479279 h 770601"/>
                  <a:gd name="connsiteX110" fmla="*/ 515924 w 543174"/>
                  <a:gd name="connsiteY110" fmla="*/ 497129 h 770601"/>
                  <a:gd name="connsiteX111" fmla="*/ 515924 w 543174"/>
                  <a:gd name="connsiteY111" fmla="*/ 500891 h 770601"/>
                  <a:gd name="connsiteX112" fmla="*/ 516867 w 543174"/>
                  <a:gd name="connsiteY112" fmla="*/ 507464 h 770601"/>
                  <a:gd name="connsiteX113" fmla="*/ 519686 w 543174"/>
                  <a:gd name="connsiteY113" fmla="*/ 514988 h 770601"/>
                  <a:gd name="connsiteX114" fmla="*/ 520629 w 543174"/>
                  <a:gd name="connsiteY114" fmla="*/ 516865 h 770601"/>
                  <a:gd name="connsiteX115" fmla="*/ 522505 w 543174"/>
                  <a:gd name="connsiteY115" fmla="*/ 518741 h 770601"/>
                  <a:gd name="connsiteX116" fmla="*/ 523448 w 543174"/>
                  <a:gd name="connsiteY116" fmla="*/ 519684 h 770601"/>
                  <a:gd name="connsiteX117" fmla="*/ 523448 w 543174"/>
                  <a:gd name="connsiteY117" fmla="*/ 536600 h 770601"/>
                  <a:gd name="connsiteX118" fmla="*/ 525325 w 543174"/>
                  <a:gd name="connsiteY118" fmla="*/ 539420 h 770601"/>
                  <a:gd name="connsiteX119" fmla="*/ 525325 w 543174"/>
                  <a:gd name="connsiteY119" fmla="*/ 541296 h 770601"/>
                  <a:gd name="connsiteX120" fmla="*/ 535659 w 543174"/>
                  <a:gd name="connsiteY120" fmla="*/ 561032 h 770601"/>
                  <a:gd name="connsiteX121" fmla="*/ 535659 w 543174"/>
                  <a:gd name="connsiteY121" fmla="*/ 562909 h 770601"/>
                  <a:gd name="connsiteX122" fmla="*/ 543175 w 543174"/>
                  <a:gd name="connsiteY122" fmla="*/ 579825 h 770601"/>
                  <a:gd name="connsiteX123" fmla="*/ 536602 w 543174"/>
                  <a:gd name="connsiteY123" fmla="*/ 604266 h 770601"/>
                  <a:gd name="connsiteX124" fmla="*/ 535659 w 543174"/>
                  <a:gd name="connsiteY124" fmla="*/ 608962 h 770601"/>
                  <a:gd name="connsiteX125" fmla="*/ 533783 w 543174"/>
                  <a:gd name="connsiteY125" fmla="*/ 614601 h 770601"/>
                  <a:gd name="connsiteX126" fmla="*/ 518743 w 543174"/>
                  <a:gd name="connsiteY126" fmla="*/ 631517 h 770601"/>
                  <a:gd name="connsiteX127" fmla="*/ 515924 w 543174"/>
                  <a:gd name="connsiteY127" fmla="*/ 635270 h 770601"/>
                  <a:gd name="connsiteX128" fmla="*/ 512171 w 543174"/>
                  <a:gd name="connsiteY128" fmla="*/ 639032 h 770601"/>
                  <a:gd name="connsiteX129" fmla="*/ 501827 w 543174"/>
                  <a:gd name="connsiteY129" fmla="*/ 655949 h 770601"/>
                  <a:gd name="connsiteX130" fmla="*/ 500893 w 543174"/>
                  <a:gd name="connsiteY130" fmla="*/ 659711 h 770601"/>
                  <a:gd name="connsiteX131" fmla="*/ 499950 w 543174"/>
                  <a:gd name="connsiteY131" fmla="*/ 664407 h 770601"/>
                  <a:gd name="connsiteX132" fmla="*/ 499950 w 543174"/>
                  <a:gd name="connsiteY132" fmla="*/ 667226 h 770601"/>
                  <a:gd name="connsiteX133" fmla="*/ 495254 w 543174"/>
                  <a:gd name="connsiteY133" fmla="*/ 691658 h 770601"/>
                  <a:gd name="connsiteX134" fmla="*/ 496188 w 543174"/>
                  <a:gd name="connsiteY134" fmla="*/ 695420 h 770601"/>
                  <a:gd name="connsiteX135" fmla="*/ 496188 w 543174"/>
                  <a:gd name="connsiteY135" fmla="*/ 702935 h 770601"/>
                  <a:gd name="connsiteX136" fmla="*/ 497131 w 543174"/>
                  <a:gd name="connsiteY136" fmla="*/ 736768 h 770601"/>
                  <a:gd name="connsiteX137" fmla="*/ 496188 w 543174"/>
                  <a:gd name="connsiteY137" fmla="*/ 740531 h 770601"/>
                  <a:gd name="connsiteX138" fmla="*/ 495254 w 543174"/>
                  <a:gd name="connsiteY138" fmla="*/ 744284 h 770601"/>
                  <a:gd name="connsiteX139" fmla="*/ 480214 w 543174"/>
                  <a:gd name="connsiteY139" fmla="*/ 763086 h 770601"/>
                  <a:gd name="connsiteX140" fmla="*/ 477395 w 543174"/>
                  <a:gd name="connsiteY140" fmla="*/ 770601 h 770601"/>
                  <a:gd name="connsiteX141" fmla="*/ 450144 w 543174"/>
                  <a:gd name="connsiteY141" fmla="*/ 761200 h 770601"/>
                  <a:gd name="connsiteX142" fmla="*/ 430408 w 543174"/>
                  <a:gd name="connsiteY142" fmla="*/ 756504 h 770601"/>
                  <a:gd name="connsiteX143" fmla="*/ 430408 w 543174"/>
                  <a:gd name="connsiteY143" fmla="*/ 754618 h 770601"/>
                  <a:gd name="connsiteX144" fmla="*/ 420073 w 543174"/>
                  <a:gd name="connsiteY144" fmla="*/ 752742 h 770601"/>
                  <a:gd name="connsiteX145" fmla="*/ 370267 w 543174"/>
                  <a:gd name="connsiteY145" fmla="*/ 712337 h 770601"/>
                  <a:gd name="connsiteX146" fmla="*/ 365562 w 543174"/>
                  <a:gd name="connsiteY146" fmla="*/ 710460 h 770601"/>
                  <a:gd name="connsiteX147" fmla="*/ 361809 w 543174"/>
                  <a:gd name="connsiteY147" fmla="*/ 708574 h 770601"/>
                  <a:gd name="connsiteX148" fmla="*/ 342073 w 543174"/>
                  <a:gd name="connsiteY148" fmla="*/ 695420 h 770601"/>
                  <a:gd name="connsiteX149" fmla="*/ 339254 w 543174"/>
                  <a:gd name="connsiteY149" fmla="*/ 693534 h 770601"/>
                  <a:gd name="connsiteX150" fmla="*/ 336434 w 543174"/>
                  <a:gd name="connsiteY150" fmla="*/ 692601 h 770601"/>
                  <a:gd name="connsiteX151" fmla="*/ 322337 w 543174"/>
                  <a:gd name="connsiteY151" fmla="*/ 686962 h 770601"/>
                  <a:gd name="connsiteX152" fmla="*/ 316699 w 543174"/>
                  <a:gd name="connsiteY152" fmla="*/ 685086 h 770601"/>
                  <a:gd name="connsiteX153" fmla="*/ 310117 w 543174"/>
                  <a:gd name="connsiteY153" fmla="*/ 683200 h 770601"/>
                  <a:gd name="connsiteX154" fmla="*/ 308240 w 543174"/>
                  <a:gd name="connsiteY154" fmla="*/ 682266 h 770601"/>
                  <a:gd name="connsiteX155" fmla="*/ 303545 w 543174"/>
                  <a:gd name="connsiteY155" fmla="*/ 681323 h 770601"/>
                  <a:gd name="connsiteX156" fmla="*/ 301659 w 543174"/>
                  <a:gd name="connsiteY156" fmla="*/ 680380 h 770601"/>
                  <a:gd name="connsiteX157" fmla="*/ 293201 w 543174"/>
                  <a:gd name="connsiteY157" fmla="*/ 680380 h 770601"/>
                  <a:gd name="connsiteX158" fmla="*/ 288505 w 543174"/>
                  <a:gd name="connsiteY158" fmla="*/ 678504 h 770601"/>
                  <a:gd name="connsiteX159" fmla="*/ 280989 w 543174"/>
                  <a:gd name="connsiteY159" fmla="*/ 670046 h 770601"/>
                  <a:gd name="connsiteX160" fmla="*/ 273465 w 543174"/>
                  <a:gd name="connsiteY160" fmla="*/ 664407 h 770601"/>
                  <a:gd name="connsiteX161" fmla="*/ 256548 w 543174"/>
                  <a:gd name="connsiteY161" fmla="*/ 653129 h 770601"/>
                  <a:gd name="connsiteX162" fmla="*/ 240575 w 543174"/>
                  <a:gd name="connsiteY162" fmla="*/ 641852 h 770601"/>
                  <a:gd name="connsiteX163" fmla="*/ 236822 w 543174"/>
                  <a:gd name="connsiteY163" fmla="*/ 639032 h 770601"/>
                  <a:gd name="connsiteX164" fmla="*/ 223658 w 543174"/>
                  <a:gd name="connsiteY164" fmla="*/ 626812 h 770601"/>
                  <a:gd name="connsiteX165" fmla="*/ 220839 w 543174"/>
                  <a:gd name="connsiteY165" fmla="*/ 623059 h 770601"/>
                  <a:gd name="connsiteX166" fmla="*/ 208628 w 543174"/>
                  <a:gd name="connsiteY166" fmla="*/ 610838 h 770601"/>
                  <a:gd name="connsiteX167" fmla="*/ 196407 w 543174"/>
                  <a:gd name="connsiteY167" fmla="*/ 595808 h 770601"/>
                  <a:gd name="connsiteX168" fmla="*/ 194531 w 543174"/>
                  <a:gd name="connsiteY168" fmla="*/ 592988 h 770601"/>
                  <a:gd name="connsiteX169" fmla="*/ 183253 w 543174"/>
                  <a:gd name="connsiteY169" fmla="*/ 576072 h 770601"/>
                  <a:gd name="connsiteX170" fmla="*/ 173852 w 543174"/>
                  <a:gd name="connsiteY170" fmla="*/ 558213 h 770601"/>
                  <a:gd name="connsiteX171" fmla="*/ 166337 w 543174"/>
                  <a:gd name="connsiteY171" fmla="*/ 539420 h 770601"/>
                  <a:gd name="connsiteX172" fmla="*/ 162575 w 543174"/>
                  <a:gd name="connsiteY172" fmla="*/ 529085 h 770601"/>
                  <a:gd name="connsiteX173" fmla="*/ 156936 w 543174"/>
                  <a:gd name="connsiteY173" fmla="*/ 515922 h 770601"/>
                  <a:gd name="connsiteX174" fmla="*/ 152240 w 543174"/>
                  <a:gd name="connsiteY174" fmla="*/ 503711 h 770601"/>
                  <a:gd name="connsiteX175" fmla="*/ 147544 w 543174"/>
                  <a:gd name="connsiteY175" fmla="*/ 486794 h 770601"/>
                  <a:gd name="connsiteX176" fmla="*/ 142839 w 543174"/>
                  <a:gd name="connsiteY176" fmla="*/ 473640 h 770601"/>
                  <a:gd name="connsiteX177" fmla="*/ 137200 w 543174"/>
                  <a:gd name="connsiteY177" fmla="*/ 455781 h 770601"/>
                  <a:gd name="connsiteX178" fmla="*/ 131561 w 543174"/>
                  <a:gd name="connsiteY178" fmla="*/ 442627 h 770601"/>
                  <a:gd name="connsiteX179" fmla="*/ 125932 w 543174"/>
                  <a:gd name="connsiteY179" fmla="*/ 436045 h 770601"/>
                  <a:gd name="connsiteX180" fmla="*/ 118407 w 543174"/>
                  <a:gd name="connsiteY180" fmla="*/ 426644 h 770601"/>
                  <a:gd name="connsiteX181" fmla="*/ 115588 w 543174"/>
                  <a:gd name="connsiteY181" fmla="*/ 424767 h 770601"/>
                  <a:gd name="connsiteX182" fmla="*/ 106192 w 543174"/>
                  <a:gd name="connsiteY182" fmla="*/ 412556 h 770601"/>
                  <a:gd name="connsiteX183" fmla="*/ 104313 w 543174"/>
                  <a:gd name="connsiteY183" fmla="*/ 408794 h 770601"/>
                  <a:gd name="connsiteX184" fmla="*/ 97734 w 543174"/>
                  <a:gd name="connsiteY184" fmla="*/ 395630 h 770601"/>
                  <a:gd name="connsiteX185" fmla="*/ 96795 w 543174"/>
                  <a:gd name="connsiteY185" fmla="*/ 392821 h 770601"/>
                  <a:gd name="connsiteX186" fmla="*/ 94915 w 543174"/>
                  <a:gd name="connsiteY186" fmla="*/ 390001 h 770601"/>
                  <a:gd name="connsiteX187" fmla="*/ 87398 w 543174"/>
                  <a:gd name="connsiteY187" fmla="*/ 374018 h 770601"/>
                  <a:gd name="connsiteX188" fmla="*/ 85518 w 543174"/>
                  <a:gd name="connsiteY188" fmla="*/ 372142 h 770601"/>
                  <a:gd name="connsiteX189" fmla="*/ 76121 w 543174"/>
                  <a:gd name="connsiteY189" fmla="*/ 358045 h 770601"/>
                  <a:gd name="connsiteX190" fmla="*/ 72360 w 543174"/>
                  <a:gd name="connsiteY190" fmla="*/ 344891 h 770601"/>
                  <a:gd name="connsiteX191" fmla="*/ 82699 w 543174"/>
                  <a:gd name="connsiteY191" fmla="*/ 341128 h 770601"/>
                  <a:gd name="connsiteX192" fmla="*/ 87398 w 543174"/>
                  <a:gd name="connsiteY192" fmla="*/ 339252 h 770601"/>
                  <a:gd name="connsiteX193" fmla="*/ 97734 w 543174"/>
                  <a:gd name="connsiteY193" fmla="*/ 335490 h 770601"/>
                  <a:gd name="connsiteX194" fmla="*/ 99614 w 543174"/>
                  <a:gd name="connsiteY194" fmla="*/ 330794 h 770601"/>
                  <a:gd name="connsiteX195" fmla="*/ 108073 w 543174"/>
                  <a:gd name="connsiteY195" fmla="*/ 316697 h 770601"/>
                  <a:gd name="connsiteX196" fmla="*/ 110891 w 543174"/>
                  <a:gd name="connsiteY196" fmla="*/ 313877 h 770601"/>
                  <a:gd name="connsiteX197" fmla="*/ 124989 w 543174"/>
                  <a:gd name="connsiteY197" fmla="*/ 302600 h 770601"/>
                  <a:gd name="connsiteX198" fmla="*/ 130628 w 543174"/>
                  <a:gd name="connsiteY198" fmla="*/ 298837 h 770601"/>
                  <a:gd name="connsiteX199" fmla="*/ 140962 w 543174"/>
                  <a:gd name="connsiteY199" fmla="*/ 292265 h 770601"/>
                  <a:gd name="connsiteX200" fmla="*/ 143782 w 543174"/>
                  <a:gd name="connsiteY200" fmla="*/ 290379 h 770601"/>
                  <a:gd name="connsiteX201" fmla="*/ 165394 w 543174"/>
                  <a:gd name="connsiteY201" fmla="*/ 282864 h 770601"/>
                  <a:gd name="connsiteX202" fmla="*/ 169156 w 543174"/>
                  <a:gd name="connsiteY202" fmla="*/ 281921 h 770601"/>
                  <a:gd name="connsiteX203" fmla="*/ 192655 w 543174"/>
                  <a:gd name="connsiteY203" fmla="*/ 280045 h 770601"/>
                  <a:gd name="connsiteX204" fmla="*/ 215200 w 543174"/>
                  <a:gd name="connsiteY204" fmla="*/ 280988 h 770601"/>
                  <a:gd name="connsiteX205" fmla="*/ 218029 w 543174"/>
                  <a:gd name="connsiteY205" fmla="*/ 280988 h 770601"/>
                  <a:gd name="connsiteX206" fmla="*/ 237755 w 543174"/>
                  <a:gd name="connsiteY206" fmla="*/ 277225 h 770601"/>
                  <a:gd name="connsiteX207" fmla="*/ 260311 w 543174"/>
                  <a:gd name="connsiteY207" fmla="*/ 270653 h 770601"/>
                  <a:gd name="connsiteX208" fmla="*/ 264073 w 543174"/>
                  <a:gd name="connsiteY208" fmla="*/ 268767 h 770601"/>
                  <a:gd name="connsiteX209" fmla="*/ 279103 w 543174"/>
                  <a:gd name="connsiteY209" fmla="*/ 259375 h 770601"/>
                  <a:gd name="connsiteX210" fmla="*/ 293201 w 543174"/>
                  <a:gd name="connsiteY210" fmla="*/ 253737 h 770601"/>
                  <a:gd name="connsiteX211" fmla="*/ 297906 w 543174"/>
                  <a:gd name="connsiteY211" fmla="*/ 249974 h 770601"/>
                  <a:gd name="connsiteX212" fmla="*/ 308240 w 543174"/>
                  <a:gd name="connsiteY212" fmla="*/ 236820 h 770601"/>
                  <a:gd name="connsiteX213" fmla="*/ 316699 w 543174"/>
                  <a:gd name="connsiteY213" fmla="*/ 223657 h 770601"/>
                  <a:gd name="connsiteX214" fmla="*/ 312936 w 543174"/>
                  <a:gd name="connsiteY214" fmla="*/ 210503 h 770601"/>
                  <a:gd name="connsiteX215" fmla="*/ 301659 w 543174"/>
                  <a:gd name="connsiteY215" fmla="*/ 208626 h 770601"/>
                  <a:gd name="connsiteX216" fmla="*/ 286628 w 543174"/>
                  <a:gd name="connsiteY216" fmla="*/ 213322 h 770601"/>
                  <a:gd name="connsiteX217" fmla="*/ 261254 w 543174"/>
                  <a:gd name="connsiteY217" fmla="*/ 221780 h 770601"/>
                  <a:gd name="connsiteX218" fmla="*/ 246214 w 543174"/>
                  <a:gd name="connsiteY218" fmla="*/ 222723 h 770601"/>
                  <a:gd name="connsiteX219" fmla="*/ 229297 w 543174"/>
                  <a:gd name="connsiteY219" fmla="*/ 223657 h 770601"/>
                  <a:gd name="connsiteX220" fmla="*/ 225544 w 543174"/>
                  <a:gd name="connsiteY220" fmla="*/ 223657 h 770601"/>
                  <a:gd name="connsiteX221" fmla="*/ 205809 w 543174"/>
                  <a:gd name="connsiteY221" fmla="*/ 225542 h 770601"/>
                  <a:gd name="connsiteX222" fmla="*/ 201103 w 543174"/>
                  <a:gd name="connsiteY222" fmla="*/ 225542 h 770601"/>
                  <a:gd name="connsiteX223" fmla="*/ 188892 w 543174"/>
                  <a:gd name="connsiteY223" fmla="*/ 219904 h 770601"/>
                  <a:gd name="connsiteX224" fmla="*/ 186073 w 543174"/>
                  <a:gd name="connsiteY224" fmla="*/ 218018 h 770601"/>
                  <a:gd name="connsiteX225" fmla="*/ 177615 w 543174"/>
                  <a:gd name="connsiteY225" fmla="*/ 205807 h 770601"/>
                  <a:gd name="connsiteX226" fmla="*/ 168213 w 543174"/>
                  <a:gd name="connsiteY226" fmla="*/ 199225 h 770601"/>
                  <a:gd name="connsiteX227" fmla="*/ 156936 w 543174"/>
                  <a:gd name="connsiteY227" fmla="*/ 202044 h 770601"/>
                  <a:gd name="connsiteX228" fmla="*/ 153183 w 543174"/>
                  <a:gd name="connsiteY228" fmla="*/ 202987 h 770601"/>
                  <a:gd name="connsiteX229" fmla="*/ 145668 w 543174"/>
                  <a:gd name="connsiteY229" fmla="*/ 209560 h 770601"/>
                  <a:gd name="connsiteX230" fmla="*/ 137200 w 543174"/>
                  <a:gd name="connsiteY230" fmla="*/ 217084 h 770601"/>
                  <a:gd name="connsiteX231" fmla="*/ 134390 w 543174"/>
                  <a:gd name="connsiteY231" fmla="*/ 219904 h 770601"/>
                  <a:gd name="connsiteX232" fmla="*/ 132504 w 543174"/>
                  <a:gd name="connsiteY232" fmla="*/ 221780 h 770601"/>
                  <a:gd name="connsiteX233" fmla="*/ 121227 w 543174"/>
                  <a:gd name="connsiteY233" fmla="*/ 233058 h 770601"/>
                  <a:gd name="connsiteX234" fmla="*/ 117474 w 543174"/>
                  <a:gd name="connsiteY234" fmla="*/ 235877 h 770601"/>
                  <a:gd name="connsiteX235" fmla="*/ 108073 w 543174"/>
                  <a:gd name="connsiteY235" fmla="*/ 245278 h 770601"/>
                  <a:gd name="connsiteX236" fmla="*/ 106192 w 543174"/>
                  <a:gd name="connsiteY236" fmla="*/ 247155 h 770601"/>
                  <a:gd name="connsiteX237" fmla="*/ 91156 w 543174"/>
                  <a:gd name="connsiteY237" fmla="*/ 258432 h 770601"/>
                  <a:gd name="connsiteX238" fmla="*/ 79880 w 543174"/>
                  <a:gd name="connsiteY238" fmla="*/ 263128 h 770601"/>
                  <a:gd name="connsiteX239" fmla="*/ 76121 w 543174"/>
                  <a:gd name="connsiteY239" fmla="*/ 257489 h 770601"/>
                  <a:gd name="connsiteX240" fmla="*/ 71421 w 543174"/>
                  <a:gd name="connsiteY240" fmla="*/ 248098 h 770601"/>
                  <a:gd name="connsiteX241" fmla="*/ 63903 w 543174"/>
                  <a:gd name="connsiteY241" fmla="*/ 242459 h 770601"/>
                  <a:gd name="connsiteX242" fmla="*/ 60145 w 543174"/>
                  <a:gd name="connsiteY242" fmla="*/ 240573 h 770601"/>
                  <a:gd name="connsiteX243" fmla="*/ 49807 w 543174"/>
                  <a:gd name="connsiteY243" fmla="*/ 234001 h 770601"/>
                  <a:gd name="connsiteX244" fmla="*/ 49807 w 543174"/>
                  <a:gd name="connsiteY244" fmla="*/ 223657 h 770601"/>
                  <a:gd name="connsiteX245" fmla="*/ 50746 w 543174"/>
                  <a:gd name="connsiteY245" fmla="*/ 214265 h 770601"/>
                  <a:gd name="connsiteX246" fmla="*/ 50746 w 543174"/>
                  <a:gd name="connsiteY246" fmla="*/ 208626 h 770601"/>
                  <a:gd name="connsiteX247" fmla="*/ 52627 w 543174"/>
                  <a:gd name="connsiteY247" fmla="*/ 196405 h 770601"/>
                  <a:gd name="connsiteX248" fmla="*/ 53567 w 543174"/>
                  <a:gd name="connsiteY248" fmla="*/ 187014 h 770601"/>
                  <a:gd name="connsiteX249" fmla="*/ 40410 w 543174"/>
                  <a:gd name="connsiteY249" fmla="*/ 187014 h 770601"/>
                  <a:gd name="connsiteX250" fmla="*/ 28193 w 543174"/>
                  <a:gd name="connsiteY250" fmla="*/ 187947 h 770601"/>
                  <a:gd name="connsiteX251" fmla="*/ 17856 w 543174"/>
                  <a:gd name="connsiteY251" fmla="*/ 186071 h 770601"/>
                  <a:gd name="connsiteX252" fmla="*/ 4700 w 543174"/>
                  <a:gd name="connsiteY252" fmla="*/ 186071 h 770601"/>
                  <a:gd name="connsiteX253" fmla="*/ 6579 w 543174"/>
                  <a:gd name="connsiteY253" fmla="*/ 171974 h 770601"/>
                  <a:gd name="connsiteX254" fmla="*/ 8458 w 543174"/>
                  <a:gd name="connsiteY254" fmla="*/ 157877 h 770601"/>
                  <a:gd name="connsiteX255" fmla="*/ 11278 w 543174"/>
                  <a:gd name="connsiteY255" fmla="*/ 137198 h 770601"/>
                  <a:gd name="connsiteX256" fmla="*/ 10338 w 543174"/>
                  <a:gd name="connsiteY256" fmla="*/ 112767 h 770601"/>
                  <a:gd name="connsiteX257" fmla="*/ 8458 w 543174"/>
                  <a:gd name="connsiteY257" fmla="*/ 90211 h 770601"/>
                  <a:gd name="connsiteX258" fmla="*/ 3759 w 543174"/>
                  <a:gd name="connsiteY258" fmla="*/ 69542 h 770601"/>
                  <a:gd name="connsiteX259" fmla="*/ 0 w 543174"/>
                  <a:gd name="connsiteY259" fmla="*/ 56388 h 770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</a:cxnLst>
                <a:rect l="l" t="t" r="r" b="b"/>
                <a:pathLst>
                  <a:path w="543174" h="770601">
                    <a:moveTo>
                      <a:pt x="0" y="56388"/>
                    </a:moveTo>
                    <a:lnTo>
                      <a:pt x="10338" y="51683"/>
                    </a:lnTo>
                    <a:lnTo>
                      <a:pt x="18795" y="48863"/>
                    </a:lnTo>
                    <a:lnTo>
                      <a:pt x="28193" y="46987"/>
                    </a:lnTo>
                    <a:lnTo>
                      <a:pt x="31952" y="46987"/>
                    </a:lnTo>
                    <a:lnTo>
                      <a:pt x="40410" y="52626"/>
                    </a:lnTo>
                    <a:lnTo>
                      <a:pt x="43228" y="55445"/>
                    </a:lnTo>
                    <a:lnTo>
                      <a:pt x="51687" y="65780"/>
                    </a:lnTo>
                    <a:lnTo>
                      <a:pt x="54506" y="67656"/>
                    </a:lnTo>
                    <a:lnTo>
                      <a:pt x="64843" y="69542"/>
                    </a:lnTo>
                    <a:lnTo>
                      <a:pt x="69542" y="69542"/>
                    </a:lnTo>
                    <a:lnTo>
                      <a:pt x="78940" y="62960"/>
                    </a:lnTo>
                    <a:lnTo>
                      <a:pt x="81759" y="61084"/>
                    </a:lnTo>
                    <a:lnTo>
                      <a:pt x="90217" y="54502"/>
                    </a:lnTo>
                    <a:lnTo>
                      <a:pt x="102434" y="50749"/>
                    </a:lnTo>
                    <a:lnTo>
                      <a:pt x="133447" y="50749"/>
                    </a:lnTo>
                    <a:lnTo>
                      <a:pt x="137200" y="49806"/>
                    </a:lnTo>
                    <a:lnTo>
                      <a:pt x="156936" y="49806"/>
                    </a:lnTo>
                    <a:lnTo>
                      <a:pt x="184196" y="51683"/>
                    </a:lnTo>
                    <a:lnTo>
                      <a:pt x="187016" y="51683"/>
                    </a:lnTo>
                    <a:lnTo>
                      <a:pt x="206752" y="53569"/>
                    </a:lnTo>
                    <a:lnTo>
                      <a:pt x="209561" y="54502"/>
                    </a:lnTo>
                    <a:lnTo>
                      <a:pt x="230240" y="57322"/>
                    </a:lnTo>
                    <a:lnTo>
                      <a:pt x="248100" y="54502"/>
                    </a:lnTo>
                    <a:lnTo>
                      <a:pt x="250919" y="53569"/>
                    </a:lnTo>
                    <a:lnTo>
                      <a:pt x="254672" y="53569"/>
                    </a:lnTo>
                    <a:lnTo>
                      <a:pt x="266892" y="50749"/>
                    </a:lnTo>
                    <a:lnTo>
                      <a:pt x="272531" y="48863"/>
                    </a:lnTo>
                    <a:lnTo>
                      <a:pt x="286628" y="42291"/>
                    </a:lnTo>
                    <a:lnTo>
                      <a:pt x="299782" y="33833"/>
                    </a:lnTo>
                    <a:lnTo>
                      <a:pt x="301659" y="30070"/>
                    </a:lnTo>
                    <a:lnTo>
                      <a:pt x="309183" y="17850"/>
                    </a:lnTo>
                    <a:lnTo>
                      <a:pt x="314822" y="6582"/>
                    </a:lnTo>
                    <a:lnTo>
                      <a:pt x="317642" y="0"/>
                    </a:lnTo>
                    <a:lnTo>
                      <a:pt x="320461" y="10335"/>
                    </a:lnTo>
                    <a:lnTo>
                      <a:pt x="322337" y="13154"/>
                    </a:lnTo>
                    <a:lnTo>
                      <a:pt x="324214" y="15040"/>
                    </a:lnTo>
                    <a:lnTo>
                      <a:pt x="333615" y="32890"/>
                    </a:lnTo>
                    <a:lnTo>
                      <a:pt x="335491" y="36652"/>
                    </a:lnTo>
                    <a:lnTo>
                      <a:pt x="343950" y="59198"/>
                    </a:lnTo>
                    <a:lnTo>
                      <a:pt x="345826" y="63903"/>
                    </a:lnTo>
                    <a:lnTo>
                      <a:pt x="354284" y="87401"/>
                    </a:lnTo>
                    <a:lnTo>
                      <a:pt x="356170" y="89278"/>
                    </a:lnTo>
                    <a:lnTo>
                      <a:pt x="371201" y="110890"/>
                    </a:lnTo>
                    <a:lnTo>
                      <a:pt x="383421" y="117472"/>
                    </a:lnTo>
                    <a:lnTo>
                      <a:pt x="387184" y="118405"/>
                    </a:lnTo>
                    <a:lnTo>
                      <a:pt x="401271" y="124044"/>
                    </a:lnTo>
                    <a:lnTo>
                      <a:pt x="404100" y="125930"/>
                    </a:lnTo>
                    <a:lnTo>
                      <a:pt x="414435" y="132502"/>
                    </a:lnTo>
                    <a:lnTo>
                      <a:pt x="425712" y="139084"/>
                    </a:lnTo>
                    <a:lnTo>
                      <a:pt x="437923" y="149419"/>
                    </a:lnTo>
                    <a:lnTo>
                      <a:pt x="447325" y="167278"/>
                    </a:lnTo>
                    <a:lnTo>
                      <a:pt x="452020" y="187014"/>
                    </a:lnTo>
                    <a:lnTo>
                      <a:pt x="456726" y="204864"/>
                    </a:lnTo>
                    <a:lnTo>
                      <a:pt x="459545" y="217084"/>
                    </a:lnTo>
                    <a:lnTo>
                      <a:pt x="460479" y="226476"/>
                    </a:lnTo>
                    <a:lnTo>
                      <a:pt x="463298" y="242459"/>
                    </a:lnTo>
                    <a:lnTo>
                      <a:pt x="464241" y="246212"/>
                    </a:lnTo>
                    <a:lnTo>
                      <a:pt x="465174" y="273472"/>
                    </a:lnTo>
                    <a:lnTo>
                      <a:pt x="465174" y="276282"/>
                    </a:lnTo>
                    <a:lnTo>
                      <a:pt x="469880" y="301657"/>
                    </a:lnTo>
                    <a:lnTo>
                      <a:pt x="470813" y="305419"/>
                    </a:lnTo>
                    <a:lnTo>
                      <a:pt x="470813" y="308239"/>
                    </a:lnTo>
                    <a:lnTo>
                      <a:pt x="472699" y="325155"/>
                    </a:lnTo>
                    <a:lnTo>
                      <a:pt x="472699" y="328908"/>
                    </a:lnTo>
                    <a:lnTo>
                      <a:pt x="471756" y="343014"/>
                    </a:lnTo>
                    <a:lnTo>
                      <a:pt x="469880" y="342071"/>
                    </a:lnTo>
                    <a:lnTo>
                      <a:pt x="468937" y="342071"/>
                    </a:lnTo>
                    <a:lnTo>
                      <a:pt x="463298" y="341128"/>
                    </a:lnTo>
                    <a:lnTo>
                      <a:pt x="461421" y="341128"/>
                    </a:lnTo>
                    <a:lnTo>
                      <a:pt x="452963" y="347710"/>
                    </a:lnTo>
                    <a:lnTo>
                      <a:pt x="451087" y="352406"/>
                    </a:lnTo>
                    <a:lnTo>
                      <a:pt x="451087" y="354282"/>
                    </a:lnTo>
                    <a:lnTo>
                      <a:pt x="450144" y="365570"/>
                    </a:lnTo>
                    <a:lnTo>
                      <a:pt x="449201" y="366503"/>
                    </a:lnTo>
                    <a:lnTo>
                      <a:pt x="436047" y="375904"/>
                    </a:lnTo>
                    <a:lnTo>
                      <a:pt x="435104" y="379657"/>
                    </a:lnTo>
                    <a:lnTo>
                      <a:pt x="434171" y="389058"/>
                    </a:lnTo>
                    <a:lnTo>
                      <a:pt x="433228" y="390935"/>
                    </a:lnTo>
                    <a:lnTo>
                      <a:pt x="419130" y="404098"/>
                    </a:lnTo>
                    <a:lnTo>
                      <a:pt x="416311" y="405032"/>
                    </a:lnTo>
                    <a:lnTo>
                      <a:pt x="412558" y="406918"/>
                    </a:lnTo>
                    <a:lnTo>
                      <a:pt x="409729" y="421005"/>
                    </a:lnTo>
                    <a:lnTo>
                      <a:pt x="437923" y="444503"/>
                    </a:lnTo>
                    <a:lnTo>
                      <a:pt x="441686" y="448266"/>
                    </a:lnTo>
                    <a:lnTo>
                      <a:pt x="442629" y="450142"/>
                    </a:lnTo>
                    <a:lnTo>
                      <a:pt x="449201" y="452018"/>
                    </a:lnTo>
                    <a:lnTo>
                      <a:pt x="450144" y="451085"/>
                    </a:lnTo>
                    <a:lnTo>
                      <a:pt x="452020" y="450142"/>
                    </a:lnTo>
                    <a:lnTo>
                      <a:pt x="453906" y="450142"/>
                    </a:lnTo>
                    <a:lnTo>
                      <a:pt x="460479" y="441684"/>
                    </a:lnTo>
                    <a:lnTo>
                      <a:pt x="461421" y="438864"/>
                    </a:lnTo>
                    <a:lnTo>
                      <a:pt x="462364" y="436988"/>
                    </a:lnTo>
                    <a:lnTo>
                      <a:pt x="477395" y="432292"/>
                    </a:lnTo>
                    <a:lnTo>
                      <a:pt x="478338" y="433226"/>
                    </a:lnTo>
                    <a:lnTo>
                      <a:pt x="490549" y="442627"/>
                    </a:lnTo>
                    <a:lnTo>
                      <a:pt x="492435" y="441684"/>
                    </a:lnTo>
                    <a:lnTo>
                      <a:pt x="494311" y="440741"/>
                    </a:lnTo>
                    <a:lnTo>
                      <a:pt x="495254" y="439807"/>
                    </a:lnTo>
                    <a:lnTo>
                      <a:pt x="497131" y="438864"/>
                    </a:lnTo>
                    <a:lnTo>
                      <a:pt x="499007" y="438864"/>
                    </a:lnTo>
                    <a:lnTo>
                      <a:pt x="514990" y="442627"/>
                    </a:lnTo>
                    <a:lnTo>
                      <a:pt x="514990" y="444503"/>
                    </a:lnTo>
                    <a:lnTo>
                      <a:pt x="506532" y="455781"/>
                    </a:lnTo>
                    <a:lnTo>
                      <a:pt x="504646" y="456724"/>
                    </a:lnTo>
                    <a:lnTo>
                      <a:pt x="503713" y="457657"/>
                    </a:lnTo>
                    <a:lnTo>
                      <a:pt x="502770" y="468935"/>
                    </a:lnTo>
                    <a:lnTo>
                      <a:pt x="503713" y="469878"/>
                    </a:lnTo>
                    <a:lnTo>
                      <a:pt x="514047" y="478336"/>
                    </a:lnTo>
                    <a:lnTo>
                      <a:pt x="514990" y="479279"/>
                    </a:lnTo>
                    <a:lnTo>
                      <a:pt x="515924" y="497129"/>
                    </a:lnTo>
                    <a:lnTo>
                      <a:pt x="515924" y="500891"/>
                    </a:lnTo>
                    <a:lnTo>
                      <a:pt x="516867" y="507464"/>
                    </a:lnTo>
                    <a:lnTo>
                      <a:pt x="519686" y="514988"/>
                    </a:lnTo>
                    <a:lnTo>
                      <a:pt x="520629" y="516865"/>
                    </a:lnTo>
                    <a:lnTo>
                      <a:pt x="522505" y="518741"/>
                    </a:lnTo>
                    <a:lnTo>
                      <a:pt x="523448" y="519684"/>
                    </a:lnTo>
                    <a:lnTo>
                      <a:pt x="523448" y="536600"/>
                    </a:lnTo>
                    <a:lnTo>
                      <a:pt x="525325" y="539420"/>
                    </a:lnTo>
                    <a:lnTo>
                      <a:pt x="525325" y="541296"/>
                    </a:lnTo>
                    <a:lnTo>
                      <a:pt x="535659" y="561032"/>
                    </a:lnTo>
                    <a:lnTo>
                      <a:pt x="535659" y="562909"/>
                    </a:lnTo>
                    <a:lnTo>
                      <a:pt x="543175" y="579825"/>
                    </a:lnTo>
                    <a:lnTo>
                      <a:pt x="536602" y="604266"/>
                    </a:lnTo>
                    <a:lnTo>
                      <a:pt x="535659" y="608962"/>
                    </a:lnTo>
                    <a:lnTo>
                      <a:pt x="533783" y="614601"/>
                    </a:lnTo>
                    <a:lnTo>
                      <a:pt x="518743" y="631517"/>
                    </a:lnTo>
                    <a:lnTo>
                      <a:pt x="515924" y="635270"/>
                    </a:lnTo>
                    <a:lnTo>
                      <a:pt x="512171" y="639032"/>
                    </a:lnTo>
                    <a:lnTo>
                      <a:pt x="501827" y="655949"/>
                    </a:lnTo>
                    <a:lnTo>
                      <a:pt x="500893" y="659711"/>
                    </a:lnTo>
                    <a:lnTo>
                      <a:pt x="499950" y="664407"/>
                    </a:lnTo>
                    <a:lnTo>
                      <a:pt x="499950" y="667226"/>
                    </a:lnTo>
                    <a:lnTo>
                      <a:pt x="495254" y="691658"/>
                    </a:lnTo>
                    <a:lnTo>
                      <a:pt x="496188" y="695420"/>
                    </a:lnTo>
                    <a:lnTo>
                      <a:pt x="496188" y="702935"/>
                    </a:lnTo>
                    <a:lnTo>
                      <a:pt x="497131" y="736768"/>
                    </a:lnTo>
                    <a:lnTo>
                      <a:pt x="496188" y="740531"/>
                    </a:lnTo>
                    <a:lnTo>
                      <a:pt x="495254" y="744284"/>
                    </a:lnTo>
                    <a:lnTo>
                      <a:pt x="480214" y="763086"/>
                    </a:lnTo>
                    <a:lnTo>
                      <a:pt x="477395" y="770601"/>
                    </a:lnTo>
                    <a:lnTo>
                      <a:pt x="450144" y="761200"/>
                    </a:lnTo>
                    <a:lnTo>
                      <a:pt x="430408" y="756504"/>
                    </a:lnTo>
                    <a:lnTo>
                      <a:pt x="430408" y="754618"/>
                    </a:lnTo>
                    <a:lnTo>
                      <a:pt x="420073" y="752742"/>
                    </a:lnTo>
                    <a:lnTo>
                      <a:pt x="370267" y="712337"/>
                    </a:lnTo>
                    <a:lnTo>
                      <a:pt x="365562" y="710460"/>
                    </a:lnTo>
                    <a:lnTo>
                      <a:pt x="361809" y="708574"/>
                    </a:lnTo>
                    <a:lnTo>
                      <a:pt x="342073" y="695420"/>
                    </a:lnTo>
                    <a:lnTo>
                      <a:pt x="339254" y="693534"/>
                    </a:lnTo>
                    <a:lnTo>
                      <a:pt x="336434" y="692601"/>
                    </a:lnTo>
                    <a:lnTo>
                      <a:pt x="322337" y="686962"/>
                    </a:lnTo>
                    <a:lnTo>
                      <a:pt x="316699" y="685086"/>
                    </a:lnTo>
                    <a:lnTo>
                      <a:pt x="310117" y="683200"/>
                    </a:lnTo>
                    <a:lnTo>
                      <a:pt x="308240" y="682266"/>
                    </a:lnTo>
                    <a:lnTo>
                      <a:pt x="303545" y="681323"/>
                    </a:lnTo>
                    <a:lnTo>
                      <a:pt x="301659" y="680380"/>
                    </a:lnTo>
                    <a:lnTo>
                      <a:pt x="293201" y="680380"/>
                    </a:lnTo>
                    <a:lnTo>
                      <a:pt x="288505" y="678504"/>
                    </a:lnTo>
                    <a:lnTo>
                      <a:pt x="280989" y="670046"/>
                    </a:lnTo>
                    <a:lnTo>
                      <a:pt x="273465" y="664407"/>
                    </a:lnTo>
                    <a:lnTo>
                      <a:pt x="256548" y="653129"/>
                    </a:lnTo>
                    <a:lnTo>
                      <a:pt x="240575" y="641852"/>
                    </a:lnTo>
                    <a:lnTo>
                      <a:pt x="236822" y="639032"/>
                    </a:lnTo>
                    <a:lnTo>
                      <a:pt x="223658" y="626812"/>
                    </a:lnTo>
                    <a:lnTo>
                      <a:pt x="220839" y="623059"/>
                    </a:lnTo>
                    <a:lnTo>
                      <a:pt x="208628" y="610838"/>
                    </a:lnTo>
                    <a:lnTo>
                      <a:pt x="196407" y="595808"/>
                    </a:lnTo>
                    <a:lnTo>
                      <a:pt x="194531" y="592988"/>
                    </a:lnTo>
                    <a:lnTo>
                      <a:pt x="183253" y="576072"/>
                    </a:lnTo>
                    <a:lnTo>
                      <a:pt x="173852" y="558213"/>
                    </a:lnTo>
                    <a:lnTo>
                      <a:pt x="166337" y="539420"/>
                    </a:lnTo>
                    <a:lnTo>
                      <a:pt x="162575" y="529085"/>
                    </a:lnTo>
                    <a:lnTo>
                      <a:pt x="156936" y="515922"/>
                    </a:lnTo>
                    <a:lnTo>
                      <a:pt x="152240" y="503711"/>
                    </a:lnTo>
                    <a:lnTo>
                      <a:pt x="147544" y="486794"/>
                    </a:lnTo>
                    <a:lnTo>
                      <a:pt x="142839" y="473640"/>
                    </a:lnTo>
                    <a:lnTo>
                      <a:pt x="137200" y="455781"/>
                    </a:lnTo>
                    <a:lnTo>
                      <a:pt x="131561" y="442627"/>
                    </a:lnTo>
                    <a:lnTo>
                      <a:pt x="125932" y="436045"/>
                    </a:lnTo>
                    <a:lnTo>
                      <a:pt x="118407" y="426644"/>
                    </a:lnTo>
                    <a:lnTo>
                      <a:pt x="115588" y="424767"/>
                    </a:lnTo>
                    <a:lnTo>
                      <a:pt x="106192" y="412556"/>
                    </a:lnTo>
                    <a:lnTo>
                      <a:pt x="104313" y="408794"/>
                    </a:lnTo>
                    <a:lnTo>
                      <a:pt x="97734" y="395630"/>
                    </a:lnTo>
                    <a:lnTo>
                      <a:pt x="96795" y="392821"/>
                    </a:lnTo>
                    <a:lnTo>
                      <a:pt x="94915" y="390001"/>
                    </a:lnTo>
                    <a:lnTo>
                      <a:pt x="87398" y="374018"/>
                    </a:lnTo>
                    <a:lnTo>
                      <a:pt x="85518" y="372142"/>
                    </a:lnTo>
                    <a:lnTo>
                      <a:pt x="76121" y="358045"/>
                    </a:lnTo>
                    <a:lnTo>
                      <a:pt x="72360" y="344891"/>
                    </a:lnTo>
                    <a:lnTo>
                      <a:pt x="82699" y="341128"/>
                    </a:lnTo>
                    <a:lnTo>
                      <a:pt x="87398" y="339252"/>
                    </a:lnTo>
                    <a:lnTo>
                      <a:pt x="97734" y="335490"/>
                    </a:lnTo>
                    <a:lnTo>
                      <a:pt x="99614" y="330794"/>
                    </a:lnTo>
                    <a:lnTo>
                      <a:pt x="108073" y="316697"/>
                    </a:lnTo>
                    <a:lnTo>
                      <a:pt x="110891" y="313877"/>
                    </a:lnTo>
                    <a:lnTo>
                      <a:pt x="124989" y="302600"/>
                    </a:lnTo>
                    <a:lnTo>
                      <a:pt x="130628" y="298837"/>
                    </a:lnTo>
                    <a:lnTo>
                      <a:pt x="140962" y="292265"/>
                    </a:lnTo>
                    <a:lnTo>
                      <a:pt x="143782" y="290379"/>
                    </a:lnTo>
                    <a:lnTo>
                      <a:pt x="165394" y="282864"/>
                    </a:lnTo>
                    <a:lnTo>
                      <a:pt x="169156" y="281921"/>
                    </a:lnTo>
                    <a:lnTo>
                      <a:pt x="192655" y="280045"/>
                    </a:lnTo>
                    <a:lnTo>
                      <a:pt x="215200" y="280988"/>
                    </a:lnTo>
                    <a:lnTo>
                      <a:pt x="218029" y="280988"/>
                    </a:lnTo>
                    <a:lnTo>
                      <a:pt x="237755" y="277225"/>
                    </a:lnTo>
                    <a:lnTo>
                      <a:pt x="260311" y="270653"/>
                    </a:lnTo>
                    <a:lnTo>
                      <a:pt x="264073" y="268767"/>
                    </a:lnTo>
                    <a:lnTo>
                      <a:pt x="279103" y="259375"/>
                    </a:lnTo>
                    <a:lnTo>
                      <a:pt x="293201" y="253737"/>
                    </a:lnTo>
                    <a:lnTo>
                      <a:pt x="297906" y="249974"/>
                    </a:lnTo>
                    <a:lnTo>
                      <a:pt x="308240" y="236820"/>
                    </a:lnTo>
                    <a:lnTo>
                      <a:pt x="316699" y="223657"/>
                    </a:lnTo>
                    <a:lnTo>
                      <a:pt x="312936" y="210503"/>
                    </a:lnTo>
                    <a:lnTo>
                      <a:pt x="301659" y="208626"/>
                    </a:lnTo>
                    <a:lnTo>
                      <a:pt x="286628" y="213322"/>
                    </a:lnTo>
                    <a:lnTo>
                      <a:pt x="261254" y="221780"/>
                    </a:lnTo>
                    <a:lnTo>
                      <a:pt x="246214" y="222723"/>
                    </a:lnTo>
                    <a:lnTo>
                      <a:pt x="229297" y="223657"/>
                    </a:lnTo>
                    <a:lnTo>
                      <a:pt x="225544" y="223657"/>
                    </a:lnTo>
                    <a:lnTo>
                      <a:pt x="205809" y="225542"/>
                    </a:lnTo>
                    <a:lnTo>
                      <a:pt x="201103" y="225542"/>
                    </a:lnTo>
                    <a:lnTo>
                      <a:pt x="188892" y="219904"/>
                    </a:lnTo>
                    <a:lnTo>
                      <a:pt x="186073" y="218018"/>
                    </a:lnTo>
                    <a:lnTo>
                      <a:pt x="177615" y="205807"/>
                    </a:lnTo>
                    <a:lnTo>
                      <a:pt x="168213" y="199225"/>
                    </a:lnTo>
                    <a:lnTo>
                      <a:pt x="156936" y="202044"/>
                    </a:lnTo>
                    <a:lnTo>
                      <a:pt x="153183" y="202987"/>
                    </a:lnTo>
                    <a:lnTo>
                      <a:pt x="145668" y="209560"/>
                    </a:lnTo>
                    <a:lnTo>
                      <a:pt x="137200" y="217084"/>
                    </a:lnTo>
                    <a:lnTo>
                      <a:pt x="134390" y="219904"/>
                    </a:lnTo>
                    <a:lnTo>
                      <a:pt x="132504" y="221780"/>
                    </a:lnTo>
                    <a:lnTo>
                      <a:pt x="121227" y="233058"/>
                    </a:lnTo>
                    <a:lnTo>
                      <a:pt x="117474" y="235877"/>
                    </a:lnTo>
                    <a:lnTo>
                      <a:pt x="108073" y="245278"/>
                    </a:lnTo>
                    <a:lnTo>
                      <a:pt x="106192" y="247155"/>
                    </a:lnTo>
                    <a:lnTo>
                      <a:pt x="91156" y="258432"/>
                    </a:lnTo>
                    <a:lnTo>
                      <a:pt x="79880" y="263128"/>
                    </a:lnTo>
                    <a:lnTo>
                      <a:pt x="76121" y="257489"/>
                    </a:lnTo>
                    <a:lnTo>
                      <a:pt x="71421" y="248098"/>
                    </a:lnTo>
                    <a:lnTo>
                      <a:pt x="63903" y="242459"/>
                    </a:lnTo>
                    <a:lnTo>
                      <a:pt x="60145" y="240573"/>
                    </a:lnTo>
                    <a:lnTo>
                      <a:pt x="49807" y="234001"/>
                    </a:lnTo>
                    <a:lnTo>
                      <a:pt x="49807" y="223657"/>
                    </a:lnTo>
                    <a:lnTo>
                      <a:pt x="50746" y="214265"/>
                    </a:lnTo>
                    <a:lnTo>
                      <a:pt x="50746" y="208626"/>
                    </a:lnTo>
                    <a:lnTo>
                      <a:pt x="52627" y="196405"/>
                    </a:lnTo>
                    <a:lnTo>
                      <a:pt x="53567" y="187014"/>
                    </a:lnTo>
                    <a:lnTo>
                      <a:pt x="40410" y="187014"/>
                    </a:lnTo>
                    <a:lnTo>
                      <a:pt x="28193" y="187947"/>
                    </a:lnTo>
                    <a:lnTo>
                      <a:pt x="17856" y="186071"/>
                    </a:lnTo>
                    <a:lnTo>
                      <a:pt x="4700" y="186071"/>
                    </a:lnTo>
                    <a:lnTo>
                      <a:pt x="6579" y="171974"/>
                    </a:lnTo>
                    <a:lnTo>
                      <a:pt x="8458" y="157877"/>
                    </a:lnTo>
                    <a:lnTo>
                      <a:pt x="11278" y="137198"/>
                    </a:lnTo>
                    <a:lnTo>
                      <a:pt x="10338" y="112767"/>
                    </a:lnTo>
                    <a:lnTo>
                      <a:pt x="8458" y="90211"/>
                    </a:lnTo>
                    <a:lnTo>
                      <a:pt x="3759" y="69542"/>
                    </a:lnTo>
                    <a:lnTo>
                      <a:pt x="0" y="56388"/>
                    </a:lnTo>
                  </a:path>
                </a:pathLst>
              </a:custGeom>
              <a:solidFill>
                <a:schemeClr val="accent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11ED0AE2-50E4-1A10-CECC-0F8A72C81456}"/>
                  </a:ext>
                </a:extLst>
              </p:cNvPr>
              <p:cNvSpPr/>
              <p:nvPr/>
            </p:nvSpPr>
            <p:spPr>
              <a:xfrm>
                <a:off x="3040636" y="4053253"/>
                <a:ext cx="676767" cy="594517"/>
              </a:xfrm>
              <a:custGeom>
                <a:avLst/>
                <a:gdLst>
                  <a:gd name="connsiteX0" fmla="*/ 62027 w 510282"/>
                  <a:gd name="connsiteY0" fmla="*/ 85515 h 448265"/>
                  <a:gd name="connsiteX1" fmla="*/ 70485 w 510282"/>
                  <a:gd name="connsiteY1" fmla="*/ 89278 h 448265"/>
                  <a:gd name="connsiteX2" fmla="*/ 72361 w 510282"/>
                  <a:gd name="connsiteY2" fmla="*/ 89278 h 448265"/>
                  <a:gd name="connsiteX3" fmla="*/ 73304 w 510282"/>
                  <a:gd name="connsiteY3" fmla="*/ 88335 h 448265"/>
                  <a:gd name="connsiteX4" fmla="*/ 76124 w 510282"/>
                  <a:gd name="connsiteY4" fmla="*/ 73304 h 448265"/>
                  <a:gd name="connsiteX5" fmla="*/ 78000 w 510282"/>
                  <a:gd name="connsiteY5" fmla="*/ 72361 h 448265"/>
                  <a:gd name="connsiteX6" fmla="*/ 91154 w 510282"/>
                  <a:gd name="connsiteY6" fmla="*/ 69542 h 448265"/>
                  <a:gd name="connsiteX7" fmla="*/ 93040 w 510282"/>
                  <a:gd name="connsiteY7" fmla="*/ 69542 h 448265"/>
                  <a:gd name="connsiteX8" fmla="*/ 94917 w 510282"/>
                  <a:gd name="connsiteY8" fmla="*/ 70485 h 448265"/>
                  <a:gd name="connsiteX9" fmla="*/ 109014 w 510282"/>
                  <a:gd name="connsiteY9" fmla="*/ 62970 h 448265"/>
                  <a:gd name="connsiteX10" fmla="*/ 109947 w 510282"/>
                  <a:gd name="connsiteY10" fmla="*/ 60141 h 448265"/>
                  <a:gd name="connsiteX11" fmla="*/ 110890 w 510282"/>
                  <a:gd name="connsiteY11" fmla="*/ 58264 h 448265"/>
                  <a:gd name="connsiteX12" fmla="*/ 122168 w 510282"/>
                  <a:gd name="connsiteY12" fmla="*/ 53569 h 448265"/>
                  <a:gd name="connsiteX13" fmla="*/ 124044 w 510282"/>
                  <a:gd name="connsiteY13" fmla="*/ 54512 h 448265"/>
                  <a:gd name="connsiteX14" fmla="*/ 126863 w 510282"/>
                  <a:gd name="connsiteY14" fmla="*/ 54512 h 448265"/>
                  <a:gd name="connsiteX15" fmla="*/ 140960 w 510282"/>
                  <a:gd name="connsiteY15" fmla="*/ 50749 h 448265"/>
                  <a:gd name="connsiteX16" fmla="*/ 142847 w 510282"/>
                  <a:gd name="connsiteY16" fmla="*/ 49806 h 448265"/>
                  <a:gd name="connsiteX17" fmla="*/ 152238 w 510282"/>
                  <a:gd name="connsiteY17" fmla="*/ 47930 h 448265"/>
                  <a:gd name="connsiteX18" fmla="*/ 154115 w 510282"/>
                  <a:gd name="connsiteY18" fmla="*/ 47930 h 448265"/>
                  <a:gd name="connsiteX19" fmla="*/ 163516 w 510282"/>
                  <a:gd name="connsiteY19" fmla="*/ 48873 h 448265"/>
                  <a:gd name="connsiteX20" fmla="*/ 165392 w 510282"/>
                  <a:gd name="connsiteY20" fmla="*/ 48873 h 448265"/>
                  <a:gd name="connsiteX21" fmla="*/ 167278 w 510282"/>
                  <a:gd name="connsiteY21" fmla="*/ 49806 h 448265"/>
                  <a:gd name="connsiteX22" fmla="*/ 172917 w 510282"/>
                  <a:gd name="connsiteY22" fmla="*/ 50749 h 448265"/>
                  <a:gd name="connsiteX23" fmla="*/ 174793 w 510282"/>
                  <a:gd name="connsiteY23" fmla="*/ 51692 h 448265"/>
                  <a:gd name="connsiteX24" fmla="*/ 179489 w 510282"/>
                  <a:gd name="connsiteY24" fmla="*/ 53569 h 448265"/>
                  <a:gd name="connsiteX25" fmla="*/ 196405 w 510282"/>
                  <a:gd name="connsiteY25" fmla="*/ 58264 h 448265"/>
                  <a:gd name="connsiteX26" fmla="*/ 198292 w 510282"/>
                  <a:gd name="connsiteY26" fmla="*/ 58264 h 448265"/>
                  <a:gd name="connsiteX27" fmla="*/ 200168 w 510282"/>
                  <a:gd name="connsiteY27" fmla="*/ 57331 h 448265"/>
                  <a:gd name="connsiteX28" fmla="*/ 213322 w 510282"/>
                  <a:gd name="connsiteY28" fmla="*/ 51692 h 448265"/>
                  <a:gd name="connsiteX29" fmla="*/ 214265 w 510282"/>
                  <a:gd name="connsiteY29" fmla="*/ 51692 h 448265"/>
                  <a:gd name="connsiteX30" fmla="*/ 218961 w 510282"/>
                  <a:gd name="connsiteY30" fmla="*/ 58264 h 448265"/>
                  <a:gd name="connsiteX31" fmla="*/ 219904 w 510282"/>
                  <a:gd name="connsiteY31" fmla="*/ 58264 h 448265"/>
                  <a:gd name="connsiteX32" fmla="*/ 230238 w 510282"/>
                  <a:gd name="connsiteY32" fmla="*/ 50749 h 448265"/>
                  <a:gd name="connsiteX33" fmla="*/ 232124 w 510282"/>
                  <a:gd name="connsiteY33" fmla="*/ 49806 h 448265"/>
                  <a:gd name="connsiteX34" fmla="*/ 251851 w 510282"/>
                  <a:gd name="connsiteY34" fmla="*/ 49806 h 448265"/>
                  <a:gd name="connsiteX35" fmla="*/ 255613 w 510282"/>
                  <a:gd name="connsiteY35" fmla="*/ 51692 h 448265"/>
                  <a:gd name="connsiteX36" fmla="*/ 262195 w 510282"/>
                  <a:gd name="connsiteY36" fmla="*/ 59207 h 448265"/>
                  <a:gd name="connsiteX37" fmla="*/ 263128 w 510282"/>
                  <a:gd name="connsiteY37" fmla="*/ 61084 h 448265"/>
                  <a:gd name="connsiteX38" fmla="*/ 265014 w 510282"/>
                  <a:gd name="connsiteY38" fmla="*/ 62027 h 448265"/>
                  <a:gd name="connsiteX39" fmla="*/ 265948 w 510282"/>
                  <a:gd name="connsiteY39" fmla="*/ 62970 h 448265"/>
                  <a:gd name="connsiteX40" fmla="*/ 275349 w 510282"/>
                  <a:gd name="connsiteY40" fmla="*/ 65780 h 448265"/>
                  <a:gd name="connsiteX41" fmla="*/ 277225 w 510282"/>
                  <a:gd name="connsiteY41" fmla="*/ 65780 h 448265"/>
                  <a:gd name="connsiteX42" fmla="*/ 279111 w 510282"/>
                  <a:gd name="connsiteY42" fmla="*/ 64846 h 448265"/>
                  <a:gd name="connsiteX43" fmla="*/ 290389 w 510282"/>
                  <a:gd name="connsiteY43" fmla="*/ 61084 h 448265"/>
                  <a:gd name="connsiteX44" fmla="*/ 292265 w 510282"/>
                  <a:gd name="connsiteY44" fmla="*/ 61084 h 448265"/>
                  <a:gd name="connsiteX45" fmla="*/ 296027 w 510282"/>
                  <a:gd name="connsiteY45" fmla="*/ 46053 h 448265"/>
                  <a:gd name="connsiteX46" fmla="*/ 296027 w 510282"/>
                  <a:gd name="connsiteY46" fmla="*/ 44167 h 448265"/>
                  <a:gd name="connsiteX47" fmla="*/ 296961 w 510282"/>
                  <a:gd name="connsiteY47" fmla="*/ 40415 h 448265"/>
                  <a:gd name="connsiteX48" fmla="*/ 298837 w 510282"/>
                  <a:gd name="connsiteY48" fmla="*/ 37595 h 448265"/>
                  <a:gd name="connsiteX49" fmla="*/ 306362 w 510282"/>
                  <a:gd name="connsiteY49" fmla="*/ 25375 h 448265"/>
                  <a:gd name="connsiteX50" fmla="*/ 309182 w 510282"/>
                  <a:gd name="connsiteY50" fmla="*/ 23498 h 448265"/>
                  <a:gd name="connsiteX51" fmla="*/ 311058 w 510282"/>
                  <a:gd name="connsiteY51" fmla="*/ 21612 h 448265"/>
                  <a:gd name="connsiteX52" fmla="*/ 312944 w 510282"/>
                  <a:gd name="connsiteY52" fmla="*/ 20679 h 448265"/>
                  <a:gd name="connsiteX53" fmla="*/ 313877 w 510282"/>
                  <a:gd name="connsiteY53" fmla="*/ 18793 h 448265"/>
                  <a:gd name="connsiteX54" fmla="*/ 320459 w 510282"/>
                  <a:gd name="connsiteY54" fmla="*/ 13154 h 448265"/>
                  <a:gd name="connsiteX55" fmla="*/ 323279 w 510282"/>
                  <a:gd name="connsiteY55" fmla="*/ 10335 h 448265"/>
                  <a:gd name="connsiteX56" fmla="*/ 327031 w 510282"/>
                  <a:gd name="connsiteY56" fmla="*/ 5639 h 448265"/>
                  <a:gd name="connsiteX57" fmla="*/ 328917 w 510282"/>
                  <a:gd name="connsiteY57" fmla="*/ 3762 h 448265"/>
                  <a:gd name="connsiteX58" fmla="*/ 331737 w 510282"/>
                  <a:gd name="connsiteY58" fmla="*/ 943 h 448265"/>
                  <a:gd name="connsiteX59" fmla="*/ 333613 w 510282"/>
                  <a:gd name="connsiteY59" fmla="*/ 0 h 448265"/>
                  <a:gd name="connsiteX60" fmla="*/ 364627 w 510282"/>
                  <a:gd name="connsiteY60" fmla="*/ 24432 h 448265"/>
                  <a:gd name="connsiteX61" fmla="*/ 367446 w 510282"/>
                  <a:gd name="connsiteY61" fmla="*/ 27251 h 448265"/>
                  <a:gd name="connsiteX62" fmla="*/ 389058 w 510282"/>
                  <a:gd name="connsiteY62" fmla="*/ 57331 h 448265"/>
                  <a:gd name="connsiteX63" fmla="*/ 390001 w 510282"/>
                  <a:gd name="connsiteY63" fmla="*/ 58264 h 448265"/>
                  <a:gd name="connsiteX64" fmla="*/ 392821 w 510282"/>
                  <a:gd name="connsiteY64" fmla="*/ 60141 h 448265"/>
                  <a:gd name="connsiteX65" fmla="*/ 416309 w 510282"/>
                  <a:gd name="connsiteY65" fmla="*/ 85515 h 448265"/>
                  <a:gd name="connsiteX66" fmla="*/ 418195 w 510282"/>
                  <a:gd name="connsiteY66" fmla="*/ 87401 h 448265"/>
                  <a:gd name="connsiteX67" fmla="*/ 420072 w 510282"/>
                  <a:gd name="connsiteY67" fmla="*/ 89278 h 448265"/>
                  <a:gd name="connsiteX68" fmla="*/ 421015 w 510282"/>
                  <a:gd name="connsiteY68" fmla="*/ 91154 h 448265"/>
                  <a:gd name="connsiteX69" fmla="*/ 422891 w 510282"/>
                  <a:gd name="connsiteY69" fmla="*/ 93040 h 448265"/>
                  <a:gd name="connsiteX70" fmla="*/ 444503 w 510282"/>
                  <a:gd name="connsiteY70" fmla="*/ 116529 h 448265"/>
                  <a:gd name="connsiteX71" fmla="*/ 446380 w 510282"/>
                  <a:gd name="connsiteY71" fmla="*/ 118415 h 448265"/>
                  <a:gd name="connsiteX72" fmla="*/ 447323 w 510282"/>
                  <a:gd name="connsiteY72" fmla="*/ 120291 h 448265"/>
                  <a:gd name="connsiteX73" fmla="*/ 459543 w 510282"/>
                  <a:gd name="connsiteY73" fmla="*/ 144723 h 448265"/>
                  <a:gd name="connsiteX74" fmla="*/ 460477 w 510282"/>
                  <a:gd name="connsiteY74" fmla="*/ 146599 h 448265"/>
                  <a:gd name="connsiteX75" fmla="*/ 461420 w 510282"/>
                  <a:gd name="connsiteY75" fmla="*/ 147542 h 448265"/>
                  <a:gd name="connsiteX76" fmla="*/ 475517 w 510282"/>
                  <a:gd name="connsiteY76" fmla="*/ 161639 h 448265"/>
                  <a:gd name="connsiteX77" fmla="*/ 477393 w 510282"/>
                  <a:gd name="connsiteY77" fmla="*/ 163516 h 448265"/>
                  <a:gd name="connsiteX78" fmla="*/ 487737 w 510282"/>
                  <a:gd name="connsiteY78" fmla="*/ 169155 h 448265"/>
                  <a:gd name="connsiteX79" fmla="*/ 488671 w 510282"/>
                  <a:gd name="connsiteY79" fmla="*/ 170097 h 448265"/>
                  <a:gd name="connsiteX80" fmla="*/ 490557 w 510282"/>
                  <a:gd name="connsiteY80" fmla="*/ 170097 h 448265"/>
                  <a:gd name="connsiteX81" fmla="*/ 495252 w 510282"/>
                  <a:gd name="connsiteY81" fmla="*/ 173860 h 448265"/>
                  <a:gd name="connsiteX82" fmla="*/ 510283 w 510282"/>
                  <a:gd name="connsiteY82" fmla="*/ 187957 h 448265"/>
                  <a:gd name="connsiteX83" fmla="*/ 510283 w 510282"/>
                  <a:gd name="connsiteY83" fmla="*/ 202054 h 448265"/>
                  <a:gd name="connsiteX84" fmla="*/ 509349 w 510282"/>
                  <a:gd name="connsiteY84" fmla="*/ 202987 h 448265"/>
                  <a:gd name="connsiteX85" fmla="*/ 508406 w 510282"/>
                  <a:gd name="connsiteY85" fmla="*/ 203930 h 448265"/>
                  <a:gd name="connsiteX86" fmla="*/ 505587 w 510282"/>
                  <a:gd name="connsiteY86" fmla="*/ 210503 h 448265"/>
                  <a:gd name="connsiteX87" fmla="*/ 505587 w 510282"/>
                  <a:gd name="connsiteY87" fmla="*/ 211446 h 448265"/>
                  <a:gd name="connsiteX88" fmla="*/ 504654 w 510282"/>
                  <a:gd name="connsiteY88" fmla="*/ 213331 h 448265"/>
                  <a:gd name="connsiteX89" fmla="*/ 500891 w 510282"/>
                  <a:gd name="connsiteY89" fmla="*/ 227419 h 448265"/>
                  <a:gd name="connsiteX90" fmla="*/ 500891 w 510282"/>
                  <a:gd name="connsiteY90" fmla="*/ 230238 h 448265"/>
                  <a:gd name="connsiteX91" fmla="*/ 499948 w 510282"/>
                  <a:gd name="connsiteY91" fmla="*/ 231181 h 448265"/>
                  <a:gd name="connsiteX92" fmla="*/ 499948 w 510282"/>
                  <a:gd name="connsiteY92" fmla="*/ 233058 h 448265"/>
                  <a:gd name="connsiteX93" fmla="*/ 499015 w 510282"/>
                  <a:gd name="connsiteY93" fmla="*/ 234944 h 448265"/>
                  <a:gd name="connsiteX94" fmla="*/ 496195 w 510282"/>
                  <a:gd name="connsiteY94" fmla="*/ 242459 h 448265"/>
                  <a:gd name="connsiteX95" fmla="*/ 496195 w 510282"/>
                  <a:gd name="connsiteY95" fmla="*/ 244335 h 448265"/>
                  <a:gd name="connsiteX96" fmla="*/ 495252 w 510282"/>
                  <a:gd name="connsiteY96" fmla="*/ 248098 h 448265"/>
                  <a:gd name="connsiteX97" fmla="*/ 494309 w 510282"/>
                  <a:gd name="connsiteY97" fmla="*/ 263138 h 448265"/>
                  <a:gd name="connsiteX98" fmla="*/ 494309 w 510282"/>
                  <a:gd name="connsiteY98" fmla="*/ 265014 h 448265"/>
                  <a:gd name="connsiteX99" fmla="*/ 495252 w 510282"/>
                  <a:gd name="connsiteY99" fmla="*/ 266891 h 448265"/>
                  <a:gd name="connsiteX100" fmla="*/ 497129 w 510282"/>
                  <a:gd name="connsiteY100" fmla="*/ 277225 h 448265"/>
                  <a:gd name="connsiteX101" fmla="*/ 497129 w 510282"/>
                  <a:gd name="connsiteY101" fmla="*/ 282864 h 448265"/>
                  <a:gd name="connsiteX102" fmla="*/ 500891 w 510282"/>
                  <a:gd name="connsiteY102" fmla="*/ 296961 h 448265"/>
                  <a:gd name="connsiteX103" fmla="*/ 499948 w 510282"/>
                  <a:gd name="connsiteY103" fmla="*/ 298847 h 448265"/>
                  <a:gd name="connsiteX104" fmla="*/ 499015 w 510282"/>
                  <a:gd name="connsiteY104" fmla="*/ 300723 h 448265"/>
                  <a:gd name="connsiteX105" fmla="*/ 498072 w 510282"/>
                  <a:gd name="connsiteY105" fmla="*/ 302600 h 448265"/>
                  <a:gd name="connsiteX106" fmla="*/ 497129 w 510282"/>
                  <a:gd name="connsiteY106" fmla="*/ 304486 h 448265"/>
                  <a:gd name="connsiteX107" fmla="*/ 496195 w 510282"/>
                  <a:gd name="connsiteY107" fmla="*/ 307305 h 448265"/>
                  <a:gd name="connsiteX108" fmla="*/ 484918 w 510282"/>
                  <a:gd name="connsiteY108" fmla="*/ 321402 h 448265"/>
                  <a:gd name="connsiteX109" fmla="*/ 483975 w 510282"/>
                  <a:gd name="connsiteY109" fmla="*/ 322336 h 448265"/>
                  <a:gd name="connsiteX110" fmla="*/ 483032 w 510282"/>
                  <a:gd name="connsiteY110" fmla="*/ 324212 h 448265"/>
                  <a:gd name="connsiteX111" fmla="*/ 476460 w 510282"/>
                  <a:gd name="connsiteY111" fmla="*/ 334556 h 448265"/>
                  <a:gd name="connsiteX112" fmla="*/ 475517 w 510282"/>
                  <a:gd name="connsiteY112" fmla="*/ 335499 h 448265"/>
                  <a:gd name="connsiteX113" fmla="*/ 458600 w 510282"/>
                  <a:gd name="connsiteY113" fmla="*/ 358988 h 448265"/>
                  <a:gd name="connsiteX114" fmla="*/ 457657 w 510282"/>
                  <a:gd name="connsiteY114" fmla="*/ 361807 h 448265"/>
                  <a:gd name="connsiteX115" fmla="*/ 455781 w 510282"/>
                  <a:gd name="connsiteY115" fmla="*/ 363683 h 448265"/>
                  <a:gd name="connsiteX116" fmla="*/ 454847 w 510282"/>
                  <a:gd name="connsiteY116" fmla="*/ 365570 h 448265"/>
                  <a:gd name="connsiteX117" fmla="*/ 453904 w 510282"/>
                  <a:gd name="connsiteY117" fmla="*/ 367446 h 448265"/>
                  <a:gd name="connsiteX118" fmla="*/ 451085 w 510282"/>
                  <a:gd name="connsiteY118" fmla="*/ 370265 h 448265"/>
                  <a:gd name="connsiteX119" fmla="*/ 439807 w 510282"/>
                  <a:gd name="connsiteY119" fmla="*/ 389058 h 448265"/>
                  <a:gd name="connsiteX120" fmla="*/ 438864 w 510282"/>
                  <a:gd name="connsiteY120" fmla="*/ 390001 h 448265"/>
                  <a:gd name="connsiteX121" fmla="*/ 437921 w 510282"/>
                  <a:gd name="connsiteY121" fmla="*/ 390944 h 448265"/>
                  <a:gd name="connsiteX122" fmla="*/ 431349 w 510282"/>
                  <a:gd name="connsiteY122" fmla="*/ 399402 h 448265"/>
                  <a:gd name="connsiteX123" fmla="*/ 430406 w 510282"/>
                  <a:gd name="connsiteY123" fmla="*/ 401279 h 448265"/>
                  <a:gd name="connsiteX124" fmla="*/ 425710 w 510282"/>
                  <a:gd name="connsiteY124" fmla="*/ 407860 h 448265"/>
                  <a:gd name="connsiteX125" fmla="*/ 420072 w 510282"/>
                  <a:gd name="connsiteY125" fmla="*/ 414433 h 448265"/>
                  <a:gd name="connsiteX126" fmla="*/ 415376 w 510282"/>
                  <a:gd name="connsiteY126" fmla="*/ 422891 h 448265"/>
                  <a:gd name="connsiteX127" fmla="*/ 414433 w 510282"/>
                  <a:gd name="connsiteY127" fmla="*/ 447323 h 448265"/>
                  <a:gd name="connsiteX128" fmla="*/ 410670 w 510282"/>
                  <a:gd name="connsiteY128" fmla="*/ 448266 h 448265"/>
                  <a:gd name="connsiteX129" fmla="*/ 397516 w 510282"/>
                  <a:gd name="connsiteY129" fmla="*/ 448266 h 448265"/>
                  <a:gd name="connsiteX130" fmla="*/ 394697 w 510282"/>
                  <a:gd name="connsiteY130" fmla="*/ 447323 h 448265"/>
                  <a:gd name="connsiteX131" fmla="*/ 392821 w 510282"/>
                  <a:gd name="connsiteY131" fmla="*/ 447323 h 448265"/>
                  <a:gd name="connsiteX132" fmla="*/ 386239 w 510282"/>
                  <a:gd name="connsiteY132" fmla="*/ 444503 h 448265"/>
                  <a:gd name="connsiteX133" fmla="*/ 379657 w 510282"/>
                  <a:gd name="connsiteY133" fmla="*/ 442627 h 448265"/>
                  <a:gd name="connsiteX134" fmla="*/ 369322 w 510282"/>
                  <a:gd name="connsiteY134" fmla="*/ 435112 h 448265"/>
                  <a:gd name="connsiteX135" fmla="*/ 367446 w 510282"/>
                  <a:gd name="connsiteY135" fmla="*/ 434169 h 448265"/>
                  <a:gd name="connsiteX136" fmla="*/ 366503 w 510282"/>
                  <a:gd name="connsiteY136" fmla="*/ 433235 h 448265"/>
                  <a:gd name="connsiteX137" fmla="*/ 364627 w 510282"/>
                  <a:gd name="connsiteY137" fmla="*/ 432292 h 448265"/>
                  <a:gd name="connsiteX138" fmla="*/ 350529 w 510282"/>
                  <a:gd name="connsiteY138" fmla="*/ 420072 h 448265"/>
                  <a:gd name="connsiteX139" fmla="*/ 349587 w 510282"/>
                  <a:gd name="connsiteY139" fmla="*/ 418195 h 448265"/>
                  <a:gd name="connsiteX140" fmla="*/ 337375 w 510282"/>
                  <a:gd name="connsiteY140" fmla="*/ 399402 h 448265"/>
                  <a:gd name="connsiteX141" fmla="*/ 335490 w 510282"/>
                  <a:gd name="connsiteY141" fmla="*/ 398459 h 448265"/>
                  <a:gd name="connsiteX142" fmla="*/ 334556 w 510282"/>
                  <a:gd name="connsiteY142" fmla="*/ 398459 h 448265"/>
                  <a:gd name="connsiteX143" fmla="*/ 333613 w 510282"/>
                  <a:gd name="connsiteY143" fmla="*/ 396573 h 448265"/>
                  <a:gd name="connsiteX144" fmla="*/ 331737 w 510282"/>
                  <a:gd name="connsiteY144" fmla="*/ 394697 h 448265"/>
                  <a:gd name="connsiteX145" fmla="*/ 323279 w 510282"/>
                  <a:gd name="connsiteY145" fmla="*/ 382486 h 448265"/>
                  <a:gd name="connsiteX146" fmla="*/ 321393 w 510282"/>
                  <a:gd name="connsiteY146" fmla="*/ 381543 h 448265"/>
                  <a:gd name="connsiteX147" fmla="*/ 312001 w 510282"/>
                  <a:gd name="connsiteY147" fmla="*/ 369322 h 448265"/>
                  <a:gd name="connsiteX148" fmla="*/ 311058 w 510282"/>
                  <a:gd name="connsiteY148" fmla="*/ 367446 h 448265"/>
                  <a:gd name="connsiteX149" fmla="*/ 310125 w 510282"/>
                  <a:gd name="connsiteY149" fmla="*/ 365570 h 448265"/>
                  <a:gd name="connsiteX150" fmla="*/ 309182 w 510282"/>
                  <a:gd name="connsiteY150" fmla="*/ 364627 h 448265"/>
                  <a:gd name="connsiteX151" fmla="*/ 309182 w 510282"/>
                  <a:gd name="connsiteY151" fmla="*/ 363683 h 448265"/>
                  <a:gd name="connsiteX152" fmla="*/ 308239 w 510282"/>
                  <a:gd name="connsiteY152" fmla="*/ 345834 h 448265"/>
                  <a:gd name="connsiteX153" fmla="*/ 308239 w 510282"/>
                  <a:gd name="connsiteY153" fmla="*/ 339252 h 448265"/>
                  <a:gd name="connsiteX154" fmla="*/ 302600 w 510282"/>
                  <a:gd name="connsiteY154" fmla="*/ 321402 h 448265"/>
                  <a:gd name="connsiteX155" fmla="*/ 300723 w 510282"/>
                  <a:gd name="connsiteY155" fmla="*/ 320459 h 448265"/>
                  <a:gd name="connsiteX156" fmla="*/ 298837 w 510282"/>
                  <a:gd name="connsiteY156" fmla="*/ 319516 h 448265"/>
                  <a:gd name="connsiteX157" fmla="*/ 296027 w 510282"/>
                  <a:gd name="connsiteY157" fmla="*/ 318583 h 448265"/>
                  <a:gd name="connsiteX158" fmla="*/ 294142 w 510282"/>
                  <a:gd name="connsiteY158" fmla="*/ 318583 h 448265"/>
                  <a:gd name="connsiteX159" fmla="*/ 283807 w 510282"/>
                  <a:gd name="connsiteY159" fmla="*/ 324212 h 448265"/>
                  <a:gd name="connsiteX160" fmla="*/ 280988 w 510282"/>
                  <a:gd name="connsiteY160" fmla="*/ 324212 h 448265"/>
                  <a:gd name="connsiteX161" fmla="*/ 280045 w 510282"/>
                  <a:gd name="connsiteY161" fmla="*/ 325155 h 448265"/>
                  <a:gd name="connsiteX162" fmla="*/ 273472 w 510282"/>
                  <a:gd name="connsiteY162" fmla="*/ 325155 h 448265"/>
                  <a:gd name="connsiteX163" fmla="*/ 265014 w 510282"/>
                  <a:gd name="connsiteY163" fmla="*/ 321402 h 448265"/>
                  <a:gd name="connsiteX164" fmla="*/ 258432 w 510282"/>
                  <a:gd name="connsiteY164" fmla="*/ 321402 h 448265"/>
                  <a:gd name="connsiteX165" fmla="*/ 248098 w 510282"/>
                  <a:gd name="connsiteY165" fmla="*/ 325155 h 448265"/>
                  <a:gd name="connsiteX166" fmla="*/ 247155 w 510282"/>
                  <a:gd name="connsiteY166" fmla="*/ 327041 h 448265"/>
                  <a:gd name="connsiteX167" fmla="*/ 246212 w 510282"/>
                  <a:gd name="connsiteY167" fmla="*/ 327974 h 448265"/>
                  <a:gd name="connsiteX168" fmla="*/ 245278 w 510282"/>
                  <a:gd name="connsiteY168" fmla="*/ 330794 h 448265"/>
                  <a:gd name="connsiteX169" fmla="*/ 237754 w 510282"/>
                  <a:gd name="connsiteY169" fmla="*/ 337375 h 448265"/>
                  <a:gd name="connsiteX170" fmla="*/ 234934 w 510282"/>
                  <a:gd name="connsiteY170" fmla="*/ 338309 h 448265"/>
                  <a:gd name="connsiteX171" fmla="*/ 232124 w 510282"/>
                  <a:gd name="connsiteY171" fmla="*/ 337375 h 448265"/>
                  <a:gd name="connsiteX172" fmla="*/ 230238 w 510282"/>
                  <a:gd name="connsiteY172" fmla="*/ 336433 h 448265"/>
                  <a:gd name="connsiteX173" fmla="*/ 216141 w 510282"/>
                  <a:gd name="connsiteY173" fmla="*/ 326098 h 448265"/>
                  <a:gd name="connsiteX174" fmla="*/ 214265 w 510282"/>
                  <a:gd name="connsiteY174" fmla="*/ 324212 h 448265"/>
                  <a:gd name="connsiteX175" fmla="*/ 210503 w 510282"/>
                  <a:gd name="connsiteY175" fmla="*/ 322336 h 448265"/>
                  <a:gd name="connsiteX176" fmla="*/ 208626 w 510282"/>
                  <a:gd name="connsiteY176" fmla="*/ 321402 h 448265"/>
                  <a:gd name="connsiteX177" fmla="*/ 207683 w 510282"/>
                  <a:gd name="connsiteY177" fmla="*/ 320459 h 448265"/>
                  <a:gd name="connsiteX178" fmla="*/ 184194 w 510282"/>
                  <a:gd name="connsiteY178" fmla="*/ 314820 h 448265"/>
                  <a:gd name="connsiteX179" fmla="*/ 180432 w 510282"/>
                  <a:gd name="connsiteY179" fmla="*/ 315763 h 448265"/>
                  <a:gd name="connsiteX180" fmla="*/ 176670 w 510282"/>
                  <a:gd name="connsiteY180" fmla="*/ 317640 h 448265"/>
                  <a:gd name="connsiteX181" fmla="*/ 147542 w 510282"/>
                  <a:gd name="connsiteY181" fmla="*/ 327974 h 448265"/>
                  <a:gd name="connsiteX182" fmla="*/ 145666 w 510282"/>
                  <a:gd name="connsiteY182" fmla="*/ 322336 h 448265"/>
                  <a:gd name="connsiteX183" fmla="*/ 141903 w 510282"/>
                  <a:gd name="connsiteY183" fmla="*/ 319516 h 448265"/>
                  <a:gd name="connsiteX184" fmla="*/ 133445 w 510282"/>
                  <a:gd name="connsiteY184" fmla="*/ 322336 h 448265"/>
                  <a:gd name="connsiteX185" fmla="*/ 125930 w 510282"/>
                  <a:gd name="connsiteY185" fmla="*/ 305419 h 448265"/>
                  <a:gd name="connsiteX186" fmla="*/ 125930 w 510282"/>
                  <a:gd name="connsiteY186" fmla="*/ 303543 h 448265"/>
                  <a:gd name="connsiteX187" fmla="*/ 115586 w 510282"/>
                  <a:gd name="connsiteY187" fmla="*/ 283807 h 448265"/>
                  <a:gd name="connsiteX188" fmla="*/ 115586 w 510282"/>
                  <a:gd name="connsiteY188" fmla="*/ 281930 h 448265"/>
                  <a:gd name="connsiteX189" fmla="*/ 113709 w 510282"/>
                  <a:gd name="connsiteY189" fmla="*/ 279111 h 448265"/>
                  <a:gd name="connsiteX190" fmla="*/ 113709 w 510282"/>
                  <a:gd name="connsiteY190" fmla="*/ 262195 h 448265"/>
                  <a:gd name="connsiteX191" fmla="*/ 112776 w 510282"/>
                  <a:gd name="connsiteY191" fmla="*/ 261252 h 448265"/>
                  <a:gd name="connsiteX192" fmla="*/ 110890 w 510282"/>
                  <a:gd name="connsiteY192" fmla="*/ 259375 h 448265"/>
                  <a:gd name="connsiteX193" fmla="*/ 109947 w 510282"/>
                  <a:gd name="connsiteY193" fmla="*/ 257489 h 448265"/>
                  <a:gd name="connsiteX194" fmla="*/ 107128 w 510282"/>
                  <a:gd name="connsiteY194" fmla="*/ 249974 h 448265"/>
                  <a:gd name="connsiteX195" fmla="*/ 106194 w 510282"/>
                  <a:gd name="connsiteY195" fmla="*/ 243402 h 448265"/>
                  <a:gd name="connsiteX196" fmla="*/ 106194 w 510282"/>
                  <a:gd name="connsiteY196" fmla="*/ 239639 h 448265"/>
                  <a:gd name="connsiteX197" fmla="*/ 105251 w 510282"/>
                  <a:gd name="connsiteY197" fmla="*/ 221790 h 448265"/>
                  <a:gd name="connsiteX198" fmla="*/ 104318 w 510282"/>
                  <a:gd name="connsiteY198" fmla="*/ 220847 h 448265"/>
                  <a:gd name="connsiteX199" fmla="*/ 93974 w 510282"/>
                  <a:gd name="connsiteY199" fmla="*/ 212388 h 448265"/>
                  <a:gd name="connsiteX200" fmla="*/ 93040 w 510282"/>
                  <a:gd name="connsiteY200" fmla="*/ 211446 h 448265"/>
                  <a:gd name="connsiteX201" fmla="*/ 93974 w 510282"/>
                  <a:gd name="connsiteY201" fmla="*/ 200168 h 448265"/>
                  <a:gd name="connsiteX202" fmla="*/ 94917 w 510282"/>
                  <a:gd name="connsiteY202" fmla="*/ 199234 h 448265"/>
                  <a:gd name="connsiteX203" fmla="*/ 96793 w 510282"/>
                  <a:gd name="connsiteY203" fmla="*/ 198291 h 448265"/>
                  <a:gd name="connsiteX204" fmla="*/ 105251 w 510282"/>
                  <a:gd name="connsiteY204" fmla="*/ 187014 h 448265"/>
                  <a:gd name="connsiteX205" fmla="*/ 105251 w 510282"/>
                  <a:gd name="connsiteY205" fmla="*/ 185128 h 448265"/>
                  <a:gd name="connsiteX206" fmla="*/ 89278 w 510282"/>
                  <a:gd name="connsiteY206" fmla="*/ 181375 h 448265"/>
                  <a:gd name="connsiteX207" fmla="*/ 87401 w 510282"/>
                  <a:gd name="connsiteY207" fmla="*/ 181375 h 448265"/>
                  <a:gd name="connsiteX208" fmla="*/ 85515 w 510282"/>
                  <a:gd name="connsiteY208" fmla="*/ 182318 h 448265"/>
                  <a:gd name="connsiteX209" fmla="*/ 84572 w 510282"/>
                  <a:gd name="connsiteY209" fmla="*/ 183251 h 448265"/>
                  <a:gd name="connsiteX210" fmla="*/ 82696 w 510282"/>
                  <a:gd name="connsiteY210" fmla="*/ 184194 h 448265"/>
                  <a:gd name="connsiteX211" fmla="*/ 80820 w 510282"/>
                  <a:gd name="connsiteY211" fmla="*/ 185128 h 448265"/>
                  <a:gd name="connsiteX212" fmla="*/ 68599 w 510282"/>
                  <a:gd name="connsiteY212" fmla="*/ 175736 h 448265"/>
                  <a:gd name="connsiteX213" fmla="*/ 67666 w 510282"/>
                  <a:gd name="connsiteY213" fmla="*/ 174793 h 448265"/>
                  <a:gd name="connsiteX214" fmla="*/ 52626 w 510282"/>
                  <a:gd name="connsiteY214" fmla="*/ 179499 h 448265"/>
                  <a:gd name="connsiteX215" fmla="*/ 51683 w 510282"/>
                  <a:gd name="connsiteY215" fmla="*/ 181375 h 448265"/>
                  <a:gd name="connsiteX216" fmla="*/ 50749 w 510282"/>
                  <a:gd name="connsiteY216" fmla="*/ 184194 h 448265"/>
                  <a:gd name="connsiteX217" fmla="*/ 44168 w 510282"/>
                  <a:gd name="connsiteY217" fmla="*/ 192653 h 448265"/>
                  <a:gd name="connsiteX218" fmla="*/ 42291 w 510282"/>
                  <a:gd name="connsiteY218" fmla="*/ 192653 h 448265"/>
                  <a:gd name="connsiteX219" fmla="*/ 40405 w 510282"/>
                  <a:gd name="connsiteY219" fmla="*/ 193596 h 448265"/>
                  <a:gd name="connsiteX220" fmla="*/ 39472 w 510282"/>
                  <a:gd name="connsiteY220" fmla="*/ 194529 h 448265"/>
                  <a:gd name="connsiteX221" fmla="*/ 32890 w 510282"/>
                  <a:gd name="connsiteY221" fmla="*/ 192653 h 448265"/>
                  <a:gd name="connsiteX222" fmla="*/ 31956 w 510282"/>
                  <a:gd name="connsiteY222" fmla="*/ 190776 h 448265"/>
                  <a:gd name="connsiteX223" fmla="*/ 28194 w 510282"/>
                  <a:gd name="connsiteY223" fmla="*/ 187014 h 448265"/>
                  <a:gd name="connsiteX224" fmla="*/ 0 w 510282"/>
                  <a:gd name="connsiteY224" fmla="*/ 163516 h 448265"/>
                  <a:gd name="connsiteX225" fmla="*/ 2819 w 510282"/>
                  <a:gd name="connsiteY225" fmla="*/ 149428 h 448265"/>
                  <a:gd name="connsiteX226" fmla="*/ 6582 w 510282"/>
                  <a:gd name="connsiteY226" fmla="*/ 147542 h 448265"/>
                  <a:gd name="connsiteX227" fmla="*/ 9401 w 510282"/>
                  <a:gd name="connsiteY227" fmla="*/ 146599 h 448265"/>
                  <a:gd name="connsiteX228" fmla="*/ 23498 w 510282"/>
                  <a:gd name="connsiteY228" fmla="*/ 133445 h 448265"/>
                  <a:gd name="connsiteX229" fmla="*/ 24432 w 510282"/>
                  <a:gd name="connsiteY229" fmla="*/ 131569 h 448265"/>
                  <a:gd name="connsiteX230" fmla="*/ 25375 w 510282"/>
                  <a:gd name="connsiteY230" fmla="*/ 122168 h 448265"/>
                  <a:gd name="connsiteX231" fmla="*/ 26308 w 510282"/>
                  <a:gd name="connsiteY231" fmla="*/ 118415 h 448265"/>
                  <a:gd name="connsiteX232" fmla="*/ 39472 w 510282"/>
                  <a:gd name="connsiteY232" fmla="*/ 109014 h 448265"/>
                  <a:gd name="connsiteX233" fmla="*/ 40405 w 510282"/>
                  <a:gd name="connsiteY233" fmla="*/ 108071 h 448265"/>
                  <a:gd name="connsiteX234" fmla="*/ 41348 w 510282"/>
                  <a:gd name="connsiteY234" fmla="*/ 96793 h 448265"/>
                  <a:gd name="connsiteX235" fmla="*/ 41348 w 510282"/>
                  <a:gd name="connsiteY235" fmla="*/ 94917 h 448265"/>
                  <a:gd name="connsiteX236" fmla="*/ 43225 w 510282"/>
                  <a:gd name="connsiteY236" fmla="*/ 90221 h 448265"/>
                  <a:gd name="connsiteX237" fmla="*/ 51683 w 510282"/>
                  <a:gd name="connsiteY237" fmla="*/ 83639 h 448265"/>
                  <a:gd name="connsiteX238" fmla="*/ 53569 w 510282"/>
                  <a:gd name="connsiteY238" fmla="*/ 83639 h 448265"/>
                  <a:gd name="connsiteX239" fmla="*/ 59207 w 510282"/>
                  <a:gd name="connsiteY239" fmla="*/ 84582 h 448265"/>
                  <a:gd name="connsiteX240" fmla="*/ 60141 w 510282"/>
                  <a:gd name="connsiteY240" fmla="*/ 84582 h 448265"/>
                  <a:gd name="connsiteX241" fmla="*/ 62027 w 510282"/>
                  <a:gd name="connsiteY241" fmla="*/ 85515 h 448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</a:cxnLst>
                <a:rect l="l" t="t" r="r" b="b"/>
                <a:pathLst>
                  <a:path w="510282" h="448265">
                    <a:moveTo>
                      <a:pt x="62027" y="85515"/>
                    </a:moveTo>
                    <a:lnTo>
                      <a:pt x="70485" y="89278"/>
                    </a:lnTo>
                    <a:lnTo>
                      <a:pt x="72361" y="89278"/>
                    </a:lnTo>
                    <a:lnTo>
                      <a:pt x="73304" y="88335"/>
                    </a:lnTo>
                    <a:lnTo>
                      <a:pt x="76124" y="73304"/>
                    </a:lnTo>
                    <a:lnTo>
                      <a:pt x="78000" y="72361"/>
                    </a:lnTo>
                    <a:lnTo>
                      <a:pt x="91154" y="69542"/>
                    </a:lnTo>
                    <a:lnTo>
                      <a:pt x="93040" y="69542"/>
                    </a:lnTo>
                    <a:lnTo>
                      <a:pt x="94917" y="70485"/>
                    </a:lnTo>
                    <a:lnTo>
                      <a:pt x="109014" y="62970"/>
                    </a:lnTo>
                    <a:lnTo>
                      <a:pt x="109947" y="60141"/>
                    </a:lnTo>
                    <a:lnTo>
                      <a:pt x="110890" y="58264"/>
                    </a:lnTo>
                    <a:lnTo>
                      <a:pt x="122168" y="53569"/>
                    </a:lnTo>
                    <a:lnTo>
                      <a:pt x="124044" y="54512"/>
                    </a:lnTo>
                    <a:lnTo>
                      <a:pt x="126863" y="54512"/>
                    </a:lnTo>
                    <a:lnTo>
                      <a:pt x="140960" y="50749"/>
                    </a:lnTo>
                    <a:lnTo>
                      <a:pt x="142847" y="49806"/>
                    </a:lnTo>
                    <a:lnTo>
                      <a:pt x="152238" y="47930"/>
                    </a:lnTo>
                    <a:lnTo>
                      <a:pt x="154115" y="47930"/>
                    </a:lnTo>
                    <a:lnTo>
                      <a:pt x="163516" y="48873"/>
                    </a:lnTo>
                    <a:lnTo>
                      <a:pt x="165392" y="48873"/>
                    </a:lnTo>
                    <a:lnTo>
                      <a:pt x="167278" y="49806"/>
                    </a:lnTo>
                    <a:lnTo>
                      <a:pt x="172917" y="50749"/>
                    </a:lnTo>
                    <a:lnTo>
                      <a:pt x="174793" y="51692"/>
                    </a:lnTo>
                    <a:lnTo>
                      <a:pt x="179489" y="53569"/>
                    </a:lnTo>
                    <a:lnTo>
                      <a:pt x="196405" y="58264"/>
                    </a:lnTo>
                    <a:lnTo>
                      <a:pt x="198292" y="58264"/>
                    </a:lnTo>
                    <a:lnTo>
                      <a:pt x="200168" y="57331"/>
                    </a:lnTo>
                    <a:lnTo>
                      <a:pt x="213322" y="51692"/>
                    </a:lnTo>
                    <a:lnTo>
                      <a:pt x="214265" y="51692"/>
                    </a:lnTo>
                    <a:lnTo>
                      <a:pt x="218961" y="58264"/>
                    </a:lnTo>
                    <a:lnTo>
                      <a:pt x="219904" y="58264"/>
                    </a:lnTo>
                    <a:lnTo>
                      <a:pt x="230238" y="50749"/>
                    </a:lnTo>
                    <a:lnTo>
                      <a:pt x="232124" y="49806"/>
                    </a:lnTo>
                    <a:lnTo>
                      <a:pt x="251851" y="49806"/>
                    </a:lnTo>
                    <a:lnTo>
                      <a:pt x="255613" y="51692"/>
                    </a:lnTo>
                    <a:lnTo>
                      <a:pt x="262195" y="59207"/>
                    </a:lnTo>
                    <a:lnTo>
                      <a:pt x="263128" y="61084"/>
                    </a:lnTo>
                    <a:lnTo>
                      <a:pt x="265014" y="62027"/>
                    </a:lnTo>
                    <a:lnTo>
                      <a:pt x="265948" y="62970"/>
                    </a:lnTo>
                    <a:lnTo>
                      <a:pt x="275349" y="65780"/>
                    </a:lnTo>
                    <a:lnTo>
                      <a:pt x="277225" y="65780"/>
                    </a:lnTo>
                    <a:lnTo>
                      <a:pt x="279111" y="64846"/>
                    </a:lnTo>
                    <a:lnTo>
                      <a:pt x="290389" y="61084"/>
                    </a:lnTo>
                    <a:lnTo>
                      <a:pt x="292265" y="61084"/>
                    </a:lnTo>
                    <a:lnTo>
                      <a:pt x="296027" y="46053"/>
                    </a:lnTo>
                    <a:lnTo>
                      <a:pt x="296027" y="44167"/>
                    </a:lnTo>
                    <a:lnTo>
                      <a:pt x="296961" y="40415"/>
                    </a:lnTo>
                    <a:lnTo>
                      <a:pt x="298837" y="37595"/>
                    </a:lnTo>
                    <a:lnTo>
                      <a:pt x="306362" y="25375"/>
                    </a:lnTo>
                    <a:lnTo>
                      <a:pt x="309182" y="23498"/>
                    </a:lnTo>
                    <a:lnTo>
                      <a:pt x="311058" y="21612"/>
                    </a:lnTo>
                    <a:lnTo>
                      <a:pt x="312944" y="20679"/>
                    </a:lnTo>
                    <a:lnTo>
                      <a:pt x="313877" y="18793"/>
                    </a:lnTo>
                    <a:lnTo>
                      <a:pt x="320459" y="13154"/>
                    </a:lnTo>
                    <a:lnTo>
                      <a:pt x="323279" y="10335"/>
                    </a:lnTo>
                    <a:lnTo>
                      <a:pt x="327031" y="5639"/>
                    </a:lnTo>
                    <a:lnTo>
                      <a:pt x="328917" y="3762"/>
                    </a:lnTo>
                    <a:lnTo>
                      <a:pt x="331737" y="943"/>
                    </a:lnTo>
                    <a:lnTo>
                      <a:pt x="333613" y="0"/>
                    </a:lnTo>
                    <a:lnTo>
                      <a:pt x="364627" y="24432"/>
                    </a:lnTo>
                    <a:lnTo>
                      <a:pt x="367446" y="27251"/>
                    </a:lnTo>
                    <a:lnTo>
                      <a:pt x="389058" y="57331"/>
                    </a:lnTo>
                    <a:lnTo>
                      <a:pt x="390001" y="58264"/>
                    </a:lnTo>
                    <a:lnTo>
                      <a:pt x="392821" y="60141"/>
                    </a:lnTo>
                    <a:lnTo>
                      <a:pt x="416309" y="85515"/>
                    </a:lnTo>
                    <a:lnTo>
                      <a:pt x="418195" y="87401"/>
                    </a:lnTo>
                    <a:lnTo>
                      <a:pt x="420072" y="89278"/>
                    </a:lnTo>
                    <a:lnTo>
                      <a:pt x="421015" y="91154"/>
                    </a:lnTo>
                    <a:lnTo>
                      <a:pt x="422891" y="93040"/>
                    </a:lnTo>
                    <a:lnTo>
                      <a:pt x="444503" y="116529"/>
                    </a:lnTo>
                    <a:lnTo>
                      <a:pt x="446380" y="118415"/>
                    </a:lnTo>
                    <a:lnTo>
                      <a:pt x="447323" y="120291"/>
                    </a:lnTo>
                    <a:lnTo>
                      <a:pt x="459543" y="144723"/>
                    </a:lnTo>
                    <a:lnTo>
                      <a:pt x="460477" y="146599"/>
                    </a:lnTo>
                    <a:lnTo>
                      <a:pt x="461420" y="147542"/>
                    </a:lnTo>
                    <a:lnTo>
                      <a:pt x="475517" y="161639"/>
                    </a:lnTo>
                    <a:lnTo>
                      <a:pt x="477393" y="163516"/>
                    </a:lnTo>
                    <a:lnTo>
                      <a:pt x="487737" y="169155"/>
                    </a:lnTo>
                    <a:lnTo>
                      <a:pt x="488671" y="170097"/>
                    </a:lnTo>
                    <a:lnTo>
                      <a:pt x="490557" y="170097"/>
                    </a:lnTo>
                    <a:lnTo>
                      <a:pt x="495252" y="173860"/>
                    </a:lnTo>
                    <a:lnTo>
                      <a:pt x="510283" y="187957"/>
                    </a:lnTo>
                    <a:lnTo>
                      <a:pt x="510283" y="202054"/>
                    </a:lnTo>
                    <a:lnTo>
                      <a:pt x="509349" y="202987"/>
                    </a:lnTo>
                    <a:lnTo>
                      <a:pt x="508406" y="203930"/>
                    </a:lnTo>
                    <a:lnTo>
                      <a:pt x="505587" y="210503"/>
                    </a:lnTo>
                    <a:lnTo>
                      <a:pt x="505587" y="211446"/>
                    </a:lnTo>
                    <a:lnTo>
                      <a:pt x="504654" y="213331"/>
                    </a:lnTo>
                    <a:lnTo>
                      <a:pt x="500891" y="227419"/>
                    </a:lnTo>
                    <a:lnTo>
                      <a:pt x="500891" y="230238"/>
                    </a:lnTo>
                    <a:lnTo>
                      <a:pt x="499948" y="231181"/>
                    </a:lnTo>
                    <a:lnTo>
                      <a:pt x="499948" y="233058"/>
                    </a:lnTo>
                    <a:lnTo>
                      <a:pt x="499015" y="234944"/>
                    </a:lnTo>
                    <a:lnTo>
                      <a:pt x="496195" y="242459"/>
                    </a:lnTo>
                    <a:lnTo>
                      <a:pt x="496195" y="244335"/>
                    </a:lnTo>
                    <a:lnTo>
                      <a:pt x="495252" y="248098"/>
                    </a:lnTo>
                    <a:lnTo>
                      <a:pt x="494309" y="263138"/>
                    </a:lnTo>
                    <a:lnTo>
                      <a:pt x="494309" y="265014"/>
                    </a:lnTo>
                    <a:lnTo>
                      <a:pt x="495252" y="266891"/>
                    </a:lnTo>
                    <a:lnTo>
                      <a:pt x="497129" y="277225"/>
                    </a:lnTo>
                    <a:lnTo>
                      <a:pt x="497129" y="282864"/>
                    </a:lnTo>
                    <a:lnTo>
                      <a:pt x="500891" y="296961"/>
                    </a:lnTo>
                    <a:lnTo>
                      <a:pt x="499948" y="298847"/>
                    </a:lnTo>
                    <a:lnTo>
                      <a:pt x="499015" y="300723"/>
                    </a:lnTo>
                    <a:lnTo>
                      <a:pt x="498072" y="302600"/>
                    </a:lnTo>
                    <a:lnTo>
                      <a:pt x="497129" y="304486"/>
                    </a:lnTo>
                    <a:lnTo>
                      <a:pt x="496195" y="307305"/>
                    </a:lnTo>
                    <a:lnTo>
                      <a:pt x="484918" y="321402"/>
                    </a:lnTo>
                    <a:lnTo>
                      <a:pt x="483975" y="322336"/>
                    </a:lnTo>
                    <a:lnTo>
                      <a:pt x="483032" y="324212"/>
                    </a:lnTo>
                    <a:lnTo>
                      <a:pt x="476460" y="334556"/>
                    </a:lnTo>
                    <a:lnTo>
                      <a:pt x="475517" y="335499"/>
                    </a:lnTo>
                    <a:lnTo>
                      <a:pt x="458600" y="358988"/>
                    </a:lnTo>
                    <a:lnTo>
                      <a:pt x="457657" y="361807"/>
                    </a:lnTo>
                    <a:lnTo>
                      <a:pt x="455781" y="363683"/>
                    </a:lnTo>
                    <a:lnTo>
                      <a:pt x="454847" y="365570"/>
                    </a:lnTo>
                    <a:lnTo>
                      <a:pt x="453904" y="367446"/>
                    </a:lnTo>
                    <a:lnTo>
                      <a:pt x="451085" y="370265"/>
                    </a:lnTo>
                    <a:lnTo>
                      <a:pt x="439807" y="389058"/>
                    </a:lnTo>
                    <a:lnTo>
                      <a:pt x="438864" y="390001"/>
                    </a:lnTo>
                    <a:lnTo>
                      <a:pt x="437921" y="390944"/>
                    </a:lnTo>
                    <a:lnTo>
                      <a:pt x="431349" y="399402"/>
                    </a:lnTo>
                    <a:lnTo>
                      <a:pt x="430406" y="401279"/>
                    </a:lnTo>
                    <a:lnTo>
                      <a:pt x="425710" y="407860"/>
                    </a:lnTo>
                    <a:lnTo>
                      <a:pt x="420072" y="414433"/>
                    </a:lnTo>
                    <a:lnTo>
                      <a:pt x="415376" y="422891"/>
                    </a:lnTo>
                    <a:lnTo>
                      <a:pt x="414433" y="447323"/>
                    </a:lnTo>
                    <a:lnTo>
                      <a:pt x="410670" y="448266"/>
                    </a:lnTo>
                    <a:lnTo>
                      <a:pt x="397516" y="448266"/>
                    </a:lnTo>
                    <a:lnTo>
                      <a:pt x="394697" y="447323"/>
                    </a:lnTo>
                    <a:lnTo>
                      <a:pt x="392821" y="447323"/>
                    </a:lnTo>
                    <a:lnTo>
                      <a:pt x="386239" y="444503"/>
                    </a:lnTo>
                    <a:lnTo>
                      <a:pt x="379657" y="442627"/>
                    </a:lnTo>
                    <a:lnTo>
                      <a:pt x="369322" y="435112"/>
                    </a:lnTo>
                    <a:lnTo>
                      <a:pt x="367446" y="434169"/>
                    </a:lnTo>
                    <a:lnTo>
                      <a:pt x="366503" y="433235"/>
                    </a:lnTo>
                    <a:lnTo>
                      <a:pt x="364627" y="432292"/>
                    </a:lnTo>
                    <a:lnTo>
                      <a:pt x="350529" y="420072"/>
                    </a:lnTo>
                    <a:lnTo>
                      <a:pt x="349587" y="418195"/>
                    </a:lnTo>
                    <a:lnTo>
                      <a:pt x="337375" y="399402"/>
                    </a:lnTo>
                    <a:lnTo>
                      <a:pt x="335490" y="398459"/>
                    </a:lnTo>
                    <a:lnTo>
                      <a:pt x="334556" y="398459"/>
                    </a:lnTo>
                    <a:lnTo>
                      <a:pt x="333613" y="396573"/>
                    </a:lnTo>
                    <a:lnTo>
                      <a:pt x="331737" y="394697"/>
                    </a:lnTo>
                    <a:lnTo>
                      <a:pt x="323279" y="382486"/>
                    </a:lnTo>
                    <a:lnTo>
                      <a:pt x="321393" y="381543"/>
                    </a:lnTo>
                    <a:lnTo>
                      <a:pt x="312001" y="369322"/>
                    </a:lnTo>
                    <a:lnTo>
                      <a:pt x="311058" y="367446"/>
                    </a:lnTo>
                    <a:lnTo>
                      <a:pt x="310125" y="365570"/>
                    </a:lnTo>
                    <a:lnTo>
                      <a:pt x="309182" y="364627"/>
                    </a:lnTo>
                    <a:lnTo>
                      <a:pt x="309182" y="363683"/>
                    </a:lnTo>
                    <a:lnTo>
                      <a:pt x="308239" y="345834"/>
                    </a:lnTo>
                    <a:lnTo>
                      <a:pt x="308239" y="339252"/>
                    </a:lnTo>
                    <a:lnTo>
                      <a:pt x="302600" y="321402"/>
                    </a:lnTo>
                    <a:lnTo>
                      <a:pt x="300723" y="320459"/>
                    </a:lnTo>
                    <a:lnTo>
                      <a:pt x="298837" y="319516"/>
                    </a:lnTo>
                    <a:lnTo>
                      <a:pt x="296027" y="318583"/>
                    </a:lnTo>
                    <a:lnTo>
                      <a:pt x="294142" y="318583"/>
                    </a:lnTo>
                    <a:lnTo>
                      <a:pt x="283807" y="324212"/>
                    </a:lnTo>
                    <a:lnTo>
                      <a:pt x="280988" y="324212"/>
                    </a:lnTo>
                    <a:lnTo>
                      <a:pt x="280045" y="325155"/>
                    </a:lnTo>
                    <a:lnTo>
                      <a:pt x="273472" y="325155"/>
                    </a:lnTo>
                    <a:lnTo>
                      <a:pt x="265014" y="321402"/>
                    </a:lnTo>
                    <a:lnTo>
                      <a:pt x="258432" y="321402"/>
                    </a:lnTo>
                    <a:lnTo>
                      <a:pt x="248098" y="325155"/>
                    </a:lnTo>
                    <a:lnTo>
                      <a:pt x="247155" y="327041"/>
                    </a:lnTo>
                    <a:lnTo>
                      <a:pt x="246212" y="327974"/>
                    </a:lnTo>
                    <a:lnTo>
                      <a:pt x="245278" y="330794"/>
                    </a:lnTo>
                    <a:lnTo>
                      <a:pt x="237754" y="337375"/>
                    </a:lnTo>
                    <a:lnTo>
                      <a:pt x="234934" y="338309"/>
                    </a:lnTo>
                    <a:lnTo>
                      <a:pt x="232124" y="337375"/>
                    </a:lnTo>
                    <a:lnTo>
                      <a:pt x="230238" y="336433"/>
                    </a:lnTo>
                    <a:lnTo>
                      <a:pt x="216141" y="326098"/>
                    </a:lnTo>
                    <a:lnTo>
                      <a:pt x="214265" y="324212"/>
                    </a:lnTo>
                    <a:lnTo>
                      <a:pt x="210503" y="322336"/>
                    </a:lnTo>
                    <a:lnTo>
                      <a:pt x="208626" y="321402"/>
                    </a:lnTo>
                    <a:lnTo>
                      <a:pt x="207683" y="320459"/>
                    </a:lnTo>
                    <a:lnTo>
                      <a:pt x="184194" y="314820"/>
                    </a:lnTo>
                    <a:lnTo>
                      <a:pt x="180432" y="315763"/>
                    </a:lnTo>
                    <a:lnTo>
                      <a:pt x="176670" y="317640"/>
                    </a:lnTo>
                    <a:lnTo>
                      <a:pt x="147542" y="327974"/>
                    </a:lnTo>
                    <a:lnTo>
                      <a:pt x="145666" y="322336"/>
                    </a:lnTo>
                    <a:lnTo>
                      <a:pt x="141903" y="319516"/>
                    </a:lnTo>
                    <a:lnTo>
                      <a:pt x="133445" y="322336"/>
                    </a:lnTo>
                    <a:lnTo>
                      <a:pt x="125930" y="305419"/>
                    </a:lnTo>
                    <a:lnTo>
                      <a:pt x="125930" y="303543"/>
                    </a:lnTo>
                    <a:lnTo>
                      <a:pt x="115586" y="283807"/>
                    </a:lnTo>
                    <a:lnTo>
                      <a:pt x="115586" y="281930"/>
                    </a:lnTo>
                    <a:lnTo>
                      <a:pt x="113709" y="279111"/>
                    </a:lnTo>
                    <a:lnTo>
                      <a:pt x="113709" y="262195"/>
                    </a:lnTo>
                    <a:lnTo>
                      <a:pt x="112776" y="261252"/>
                    </a:lnTo>
                    <a:lnTo>
                      <a:pt x="110890" y="259375"/>
                    </a:lnTo>
                    <a:lnTo>
                      <a:pt x="109947" y="257489"/>
                    </a:lnTo>
                    <a:lnTo>
                      <a:pt x="107128" y="249974"/>
                    </a:lnTo>
                    <a:lnTo>
                      <a:pt x="106194" y="243402"/>
                    </a:lnTo>
                    <a:lnTo>
                      <a:pt x="106194" y="239639"/>
                    </a:lnTo>
                    <a:lnTo>
                      <a:pt x="105251" y="221790"/>
                    </a:lnTo>
                    <a:lnTo>
                      <a:pt x="104318" y="220847"/>
                    </a:lnTo>
                    <a:lnTo>
                      <a:pt x="93974" y="212388"/>
                    </a:lnTo>
                    <a:lnTo>
                      <a:pt x="93040" y="211446"/>
                    </a:lnTo>
                    <a:lnTo>
                      <a:pt x="93974" y="200168"/>
                    </a:lnTo>
                    <a:lnTo>
                      <a:pt x="94917" y="199234"/>
                    </a:lnTo>
                    <a:lnTo>
                      <a:pt x="96793" y="198291"/>
                    </a:lnTo>
                    <a:lnTo>
                      <a:pt x="105251" y="187014"/>
                    </a:lnTo>
                    <a:lnTo>
                      <a:pt x="105251" y="185128"/>
                    </a:lnTo>
                    <a:lnTo>
                      <a:pt x="89278" y="181375"/>
                    </a:lnTo>
                    <a:lnTo>
                      <a:pt x="87401" y="181375"/>
                    </a:lnTo>
                    <a:lnTo>
                      <a:pt x="85515" y="182318"/>
                    </a:lnTo>
                    <a:lnTo>
                      <a:pt x="84572" y="183251"/>
                    </a:lnTo>
                    <a:lnTo>
                      <a:pt x="82696" y="184194"/>
                    </a:lnTo>
                    <a:lnTo>
                      <a:pt x="80820" y="185128"/>
                    </a:lnTo>
                    <a:lnTo>
                      <a:pt x="68599" y="175736"/>
                    </a:lnTo>
                    <a:lnTo>
                      <a:pt x="67666" y="174793"/>
                    </a:lnTo>
                    <a:lnTo>
                      <a:pt x="52626" y="179499"/>
                    </a:lnTo>
                    <a:lnTo>
                      <a:pt x="51683" y="181375"/>
                    </a:lnTo>
                    <a:lnTo>
                      <a:pt x="50749" y="184194"/>
                    </a:lnTo>
                    <a:lnTo>
                      <a:pt x="44168" y="192653"/>
                    </a:lnTo>
                    <a:lnTo>
                      <a:pt x="42291" y="192653"/>
                    </a:lnTo>
                    <a:lnTo>
                      <a:pt x="40405" y="193596"/>
                    </a:lnTo>
                    <a:lnTo>
                      <a:pt x="39472" y="194529"/>
                    </a:lnTo>
                    <a:lnTo>
                      <a:pt x="32890" y="192653"/>
                    </a:lnTo>
                    <a:lnTo>
                      <a:pt x="31956" y="190776"/>
                    </a:lnTo>
                    <a:lnTo>
                      <a:pt x="28194" y="187014"/>
                    </a:lnTo>
                    <a:lnTo>
                      <a:pt x="0" y="163516"/>
                    </a:lnTo>
                    <a:lnTo>
                      <a:pt x="2819" y="149428"/>
                    </a:lnTo>
                    <a:lnTo>
                      <a:pt x="6582" y="147542"/>
                    </a:lnTo>
                    <a:lnTo>
                      <a:pt x="9401" y="146599"/>
                    </a:lnTo>
                    <a:lnTo>
                      <a:pt x="23498" y="133445"/>
                    </a:lnTo>
                    <a:lnTo>
                      <a:pt x="24432" y="131569"/>
                    </a:lnTo>
                    <a:lnTo>
                      <a:pt x="25375" y="122168"/>
                    </a:lnTo>
                    <a:lnTo>
                      <a:pt x="26308" y="118415"/>
                    </a:lnTo>
                    <a:lnTo>
                      <a:pt x="39472" y="109014"/>
                    </a:lnTo>
                    <a:lnTo>
                      <a:pt x="40405" y="108071"/>
                    </a:lnTo>
                    <a:lnTo>
                      <a:pt x="41348" y="96793"/>
                    </a:lnTo>
                    <a:lnTo>
                      <a:pt x="41348" y="94917"/>
                    </a:lnTo>
                    <a:lnTo>
                      <a:pt x="43225" y="90221"/>
                    </a:lnTo>
                    <a:lnTo>
                      <a:pt x="51683" y="83639"/>
                    </a:lnTo>
                    <a:lnTo>
                      <a:pt x="53569" y="83639"/>
                    </a:lnTo>
                    <a:lnTo>
                      <a:pt x="59207" y="84582"/>
                    </a:lnTo>
                    <a:lnTo>
                      <a:pt x="60141" y="84582"/>
                    </a:lnTo>
                    <a:lnTo>
                      <a:pt x="62027" y="85515"/>
                    </a:ln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09C6046C-BFB2-C236-6A89-C891D221775A}"/>
                  </a:ext>
                </a:extLst>
              </p:cNvPr>
              <p:cNvSpPr/>
              <p:nvPr/>
            </p:nvSpPr>
            <p:spPr>
              <a:xfrm>
                <a:off x="2918541" y="3169208"/>
                <a:ext cx="982137" cy="1002072"/>
              </a:xfrm>
              <a:custGeom>
                <a:avLst/>
                <a:gdLst>
                  <a:gd name="connsiteX0" fmla="*/ 740531 w 740530"/>
                  <a:gd name="connsiteY0" fmla="*/ 213322 h 755561"/>
                  <a:gd name="connsiteX1" fmla="*/ 731130 w 740530"/>
                  <a:gd name="connsiteY1" fmla="*/ 230238 h 755561"/>
                  <a:gd name="connsiteX2" fmla="*/ 729253 w 740530"/>
                  <a:gd name="connsiteY2" fmla="*/ 232124 h 755561"/>
                  <a:gd name="connsiteX3" fmla="*/ 723614 w 740530"/>
                  <a:gd name="connsiteY3" fmla="*/ 245278 h 755561"/>
                  <a:gd name="connsiteX4" fmla="*/ 722671 w 740530"/>
                  <a:gd name="connsiteY4" fmla="*/ 247155 h 755561"/>
                  <a:gd name="connsiteX5" fmla="*/ 717975 w 740530"/>
                  <a:gd name="connsiteY5" fmla="*/ 257499 h 755561"/>
                  <a:gd name="connsiteX6" fmla="*/ 718909 w 740530"/>
                  <a:gd name="connsiteY6" fmla="*/ 273472 h 755561"/>
                  <a:gd name="connsiteX7" fmla="*/ 716090 w 740530"/>
                  <a:gd name="connsiteY7" fmla="*/ 277225 h 755561"/>
                  <a:gd name="connsiteX8" fmla="*/ 712337 w 740530"/>
                  <a:gd name="connsiteY8" fmla="*/ 283807 h 755561"/>
                  <a:gd name="connsiteX9" fmla="*/ 711394 w 740530"/>
                  <a:gd name="connsiteY9" fmla="*/ 293208 h 755561"/>
                  <a:gd name="connsiteX10" fmla="*/ 715156 w 740530"/>
                  <a:gd name="connsiteY10" fmla="*/ 302600 h 755561"/>
                  <a:gd name="connsiteX11" fmla="*/ 716090 w 740530"/>
                  <a:gd name="connsiteY11" fmla="*/ 311058 h 755561"/>
                  <a:gd name="connsiteX12" fmla="*/ 711394 w 740530"/>
                  <a:gd name="connsiteY12" fmla="*/ 327041 h 755561"/>
                  <a:gd name="connsiteX13" fmla="*/ 710451 w 740530"/>
                  <a:gd name="connsiteY13" fmla="*/ 330794 h 755561"/>
                  <a:gd name="connsiteX14" fmla="*/ 710451 w 740530"/>
                  <a:gd name="connsiteY14" fmla="*/ 347710 h 755561"/>
                  <a:gd name="connsiteX15" fmla="*/ 704812 w 740530"/>
                  <a:gd name="connsiteY15" fmla="*/ 362750 h 755561"/>
                  <a:gd name="connsiteX16" fmla="*/ 703879 w 740530"/>
                  <a:gd name="connsiteY16" fmla="*/ 366503 h 755561"/>
                  <a:gd name="connsiteX17" fmla="*/ 700116 w 740530"/>
                  <a:gd name="connsiteY17" fmla="*/ 375904 h 755561"/>
                  <a:gd name="connsiteX18" fmla="*/ 695420 w 740530"/>
                  <a:gd name="connsiteY18" fmla="*/ 394697 h 755561"/>
                  <a:gd name="connsiteX19" fmla="*/ 695420 w 740530"/>
                  <a:gd name="connsiteY19" fmla="*/ 397516 h 755561"/>
                  <a:gd name="connsiteX20" fmla="*/ 698240 w 740530"/>
                  <a:gd name="connsiteY20" fmla="*/ 414433 h 755561"/>
                  <a:gd name="connsiteX21" fmla="*/ 700116 w 740530"/>
                  <a:gd name="connsiteY21" fmla="*/ 417252 h 755561"/>
                  <a:gd name="connsiteX22" fmla="*/ 701993 w 740530"/>
                  <a:gd name="connsiteY22" fmla="*/ 429473 h 755561"/>
                  <a:gd name="connsiteX23" fmla="*/ 701993 w 740530"/>
                  <a:gd name="connsiteY23" fmla="*/ 445446 h 755561"/>
                  <a:gd name="connsiteX24" fmla="*/ 701059 w 740530"/>
                  <a:gd name="connsiteY24" fmla="*/ 448266 h 755561"/>
                  <a:gd name="connsiteX25" fmla="*/ 696354 w 740530"/>
                  <a:gd name="connsiteY25" fmla="*/ 461420 h 755561"/>
                  <a:gd name="connsiteX26" fmla="*/ 695420 w 740530"/>
                  <a:gd name="connsiteY26" fmla="*/ 464239 h 755561"/>
                  <a:gd name="connsiteX27" fmla="*/ 697297 w 740530"/>
                  <a:gd name="connsiteY27" fmla="*/ 479279 h 755561"/>
                  <a:gd name="connsiteX28" fmla="*/ 700116 w 740530"/>
                  <a:gd name="connsiteY28" fmla="*/ 495252 h 755561"/>
                  <a:gd name="connsiteX29" fmla="*/ 701059 w 740530"/>
                  <a:gd name="connsiteY29" fmla="*/ 509349 h 755561"/>
                  <a:gd name="connsiteX30" fmla="*/ 700116 w 740530"/>
                  <a:gd name="connsiteY30" fmla="*/ 521570 h 755561"/>
                  <a:gd name="connsiteX31" fmla="*/ 700116 w 740530"/>
                  <a:gd name="connsiteY31" fmla="*/ 530962 h 755561"/>
                  <a:gd name="connsiteX32" fmla="*/ 697297 w 740530"/>
                  <a:gd name="connsiteY32" fmla="*/ 547878 h 755561"/>
                  <a:gd name="connsiteX33" fmla="*/ 692601 w 740530"/>
                  <a:gd name="connsiteY33" fmla="*/ 554460 h 755561"/>
                  <a:gd name="connsiteX34" fmla="*/ 691658 w 740530"/>
                  <a:gd name="connsiteY34" fmla="*/ 556336 h 755561"/>
                  <a:gd name="connsiteX35" fmla="*/ 686962 w 740530"/>
                  <a:gd name="connsiteY35" fmla="*/ 560099 h 755561"/>
                  <a:gd name="connsiteX36" fmla="*/ 685086 w 740530"/>
                  <a:gd name="connsiteY36" fmla="*/ 561042 h 755561"/>
                  <a:gd name="connsiteX37" fmla="*/ 684143 w 740530"/>
                  <a:gd name="connsiteY37" fmla="*/ 561975 h 755561"/>
                  <a:gd name="connsiteX38" fmla="*/ 670979 w 740530"/>
                  <a:gd name="connsiteY38" fmla="*/ 573253 h 755561"/>
                  <a:gd name="connsiteX39" fmla="*/ 669103 w 740530"/>
                  <a:gd name="connsiteY39" fmla="*/ 575129 h 755561"/>
                  <a:gd name="connsiteX40" fmla="*/ 667226 w 740530"/>
                  <a:gd name="connsiteY40" fmla="*/ 576072 h 755561"/>
                  <a:gd name="connsiteX41" fmla="*/ 665350 w 740530"/>
                  <a:gd name="connsiteY41" fmla="*/ 577948 h 755561"/>
                  <a:gd name="connsiteX42" fmla="*/ 655006 w 740530"/>
                  <a:gd name="connsiteY42" fmla="*/ 589226 h 755561"/>
                  <a:gd name="connsiteX43" fmla="*/ 654072 w 740530"/>
                  <a:gd name="connsiteY43" fmla="*/ 590169 h 755561"/>
                  <a:gd name="connsiteX44" fmla="*/ 654072 w 740530"/>
                  <a:gd name="connsiteY44" fmla="*/ 592045 h 755561"/>
                  <a:gd name="connsiteX45" fmla="*/ 652186 w 740530"/>
                  <a:gd name="connsiteY45" fmla="*/ 593931 h 755561"/>
                  <a:gd name="connsiteX46" fmla="*/ 645614 w 740530"/>
                  <a:gd name="connsiteY46" fmla="*/ 607086 h 755561"/>
                  <a:gd name="connsiteX47" fmla="*/ 644671 w 740530"/>
                  <a:gd name="connsiteY47" fmla="*/ 608962 h 755561"/>
                  <a:gd name="connsiteX48" fmla="*/ 643728 w 740530"/>
                  <a:gd name="connsiteY48" fmla="*/ 610848 h 755561"/>
                  <a:gd name="connsiteX49" fmla="*/ 643728 w 740530"/>
                  <a:gd name="connsiteY49" fmla="*/ 611781 h 755561"/>
                  <a:gd name="connsiteX50" fmla="*/ 642795 w 740530"/>
                  <a:gd name="connsiteY50" fmla="*/ 612724 h 755561"/>
                  <a:gd name="connsiteX51" fmla="*/ 632451 w 740530"/>
                  <a:gd name="connsiteY51" fmla="*/ 631517 h 755561"/>
                  <a:gd name="connsiteX52" fmla="*/ 630574 w 740530"/>
                  <a:gd name="connsiteY52" fmla="*/ 632460 h 755561"/>
                  <a:gd name="connsiteX53" fmla="*/ 623992 w 740530"/>
                  <a:gd name="connsiteY53" fmla="*/ 637156 h 755561"/>
                  <a:gd name="connsiteX54" fmla="*/ 620239 w 740530"/>
                  <a:gd name="connsiteY54" fmla="*/ 675685 h 755561"/>
                  <a:gd name="connsiteX55" fmla="*/ 621173 w 740530"/>
                  <a:gd name="connsiteY55" fmla="*/ 677561 h 755561"/>
                  <a:gd name="connsiteX56" fmla="*/ 622116 w 740530"/>
                  <a:gd name="connsiteY56" fmla="*/ 678504 h 755561"/>
                  <a:gd name="connsiteX57" fmla="*/ 623059 w 740530"/>
                  <a:gd name="connsiteY57" fmla="*/ 681323 h 755561"/>
                  <a:gd name="connsiteX58" fmla="*/ 635270 w 740530"/>
                  <a:gd name="connsiteY58" fmla="*/ 691667 h 755561"/>
                  <a:gd name="connsiteX59" fmla="*/ 637156 w 740530"/>
                  <a:gd name="connsiteY59" fmla="*/ 692601 h 755561"/>
                  <a:gd name="connsiteX60" fmla="*/ 647491 w 740530"/>
                  <a:gd name="connsiteY60" fmla="*/ 711394 h 755561"/>
                  <a:gd name="connsiteX61" fmla="*/ 648433 w 740530"/>
                  <a:gd name="connsiteY61" fmla="*/ 713280 h 755561"/>
                  <a:gd name="connsiteX62" fmla="*/ 649367 w 740530"/>
                  <a:gd name="connsiteY62" fmla="*/ 714213 h 755561"/>
                  <a:gd name="connsiteX63" fmla="*/ 651253 w 740530"/>
                  <a:gd name="connsiteY63" fmla="*/ 724557 h 755561"/>
                  <a:gd name="connsiteX64" fmla="*/ 653129 w 740530"/>
                  <a:gd name="connsiteY64" fmla="*/ 730196 h 755561"/>
                  <a:gd name="connsiteX65" fmla="*/ 654072 w 740530"/>
                  <a:gd name="connsiteY65" fmla="*/ 744293 h 755561"/>
                  <a:gd name="connsiteX66" fmla="*/ 652186 w 740530"/>
                  <a:gd name="connsiteY66" fmla="*/ 745226 h 755561"/>
                  <a:gd name="connsiteX67" fmla="*/ 647491 w 740530"/>
                  <a:gd name="connsiteY67" fmla="*/ 745226 h 755561"/>
                  <a:gd name="connsiteX68" fmla="*/ 640909 w 740530"/>
                  <a:gd name="connsiteY68" fmla="*/ 746169 h 755561"/>
                  <a:gd name="connsiteX69" fmla="*/ 633394 w 740530"/>
                  <a:gd name="connsiteY69" fmla="*/ 745226 h 755561"/>
                  <a:gd name="connsiteX70" fmla="*/ 629641 w 740530"/>
                  <a:gd name="connsiteY70" fmla="*/ 743350 h 755561"/>
                  <a:gd name="connsiteX71" fmla="*/ 601437 w 740530"/>
                  <a:gd name="connsiteY71" fmla="*/ 743350 h 755561"/>
                  <a:gd name="connsiteX72" fmla="*/ 600504 w 740530"/>
                  <a:gd name="connsiteY72" fmla="*/ 742407 h 755561"/>
                  <a:gd name="connsiteX73" fmla="*/ 587350 w 740530"/>
                  <a:gd name="connsiteY73" fmla="*/ 733949 h 755561"/>
                  <a:gd name="connsiteX74" fmla="*/ 586407 w 740530"/>
                  <a:gd name="connsiteY74" fmla="*/ 732072 h 755561"/>
                  <a:gd name="connsiteX75" fmla="*/ 584530 w 740530"/>
                  <a:gd name="connsiteY75" fmla="*/ 730196 h 755561"/>
                  <a:gd name="connsiteX76" fmla="*/ 572310 w 740530"/>
                  <a:gd name="connsiteY76" fmla="*/ 720795 h 755561"/>
                  <a:gd name="connsiteX77" fmla="*/ 567614 w 740530"/>
                  <a:gd name="connsiteY77" fmla="*/ 720795 h 755561"/>
                  <a:gd name="connsiteX78" fmla="*/ 565728 w 740530"/>
                  <a:gd name="connsiteY78" fmla="*/ 719852 h 755561"/>
                  <a:gd name="connsiteX79" fmla="*/ 554450 w 740530"/>
                  <a:gd name="connsiteY79" fmla="*/ 717033 h 755561"/>
                  <a:gd name="connsiteX80" fmla="*/ 553517 w 740530"/>
                  <a:gd name="connsiteY80" fmla="*/ 716099 h 755561"/>
                  <a:gd name="connsiteX81" fmla="*/ 552574 w 740530"/>
                  <a:gd name="connsiteY81" fmla="*/ 714213 h 755561"/>
                  <a:gd name="connsiteX82" fmla="*/ 551631 w 740530"/>
                  <a:gd name="connsiteY82" fmla="*/ 713280 h 755561"/>
                  <a:gd name="connsiteX83" fmla="*/ 544116 w 740530"/>
                  <a:gd name="connsiteY83" fmla="*/ 701059 h 755561"/>
                  <a:gd name="connsiteX84" fmla="*/ 543173 w 740530"/>
                  <a:gd name="connsiteY84" fmla="*/ 700126 h 755561"/>
                  <a:gd name="connsiteX85" fmla="*/ 539420 w 740530"/>
                  <a:gd name="connsiteY85" fmla="*/ 698240 h 755561"/>
                  <a:gd name="connsiteX86" fmla="*/ 523446 w 740530"/>
                  <a:gd name="connsiteY86" fmla="*/ 694477 h 755561"/>
                  <a:gd name="connsiteX87" fmla="*/ 522504 w 740530"/>
                  <a:gd name="connsiteY87" fmla="*/ 693544 h 755561"/>
                  <a:gd name="connsiteX88" fmla="*/ 520627 w 740530"/>
                  <a:gd name="connsiteY88" fmla="*/ 693544 h 755561"/>
                  <a:gd name="connsiteX89" fmla="*/ 504644 w 740530"/>
                  <a:gd name="connsiteY89" fmla="*/ 681323 h 755561"/>
                  <a:gd name="connsiteX90" fmla="*/ 502768 w 740530"/>
                  <a:gd name="connsiteY90" fmla="*/ 677561 h 755561"/>
                  <a:gd name="connsiteX91" fmla="*/ 490557 w 740530"/>
                  <a:gd name="connsiteY91" fmla="*/ 660654 h 755561"/>
                  <a:gd name="connsiteX92" fmla="*/ 488671 w 740530"/>
                  <a:gd name="connsiteY92" fmla="*/ 659711 h 755561"/>
                  <a:gd name="connsiteX93" fmla="*/ 474574 w 740530"/>
                  <a:gd name="connsiteY93" fmla="*/ 641852 h 755561"/>
                  <a:gd name="connsiteX94" fmla="*/ 471754 w 740530"/>
                  <a:gd name="connsiteY94" fmla="*/ 639975 h 755561"/>
                  <a:gd name="connsiteX95" fmla="*/ 465182 w 740530"/>
                  <a:gd name="connsiteY95" fmla="*/ 637156 h 755561"/>
                  <a:gd name="connsiteX96" fmla="*/ 463296 w 740530"/>
                  <a:gd name="connsiteY96" fmla="*/ 636213 h 755561"/>
                  <a:gd name="connsiteX97" fmla="*/ 461420 w 740530"/>
                  <a:gd name="connsiteY97" fmla="*/ 636213 h 755561"/>
                  <a:gd name="connsiteX98" fmla="*/ 440741 w 740530"/>
                  <a:gd name="connsiteY98" fmla="*/ 647490 h 755561"/>
                  <a:gd name="connsiteX99" fmla="*/ 425710 w 740530"/>
                  <a:gd name="connsiteY99" fmla="*/ 666293 h 755561"/>
                  <a:gd name="connsiteX100" fmla="*/ 423825 w 740530"/>
                  <a:gd name="connsiteY100" fmla="*/ 667226 h 755561"/>
                  <a:gd name="connsiteX101" fmla="*/ 421015 w 740530"/>
                  <a:gd name="connsiteY101" fmla="*/ 670046 h 755561"/>
                  <a:gd name="connsiteX102" fmla="*/ 419129 w 740530"/>
                  <a:gd name="connsiteY102" fmla="*/ 671932 h 755561"/>
                  <a:gd name="connsiteX103" fmla="*/ 415366 w 740530"/>
                  <a:gd name="connsiteY103" fmla="*/ 676627 h 755561"/>
                  <a:gd name="connsiteX104" fmla="*/ 412547 w 740530"/>
                  <a:gd name="connsiteY104" fmla="*/ 679447 h 755561"/>
                  <a:gd name="connsiteX105" fmla="*/ 405975 w 740530"/>
                  <a:gd name="connsiteY105" fmla="*/ 685086 h 755561"/>
                  <a:gd name="connsiteX106" fmla="*/ 405032 w 740530"/>
                  <a:gd name="connsiteY106" fmla="*/ 686962 h 755561"/>
                  <a:gd name="connsiteX107" fmla="*/ 403155 w 740530"/>
                  <a:gd name="connsiteY107" fmla="*/ 687905 h 755561"/>
                  <a:gd name="connsiteX108" fmla="*/ 401269 w 740530"/>
                  <a:gd name="connsiteY108" fmla="*/ 689781 h 755561"/>
                  <a:gd name="connsiteX109" fmla="*/ 398459 w 740530"/>
                  <a:gd name="connsiteY109" fmla="*/ 691667 h 755561"/>
                  <a:gd name="connsiteX110" fmla="*/ 390935 w 740530"/>
                  <a:gd name="connsiteY110" fmla="*/ 703878 h 755561"/>
                  <a:gd name="connsiteX111" fmla="*/ 389058 w 740530"/>
                  <a:gd name="connsiteY111" fmla="*/ 706698 h 755561"/>
                  <a:gd name="connsiteX112" fmla="*/ 388115 w 740530"/>
                  <a:gd name="connsiteY112" fmla="*/ 710460 h 755561"/>
                  <a:gd name="connsiteX113" fmla="*/ 388115 w 740530"/>
                  <a:gd name="connsiteY113" fmla="*/ 712337 h 755561"/>
                  <a:gd name="connsiteX114" fmla="*/ 384362 w 740530"/>
                  <a:gd name="connsiteY114" fmla="*/ 727377 h 755561"/>
                  <a:gd name="connsiteX115" fmla="*/ 382476 w 740530"/>
                  <a:gd name="connsiteY115" fmla="*/ 727377 h 755561"/>
                  <a:gd name="connsiteX116" fmla="*/ 371199 w 740530"/>
                  <a:gd name="connsiteY116" fmla="*/ 731130 h 755561"/>
                  <a:gd name="connsiteX117" fmla="*/ 369322 w 740530"/>
                  <a:gd name="connsiteY117" fmla="*/ 732072 h 755561"/>
                  <a:gd name="connsiteX118" fmla="*/ 367446 w 740530"/>
                  <a:gd name="connsiteY118" fmla="*/ 732072 h 755561"/>
                  <a:gd name="connsiteX119" fmla="*/ 358045 w 740530"/>
                  <a:gd name="connsiteY119" fmla="*/ 729253 h 755561"/>
                  <a:gd name="connsiteX120" fmla="*/ 357102 w 740530"/>
                  <a:gd name="connsiteY120" fmla="*/ 728310 h 755561"/>
                  <a:gd name="connsiteX121" fmla="*/ 355225 w 740530"/>
                  <a:gd name="connsiteY121" fmla="*/ 727377 h 755561"/>
                  <a:gd name="connsiteX122" fmla="*/ 354282 w 740530"/>
                  <a:gd name="connsiteY122" fmla="*/ 725491 h 755561"/>
                  <a:gd name="connsiteX123" fmla="*/ 347710 w 740530"/>
                  <a:gd name="connsiteY123" fmla="*/ 717976 h 755561"/>
                  <a:gd name="connsiteX124" fmla="*/ 343948 w 740530"/>
                  <a:gd name="connsiteY124" fmla="*/ 716099 h 755561"/>
                  <a:gd name="connsiteX125" fmla="*/ 324212 w 740530"/>
                  <a:gd name="connsiteY125" fmla="*/ 716099 h 755561"/>
                  <a:gd name="connsiteX126" fmla="*/ 322336 w 740530"/>
                  <a:gd name="connsiteY126" fmla="*/ 717033 h 755561"/>
                  <a:gd name="connsiteX127" fmla="*/ 312001 w 740530"/>
                  <a:gd name="connsiteY127" fmla="*/ 724557 h 755561"/>
                  <a:gd name="connsiteX128" fmla="*/ 311058 w 740530"/>
                  <a:gd name="connsiteY128" fmla="*/ 724557 h 755561"/>
                  <a:gd name="connsiteX129" fmla="*/ 306362 w 740530"/>
                  <a:gd name="connsiteY129" fmla="*/ 717976 h 755561"/>
                  <a:gd name="connsiteX130" fmla="*/ 305419 w 740530"/>
                  <a:gd name="connsiteY130" fmla="*/ 717976 h 755561"/>
                  <a:gd name="connsiteX131" fmla="*/ 292265 w 740530"/>
                  <a:gd name="connsiteY131" fmla="*/ 723614 h 755561"/>
                  <a:gd name="connsiteX132" fmla="*/ 290379 w 740530"/>
                  <a:gd name="connsiteY132" fmla="*/ 724557 h 755561"/>
                  <a:gd name="connsiteX133" fmla="*/ 288503 w 740530"/>
                  <a:gd name="connsiteY133" fmla="*/ 724557 h 755561"/>
                  <a:gd name="connsiteX134" fmla="*/ 271586 w 740530"/>
                  <a:gd name="connsiteY134" fmla="*/ 719852 h 755561"/>
                  <a:gd name="connsiteX135" fmla="*/ 266890 w 740530"/>
                  <a:gd name="connsiteY135" fmla="*/ 717976 h 755561"/>
                  <a:gd name="connsiteX136" fmla="*/ 265005 w 740530"/>
                  <a:gd name="connsiteY136" fmla="*/ 717033 h 755561"/>
                  <a:gd name="connsiteX137" fmla="*/ 259375 w 740530"/>
                  <a:gd name="connsiteY137" fmla="*/ 716099 h 755561"/>
                  <a:gd name="connsiteX138" fmla="*/ 257489 w 740530"/>
                  <a:gd name="connsiteY138" fmla="*/ 715156 h 755561"/>
                  <a:gd name="connsiteX139" fmla="*/ 255613 w 740530"/>
                  <a:gd name="connsiteY139" fmla="*/ 715156 h 755561"/>
                  <a:gd name="connsiteX140" fmla="*/ 246212 w 740530"/>
                  <a:gd name="connsiteY140" fmla="*/ 714213 h 755561"/>
                  <a:gd name="connsiteX141" fmla="*/ 244335 w 740530"/>
                  <a:gd name="connsiteY141" fmla="*/ 714213 h 755561"/>
                  <a:gd name="connsiteX142" fmla="*/ 234934 w 740530"/>
                  <a:gd name="connsiteY142" fmla="*/ 716099 h 755561"/>
                  <a:gd name="connsiteX143" fmla="*/ 233058 w 740530"/>
                  <a:gd name="connsiteY143" fmla="*/ 717033 h 755561"/>
                  <a:gd name="connsiteX144" fmla="*/ 218961 w 740530"/>
                  <a:gd name="connsiteY144" fmla="*/ 720795 h 755561"/>
                  <a:gd name="connsiteX145" fmla="*/ 216141 w 740530"/>
                  <a:gd name="connsiteY145" fmla="*/ 720795 h 755561"/>
                  <a:gd name="connsiteX146" fmla="*/ 214265 w 740530"/>
                  <a:gd name="connsiteY146" fmla="*/ 719852 h 755561"/>
                  <a:gd name="connsiteX147" fmla="*/ 202987 w 740530"/>
                  <a:gd name="connsiteY147" fmla="*/ 724557 h 755561"/>
                  <a:gd name="connsiteX148" fmla="*/ 202044 w 740530"/>
                  <a:gd name="connsiteY148" fmla="*/ 726434 h 755561"/>
                  <a:gd name="connsiteX149" fmla="*/ 201101 w 740530"/>
                  <a:gd name="connsiteY149" fmla="*/ 729253 h 755561"/>
                  <a:gd name="connsiteX150" fmla="*/ 187014 w 740530"/>
                  <a:gd name="connsiteY150" fmla="*/ 736768 h 755561"/>
                  <a:gd name="connsiteX151" fmla="*/ 185128 w 740530"/>
                  <a:gd name="connsiteY151" fmla="*/ 735835 h 755561"/>
                  <a:gd name="connsiteX152" fmla="*/ 183252 w 740530"/>
                  <a:gd name="connsiteY152" fmla="*/ 735835 h 755561"/>
                  <a:gd name="connsiteX153" fmla="*/ 170098 w 740530"/>
                  <a:gd name="connsiteY153" fmla="*/ 738654 h 755561"/>
                  <a:gd name="connsiteX154" fmla="*/ 168211 w 740530"/>
                  <a:gd name="connsiteY154" fmla="*/ 739588 h 755561"/>
                  <a:gd name="connsiteX155" fmla="*/ 165392 w 740530"/>
                  <a:gd name="connsiteY155" fmla="*/ 754628 h 755561"/>
                  <a:gd name="connsiteX156" fmla="*/ 164459 w 740530"/>
                  <a:gd name="connsiteY156" fmla="*/ 755561 h 755561"/>
                  <a:gd name="connsiteX157" fmla="*/ 162573 w 740530"/>
                  <a:gd name="connsiteY157" fmla="*/ 755561 h 755561"/>
                  <a:gd name="connsiteX158" fmla="*/ 154115 w 740530"/>
                  <a:gd name="connsiteY158" fmla="*/ 751808 h 755561"/>
                  <a:gd name="connsiteX159" fmla="*/ 155057 w 740530"/>
                  <a:gd name="connsiteY159" fmla="*/ 737711 h 755561"/>
                  <a:gd name="connsiteX160" fmla="*/ 155057 w 740530"/>
                  <a:gd name="connsiteY160" fmla="*/ 733949 h 755561"/>
                  <a:gd name="connsiteX161" fmla="*/ 153181 w 740530"/>
                  <a:gd name="connsiteY161" fmla="*/ 717033 h 755561"/>
                  <a:gd name="connsiteX162" fmla="*/ 153181 w 740530"/>
                  <a:gd name="connsiteY162" fmla="*/ 714213 h 755561"/>
                  <a:gd name="connsiteX163" fmla="*/ 152238 w 740530"/>
                  <a:gd name="connsiteY163" fmla="*/ 710460 h 755561"/>
                  <a:gd name="connsiteX164" fmla="*/ 147542 w 740530"/>
                  <a:gd name="connsiteY164" fmla="*/ 685086 h 755561"/>
                  <a:gd name="connsiteX165" fmla="*/ 147542 w 740530"/>
                  <a:gd name="connsiteY165" fmla="*/ 682266 h 755561"/>
                  <a:gd name="connsiteX166" fmla="*/ 146599 w 740530"/>
                  <a:gd name="connsiteY166" fmla="*/ 655015 h 755561"/>
                  <a:gd name="connsiteX167" fmla="*/ 145656 w 740530"/>
                  <a:gd name="connsiteY167" fmla="*/ 651253 h 755561"/>
                  <a:gd name="connsiteX168" fmla="*/ 142837 w 740530"/>
                  <a:gd name="connsiteY168" fmla="*/ 635279 h 755561"/>
                  <a:gd name="connsiteX169" fmla="*/ 141903 w 740530"/>
                  <a:gd name="connsiteY169" fmla="*/ 625878 h 755561"/>
                  <a:gd name="connsiteX170" fmla="*/ 139084 w 740530"/>
                  <a:gd name="connsiteY170" fmla="*/ 613658 h 755561"/>
                  <a:gd name="connsiteX171" fmla="*/ 134379 w 740530"/>
                  <a:gd name="connsiteY171" fmla="*/ 595808 h 755561"/>
                  <a:gd name="connsiteX172" fmla="*/ 129683 w 740530"/>
                  <a:gd name="connsiteY172" fmla="*/ 576072 h 755561"/>
                  <a:gd name="connsiteX173" fmla="*/ 120291 w 740530"/>
                  <a:gd name="connsiteY173" fmla="*/ 558213 h 755561"/>
                  <a:gd name="connsiteX174" fmla="*/ 108071 w 740530"/>
                  <a:gd name="connsiteY174" fmla="*/ 547878 h 755561"/>
                  <a:gd name="connsiteX175" fmla="*/ 96793 w 740530"/>
                  <a:gd name="connsiteY175" fmla="*/ 541306 h 755561"/>
                  <a:gd name="connsiteX176" fmla="*/ 86458 w 740530"/>
                  <a:gd name="connsiteY176" fmla="*/ 534724 h 755561"/>
                  <a:gd name="connsiteX177" fmla="*/ 83639 w 740530"/>
                  <a:gd name="connsiteY177" fmla="*/ 532838 h 755561"/>
                  <a:gd name="connsiteX178" fmla="*/ 69542 w 740530"/>
                  <a:gd name="connsiteY178" fmla="*/ 527209 h 755561"/>
                  <a:gd name="connsiteX179" fmla="*/ 65780 w 740530"/>
                  <a:gd name="connsiteY179" fmla="*/ 526266 h 755561"/>
                  <a:gd name="connsiteX180" fmla="*/ 53569 w 740530"/>
                  <a:gd name="connsiteY180" fmla="*/ 519684 h 755561"/>
                  <a:gd name="connsiteX181" fmla="*/ 38529 w 740530"/>
                  <a:gd name="connsiteY181" fmla="*/ 498072 h 755561"/>
                  <a:gd name="connsiteX182" fmla="*/ 36652 w 740530"/>
                  <a:gd name="connsiteY182" fmla="*/ 496195 h 755561"/>
                  <a:gd name="connsiteX183" fmla="*/ 28194 w 740530"/>
                  <a:gd name="connsiteY183" fmla="*/ 472697 h 755561"/>
                  <a:gd name="connsiteX184" fmla="*/ 26308 w 740530"/>
                  <a:gd name="connsiteY184" fmla="*/ 468001 h 755561"/>
                  <a:gd name="connsiteX185" fmla="*/ 17850 w 740530"/>
                  <a:gd name="connsiteY185" fmla="*/ 445446 h 755561"/>
                  <a:gd name="connsiteX186" fmla="*/ 15973 w 740530"/>
                  <a:gd name="connsiteY186" fmla="*/ 441684 h 755561"/>
                  <a:gd name="connsiteX187" fmla="*/ 6572 w 740530"/>
                  <a:gd name="connsiteY187" fmla="*/ 423834 h 755561"/>
                  <a:gd name="connsiteX188" fmla="*/ 4696 w 740530"/>
                  <a:gd name="connsiteY188" fmla="*/ 421948 h 755561"/>
                  <a:gd name="connsiteX189" fmla="*/ 2819 w 740530"/>
                  <a:gd name="connsiteY189" fmla="*/ 419129 h 755561"/>
                  <a:gd name="connsiteX190" fmla="*/ 0 w 740530"/>
                  <a:gd name="connsiteY190" fmla="*/ 408794 h 755561"/>
                  <a:gd name="connsiteX191" fmla="*/ 943 w 740530"/>
                  <a:gd name="connsiteY191" fmla="*/ 401279 h 755561"/>
                  <a:gd name="connsiteX192" fmla="*/ 943 w 740530"/>
                  <a:gd name="connsiteY192" fmla="*/ 395640 h 755561"/>
                  <a:gd name="connsiteX193" fmla="*/ 5639 w 740530"/>
                  <a:gd name="connsiteY193" fmla="*/ 384362 h 755561"/>
                  <a:gd name="connsiteX194" fmla="*/ 23489 w 740530"/>
                  <a:gd name="connsiteY194" fmla="*/ 371208 h 755561"/>
                  <a:gd name="connsiteX195" fmla="*/ 27251 w 740530"/>
                  <a:gd name="connsiteY195" fmla="*/ 369322 h 755561"/>
                  <a:gd name="connsiteX196" fmla="*/ 42291 w 740530"/>
                  <a:gd name="connsiteY196" fmla="*/ 355225 h 755561"/>
                  <a:gd name="connsiteX197" fmla="*/ 44167 w 740530"/>
                  <a:gd name="connsiteY197" fmla="*/ 350529 h 755561"/>
                  <a:gd name="connsiteX198" fmla="*/ 46987 w 740530"/>
                  <a:gd name="connsiteY198" fmla="*/ 331737 h 755561"/>
                  <a:gd name="connsiteX199" fmla="*/ 46987 w 740530"/>
                  <a:gd name="connsiteY199" fmla="*/ 328917 h 755561"/>
                  <a:gd name="connsiteX200" fmla="*/ 47930 w 740530"/>
                  <a:gd name="connsiteY200" fmla="*/ 320459 h 755561"/>
                  <a:gd name="connsiteX201" fmla="*/ 45110 w 740530"/>
                  <a:gd name="connsiteY201" fmla="*/ 308239 h 755561"/>
                  <a:gd name="connsiteX202" fmla="*/ 45110 w 740530"/>
                  <a:gd name="connsiteY202" fmla="*/ 304486 h 755561"/>
                  <a:gd name="connsiteX203" fmla="*/ 43224 w 740530"/>
                  <a:gd name="connsiteY203" fmla="*/ 296027 h 755561"/>
                  <a:gd name="connsiteX204" fmla="*/ 44167 w 740530"/>
                  <a:gd name="connsiteY204" fmla="*/ 292265 h 755561"/>
                  <a:gd name="connsiteX205" fmla="*/ 45110 w 740530"/>
                  <a:gd name="connsiteY205" fmla="*/ 285683 h 755561"/>
                  <a:gd name="connsiteX206" fmla="*/ 53569 w 740530"/>
                  <a:gd name="connsiteY206" fmla="*/ 286626 h 755561"/>
                  <a:gd name="connsiteX207" fmla="*/ 53569 w 740530"/>
                  <a:gd name="connsiteY207" fmla="*/ 279111 h 755561"/>
                  <a:gd name="connsiteX208" fmla="*/ 55445 w 740530"/>
                  <a:gd name="connsiteY208" fmla="*/ 276292 h 755561"/>
                  <a:gd name="connsiteX209" fmla="*/ 62027 w 740530"/>
                  <a:gd name="connsiteY209" fmla="*/ 272529 h 755561"/>
                  <a:gd name="connsiteX210" fmla="*/ 70476 w 740530"/>
                  <a:gd name="connsiteY210" fmla="*/ 271596 h 755561"/>
                  <a:gd name="connsiteX211" fmla="*/ 72362 w 740530"/>
                  <a:gd name="connsiteY211" fmla="*/ 268767 h 755561"/>
                  <a:gd name="connsiteX212" fmla="*/ 74238 w 740530"/>
                  <a:gd name="connsiteY212" fmla="*/ 261252 h 755561"/>
                  <a:gd name="connsiteX213" fmla="*/ 76114 w 740530"/>
                  <a:gd name="connsiteY213" fmla="*/ 259375 h 755561"/>
                  <a:gd name="connsiteX214" fmla="*/ 81753 w 740530"/>
                  <a:gd name="connsiteY214" fmla="*/ 250917 h 755561"/>
                  <a:gd name="connsiteX215" fmla="*/ 84573 w 740530"/>
                  <a:gd name="connsiteY215" fmla="*/ 249974 h 755561"/>
                  <a:gd name="connsiteX216" fmla="*/ 96793 w 740530"/>
                  <a:gd name="connsiteY216" fmla="*/ 249041 h 755561"/>
                  <a:gd name="connsiteX217" fmla="*/ 99612 w 740530"/>
                  <a:gd name="connsiteY217" fmla="*/ 249041 h 755561"/>
                  <a:gd name="connsiteX218" fmla="*/ 114653 w 740530"/>
                  <a:gd name="connsiteY218" fmla="*/ 245278 h 755561"/>
                  <a:gd name="connsiteX219" fmla="*/ 125921 w 740530"/>
                  <a:gd name="connsiteY219" fmla="*/ 241516 h 755561"/>
                  <a:gd name="connsiteX220" fmla="*/ 137198 w 740530"/>
                  <a:gd name="connsiteY220" fmla="*/ 240582 h 755561"/>
                  <a:gd name="connsiteX221" fmla="*/ 144723 w 740530"/>
                  <a:gd name="connsiteY221" fmla="*/ 243402 h 755561"/>
                  <a:gd name="connsiteX222" fmla="*/ 154115 w 740530"/>
                  <a:gd name="connsiteY222" fmla="*/ 243402 h 755561"/>
                  <a:gd name="connsiteX223" fmla="*/ 160696 w 740530"/>
                  <a:gd name="connsiteY223" fmla="*/ 234944 h 755561"/>
                  <a:gd name="connsiteX224" fmla="*/ 167278 w 740530"/>
                  <a:gd name="connsiteY224" fmla="*/ 237763 h 755561"/>
                  <a:gd name="connsiteX225" fmla="*/ 171974 w 740530"/>
                  <a:gd name="connsiteY225" fmla="*/ 231181 h 755561"/>
                  <a:gd name="connsiteX226" fmla="*/ 181375 w 740530"/>
                  <a:gd name="connsiteY226" fmla="*/ 226485 h 755561"/>
                  <a:gd name="connsiteX227" fmla="*/ 189833 w 740530"/>
                  <a:gd name="connsiteY227" fmla="*/ 219904 h 755561"/>
                  <a:gd name="connsiteX228" fmla="*/ 192643 w 740530"/>
                  <a:gd name="connsiteY228" fmla="*/ 218961 h 755561"/>
                  <a:gd name="connsiteX229" fmla="*/ 203930 w 740530"/>
                  <a:gd name="connsiteY229" fmla="*/ 217084 h 755561"/>
                  <a:gd name="connsiteX230" fmla="*/ 212388 w 740530"/>
                  <a:gd name="connsiteY230" fmla="*/ 212388 h 755561"/>
                  <a:gd name="connsiteX231" fmla="*/ 217084 w 740530"/>
                  <a:gd name="connsiteY231" fmla="*/ 208626 h 755561"/>
                  <a:gd name="connsiteX232" fmla="*/ 212388 w 740530"/>
                  <a:gd name="connsiteY232" fmla="*/ 199225 h 755561"/>
                  <a:gd name="connsiteX233" fmla="*/ 205807 w 740530"/>
                  <a:gd name="connsiteY233" fmla="*/ 183251 h 755561"/>
                  <a:gd name="connsiteX234" fmla="*/ 201101 w 740530"/>
                  <a:gd name="connsiteY234" fmla="*/ 168221 h 755561"/>
                  <a:gd name="connsiteX235" fmla="*/ 199225 w 740530"/>
                  <a:gd name="connsiteY235" fmla="*/ 165402 h 755561"/>
                  <a:gd name="connsiteX236" fmla="*/ 196406 w 740530"/>
                  <a:gd name="connsiteY236" fmla="*/ 159763 h 755561"/>
                  <a:gd name="connsiteX237" fmla="*/ 193586 w 740530"/>
                  <a:gd name="connsiteY237" fmla="*/ 154124 h 755561"/>
                  <a:gd name="connsiteX238" fmla="*/ 186071 w 740530"/>
                  <a:gd name="connsiteY238" fmla="*/ 146599 h 755561"/>
                  <a:gd name="connsiteX239" fmla="*/ 184195 w 740530"/>
                  <a:gd name="connsiteY239" fmla="*/ 143789 h 755561"/>
                  <a:gd name="connsiteX240" fmla="*/ 173850 w 740530"/>
                  <a:gd name="connsiteY240" fmla="*/ 130626 h 755561"/>
                  <a:gd name="connsiteX241" fmla="*/ 164459 w 740530"/>
                  <a:gd name="connsiteY241" fmla="*/ 115595 h 755561"/>
                  <a:gd name="connsiteX242" fmla="*/ 157877 w 740530"/>
                  <a:gd name="connsiteY242" fmla="*/ 107137 h 755561"/>
                  <a:gd name="connsiteX243" fmla="*/ 151295 w 740530"/>
                  <a:gd name="connsiteY243" fmla="*/ 96793 h 755561"/>
                  <a:gd name="connsiteX244" fmla="*/ 159753 w 740530"/>
                  <a:gd name="connsiteY244" fmla="*/ 85515 h 755561"/>
                  <a:gd name="connsiteX245" fmla="*/ 161639 w 740530"/>
                  <a:gd name="connsiteY245" fmla="*/ 81763 h 755561"/>
                  <a:gd name="connsiteX246" fmla="*/ 167278 w 740530"/>
                  <a:gd name="connsiteY246" fmla="*/ 72361 h 755561"/>
                  <a:gd name="connsiteX247" fmla="*/ 175736 w 740530"/>
                  <a:gd name="connsiteY247" fmla="*/ 58264 h 755561"/>
                  <a:gd name="connsiteX248" fmla="*/ 181375 w 740530"/>
                  <a:gd name="connsiteY248" fmla="*/ 52626 h 755561"/>
                  <a:gd name="connsiteX249" fmla="*/ 183252 w 740530"/>
                  <a:gd name="connsiteY249" fmla="*/ 49806 h 755561"/>
                  <a:gd name="connsiteX250" fmla="*/ 188890 w 740530"/>
                  <a:gd name="connsiteY250" fmla="*/ 35709 h 755561"/>
                  <a:gd name="connsiteX251" fmla="*/ 187947 w 740530"/>
                  <a:gd name="connsiteY251" fmla="*/ 21612 h 755561"/>
                  <a:gd name="connsiteX252" fmla="*/ 194529 w 740530"/>
                  <a:gd name="connsiteY252" fmla="*/ 15040 h 755561"/>
                  <a:gd name="connsiteX253" fmla="*/ 196406 w 740530"/>
                  <a:gd name="connsiteY253" fmla="*/ 12221 h 755561"/>
                  <a:gd name="connsiteX254" fmla="*/ 202044 w 740530"/>
                  <a:gd name="connsiteY254" fmla="*/ 5639 h 755561"/>
                  <a:gd name="connsiteX255" fmla="*/ 212388 w 740530"/>
                  <a:gd name="connsiteY255" fmla="*/ 11278 h 755561"/>
                  <a:gd name="connsiteX256" fmla="*/ 229295 w 740530"/>
                  <a:gd name="connsiteY256" fmla="*/ 20679 h 755561"/>
                  <a:gd name="connsiteX257" fmla="*/ 232115 w 740530"/>
                  <a:gd name="connsiteY257" fmla="*/ 22555 h 755561"/>
                  <a:gd name="connsiteX258" fmla="*/ 236820 w 740530"/>
                  <a:gd name="connsiteY258" fmla="*/ 24432 h 755561"/>
                  <a:gd name="connsiteX259" fmla="*/ 249974 w 740530"/>
                  <a:gd name="connsiteY259" fmla="*/ 33833 h 755561"/>
                  <a:gd name="connsiteX260" fmla="*/ 252794 w 740530"/>
                  <a:gd name="connsiteY260" fmla="*/ 35709 h 755561"/>
                  <a:gd name="connsiteX261" fmla="*/ 255613 w 740530"/>
                  <a:gd name="connsiteY261" fmla="*/ 36652 h 755561"/>
                  <a:gd name="connsiteX262" fmla="*/ 265005 w 740530"/>
                  <a:gd name="connsiteY262" fmla="*/ 40415 h 755561"/>
                  <a:gd name="connsiteX263" fmla="*/ 282864 w 740530"/>
                  <a:gd name="connsiteY263" fmla="*/ 36652 h 755561"/>
                  <a:gd name="connsiteX264" fmla="*/ 286626 w 740530"/>
                  <a:gd name="connsiteY264" fmla="*/ 34776 h 755561"/>
                  <a:gd name="connsiteX265" fmla="*/ 304476 w 740530"/>
                  <a:gd name="connsiteY265" fmla="*/ 31956 h 755561"/>
                  <a:gd name="connsiteX266" fmla="*/ 308239 w 740530"/>
                  <a:gd name="connsiteY266" fmla="*/ 31013 h 755561"/>
                  <a:gd name="connsiteX267" fmla="*/ 324212 w 740530"/>
                  <a:gd name="connsiteY267" fmla="*/ 30070 h 755561"/>
                  <a:gd name="connsiteX268" fmla="*/ 336433 w 740530"/>
                  <a:gd name="connsiteY268" fmla="*/ 31013 h 755561"/>
                  <a:gd name="connsiteX269" fmla="*/ 340195 w 740530"/>
                  <a:gd name="connsiteY269" fmla="*/ 31956 h 755561"/>
                  <a:gd name="connsiteX270" fmla="*/ 349587 w 740530"/>
                  <a:gd name="connsiteY270" fmla="*/ 31956 h 755561"/>
                  <a:gd name="connsiteX271" fmla="*/ 358045 w 740530"/>
                  <a:gd name="connsiteY271" fmla="*/ 30070 h 755561"/>
                  <a:gd name="connsiteX272" fmla="*/ 369322 w 740530"/>
                  <a:gd name="connsiteY272" fmla="*/ 29137 h 755561"/>
                  <a:gd name="connsiteX273" fmla="*/ 373085 w 740530"/>
                  <a:gd name="connsiteY273" fmla="*/ 29137 h 755561"/>
                  <a:gd name="connsiteX274" fmla="*/ 379657 w 740530"/>
                  <a:gd name="connsiteY274" fmla="*/ 25375 h 755561"/>
                  <a:gd name="connsiteX275" fmla="*/ 382476 w 740530"/>
                  <a:gd name="connsiteY275" fmla="*/ 22555 h 755561"/>
                  <a:gd name="connsiteX276" fmla="*/ 387182 w 740530"/>
                  <a:gd name="connsiteY276" fmla="*/ 14097 h 755561"/>
                  <a:gd name="connsiteX277" fmla="*/ 389058 w 740530"/>
                  <a:gd name="connsiteY277" fmla="*/ 11278 h 755561"/>
                  <a:gd name="connsiteX278" fmla="*/ 391878 w 740530"/>
                  <a:gd name="connsiteY278" fmla="*/ 1876 h 755561"/>
                  <a:gd name="connsiteX279" fmla="*/ 404098 w 740530"/>
                  <a:gd name="connsiteY279" fmla="*/ 1876 h 755561"/>
                  <a:gd name="connsiteX280" fmla="*/ 418186 w 740530"/>
                  <a:gd name="connsiteY280" fmla="*/ 0 h 755561"/>
                  <a:gd name="connsiteX281" fmla="*/ 435102 w 740530"/>
                  <a:gd name="connsiteY281" fmla="*/ 943 h 755561"/>
                  <a:gd name="connsiteX282" fmla="*/ 437921 w 740530"/>
                  <a:gd name="connsiteY282" fmla="*/ 1876 h 755561"/>
                  <a:gd name="connsiteX283" fmla="*/ 458600 w 740530"/>
                  <a:gd name="connsiteY283" fmla="*/ 6582 h 755561"/>
                  <a:gd name="connsiteX284" fmla="*/ 461420 w 740530"/>
                  <a:gd name="connsiteY284" fmla="*/ 6582 h 755561"/>
                  <a:gd name="connsiteX285" fmla="*/ 481155 w 740530"/>
                  <a:gd name="connsiteY285" fmla="*/ 7515 h 755561"/>
                  <a:gd name="connsiteX286" fmla="*/ 487728 w 740530"/>
                  <a:gd name="connsiteY286" fmla="*/ 7515 h 755561"/>
                  <a:gd name="connsiteX287" fmla="*/ 509349 w 740530"/>
                  <a:gd name="connsiteY287" fmla="*/ 12221 h 755561"/>
                  <a:gd name="connsiteX288" fmla="*/ 533781 w 740530"/>
                  <a:gd name="connsiteY288" fmla="*/ 20679 h 755561"/>
                  <a:gd name="connsiteX289" fmla="*/ 536600 w 740530"/>
                  <a:gd name="connsiteY289" fmla="*/ 21612 h 755561"/>
                  <a:gd name="connsiteX290" fmla="*/ 558213 w 740530"/>
                  <a:gd name="connsiteY290" fmla="*/ 28194 h 755561"/>
                  <a:gd name="connsiteX291" fmla="*/ 561975 w 740530"/>
                  <a:gd name="connsiteY291" fmla="*/ 29137 h 755561"/>
                  <a:gd name="connsiteX292" fmla="*/ 577006 w 740530"/>
                  <a:gd name="connsiteY292" fmla="*/ 30070 h 755561"/>
                  <a:gd name="connsiteX293" fmla="*/ 579825 w 740530"/>
                  <a:gd name="connsiteY293" fmla="*/ 31013 h 755561"/>
                  <a:gd name="connsiteX294" fmla="*/ 594865 w 740530"/>
                  <a:gd name="connsiteY294" fmla="*/ 31956 h 755561"/>
                  <a:gd name="connsiteX295" fmla="*/ 605200 w 740530"/>
                  <a:gd name="connsiteY295" fmla="*/ 36652 h 755561"/>
                  <a:gd name="connsiteX296" fmla="*/ 609895 w 740530"/>
                  <a:gd name="connsiteY296" fmla="*/ 43234 h 755561"/>
                  <a:gd name="connsiteX297" fmla="*/ 610838 w 740530"/>
                  <a:gd name="connsiteY297" fmla="*/ 46053 h 755561"/>
                  <a:gd name="connsiteX298" fmla="*/ 614601 w 740530"/>
                  <a:gd name="connsiteY298" fmla="*/ 58264 h 755561"/>
                  <a:gd name="connsiteX299" fmla="*/ 615534 w 740530"/>
                  <a:gd name="connsiteY299" fmla="*/ 62027 h 755561"/>
                  <a:gd name="connsiteX300" fmla="*/ 624935 w 740530"/>
                  <a:gd name="connsiteY300" fmla="*/ 75181 h 755561"/>
                  <a:gd name="connsiteX301" fmla="*/ 627755 w 740530"/>
                  <a:gd name="connsiteY301" fmla="*/ 84582 h 755561"/>
                  <a:gd name="connsiteX302" fmla="*/ 632451 w 740530"/>
                  <a:gd name="connsiteY302" fmla="*/ 92097 h 755561"/>
                  <a:gd name="connsiteX303" fmla="*/ 636213 w 740530"/>
                  <a:gd name="connsiteY303" fmla="*/ 97736 h 755561"/>
                  <a:gd name="connsiteX304" fmla="*/ 649367 w 740530"/>
                  <a:gd name="connsiteY304" fmla="*/ 114652 h 755561"/>
                  <a:gd name="connsiteX305" fmla="*/ 652186 w 740530"/>
                  <a:gd name="connsiteY305" fmla="*/ 117472 h 755561"/>
                  <a:gd name="connsiteX306" fmla="*/ 659711 w 740530"/>
                  <a:gd name="connsiteY306" fmla="*/ 127806 h 755561"/>
                  <a:gd name="connsiteX307" fmla="*/ 665350 w 740530"/>
                  <a:gd name="connsiteY307" fmla="*/ 139084 h 755561"/>
                  <a:gd name="connsiteX308" fmla="*/ 665350 w 740530"/>
                  <a:gd name="connsiteY308" fmla="*/ 141903 h 755561"/>
                  <a:gd name="connsiteX309" fmla="*/ 666283 w 740530"/>
                  <a:gd name="connsiteY309" fmla="*/ 144723 h 755561"/>
                  <a:gd name="connsiteX310" fmla="*/ 665350 w 740530"/>
                  <a:gd name="connsiteY310" fmla="*/ 156943 h 755561"/>
                  <a:gd name="connsiteX311" fmla="*/ 664407 w 740530"/>
                  <a:gd name="connsiteY311" fmla="*/ 160696 h 755561"/>
                  <a:gd name="connsiteX312" fmla="*/ 655006 w 740530"/>
                  <a:gd name="connsiteY312" fmla="*/ 175736 h 755561"/>
                  <a:gd name="connsiteX313" fmla="*/ 652186 w 740530"/>
                  <a:gd name="connsiteY313" fmla="*/ 177613 h 755561"/>
                  <a:gd name="connsiteX314" fmla="*/ 647491 w 740530"/>
                  <a:gd name="connsiteY314" fmla="*/ 183251 h 755561"/>
                  <a:gd name="connsiteX315" fmla="*/ 645614 w 740530"/>
                  <a:gd name="connsiteY315" fmla="*/ 188890 h 755561"/>
                  <a:gd name="connsiteX316" fmla="*/ 647491 w 740530"/>
                  <a:gd name="connsiteY316" fmla="*/ 197349 h 755561"/>
                  <a:gd name="connsiteX317" fmla="*/ 649367 w 740530"/>
                  <a:gd name="connsiteY317" fmla="*/ 199225 h 755561"/>
                  <a:gd name="connsiteX318" fmla="*/ 658768 w 740530"/>
                  <a:gd name="connsiteY318" fmla="*/ 207683 h 755561"/>
                  <a:gd name="connsiteX319" fmla="*/ 669103 w 740530"/>
                  <a:gd name="connsiteY319" fmla="*/ 217084 h 755561"/>
                  <a:gd name="connsiteX320" fmla="*/ 673808 w 740530"/>
                  <a:gd name="connsiteY320" fmla="*/ 216141 h 755561"/>
                  <a:gd name="connsiteX321" fmla="*/ 683200 w 740530"/>
                  <a:gd name="connsiteY321" fmla="*/ 212388 h 755561"/>
                  <a:gd name="connsiteX322" fmla="*/ 686962 w 740530"/>
                  <a:gd name="connsiteY322" fmla="*/ 212388 h 755561"/>
                  <a:gd name="connsiteX323" fmla="*/ 695420 w 740530"/>
                  <a:gd name="connsiteY323" fmla="*/ 214265 h 755561"/>
                  <a:gd name="connsiteX324" fmla="*/ 701059 w 740530"/>
                  <a:gd name="connsiteY324" fmla="*/ 209569 h 755561"/>
                  <a:gd name="connsiteX325" fmla="*/ 707631 w 740530"/>
                  <a:gd name="connsiteY325" fmla="*/ 208626 h 755561"/>
                  <a:gd name="connsiteX326" fmla="*/ 717032 w 740530"/>
                  <a:gd name="connsiteY326" fmla="*/ 211446 h 755561"/>
                  <a:gd name="connsiteX327" fmla="*/ 726434 w 740530"/>
                  <a:gd name="connsiteY327" fmla="*/ 210503 h 755561"/>
                  <a:gd name="connsiteX328" fmla="*/ 733006 w 740530"/>
                  <a:gd name="connsiteY328" fmla="*/ 211446 h 755561"/>
                  <a:gd name="connsiteX329" fmla="*/ 740531 w 740530"/>
                  <a:gd name="connsiteY329" fmla="*/ 213322 h 755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</a:cxnLst>
                <a:rect l="l" t="t" r="r" b="b"/>
                <a:pathLst>
                  <a:path w="740530" h="755561">
                    <a:moveTo>
                      <a:pt x="740531" y="213322"/>
                    </a:moveTo>
                    <a:lnTo>
                      <a:pt x="731130" y="230238"/>
                    </a:lnTo>
                    <a:lnTo>
                      <a:pt x="729253" y="232124"/>
                    </a:lnTo>
                    <a:lnTo>
                      <a:pt x="723614" y="245278"/>
                    </a:lnTo>
                    <a:lnTo>
                      <a:pt x="722671" y="247155"/>
                    </a:lnTo>
                    <a:lnTo>
                      <a:pt x="717975" y="257499"/>
                    </a:lnTo>
                    <a:lnTo>
                      <a:pt x="718909" y="273472"/>
                    </a:lnTo>
                    <a:lnTo>
                      <a:pt x="716090" y="277225"/>
                    </a:lnTo>
                    <a:lnTo>
                      <a:pt x="712337" y="283807"/>
                    </a:lnTo>
                    <a:lnTo>
                      <a:pt x="711394" y="293208"/>
                    </a:lnTo>
                    <a:lnTo>
                      <a:pt x="715156" y="302600"/>
                    </a:lnTo>
                    <a:lnTo>
                      <a:pt x="716090" y="311058"/>
                    </a:lnTo>
                    <a:lnTo>
                      <a:pt x="711394" y="327041"/>
                    </a:lnTo>
                    <a:lnTo>
                      <a:pt x="710451" y="330794"/>
                    </a:lnTo>
                    <a:lnTo>
                      <a:pt x="710451" y="347710"/>
                    </a:lnTo>
                    <a:lnTo>
                      <a:pt x="704812" y="362750"/>
                    </a:lnTo>
                    <a:lnTo>
                      <a:pt x="703879" y="366503"/>
                    </a:lnTo>
                    <a:lnTo>
                      <a:pt x="700116" y="375904"/>
                    </a:lnTo>
                    <a:lnTo>
                      <a:pt x="695420" y="394697"/>
                    </a:lnTo>
                    <a:lnTo>
                      <a:pt x="695420" y="397516"/>
                    </a:lnTo>
                    <a:lnTo>
                      <a:pt x="698240" y="414433"/>
                    </a:lnTo>
                    <a:lnTo>
                      <a:pt x="700116" y="417252"/>
                    </a:lnTo>
                    <a:lnTo>
                      <a:pt x="701993" y="429473"/>
                    </a:lnTo>
                    <a:lnTo>
                      <a:pt x="701993" y="445446"/>
                    </a:lnTo>
                    <a:lnTo>
                      <a:pt x="701059" y="448266"/>
                    </a:lnTo>
                    <a:lnTo>
                      <a:pt x="696354" y="461420"/>
                    </a:lnTo>
                    <a:lnTo>
                      <a:pt x="695420" y="464239"/>
                    </a:lnTo>
                    <a:lnTo>
                      <a:pt x="697297" y="479279"/>
                    </a:lnTo>
                    <a:lnTo>
                      <a:pt x="700116" y="495252"/>
                    </a:lnTo>
                    <a:lnTo>
                      <a:pt x="701059" y="509349"/>
                    </a:lnTo>
                    <a:lnTo>
                      <a:pt x="700116" y="521570"/>
                    </a:lnTo>
                    <a:lnTo>
                      <a:pt x="700116" y="530962"/>
                    </a:lnTo>
                    <a:lnTo>
                      <a:pt x="697297" y="547878"/>
                    </a:lnTo>
                    <a:lnTo>
                      <a:pt x="692601" y="554460"/>
                    </a:lnTo>
                    <a:lnTo>
                      <a:pt x="691658" y="556336"/>
                    </a:lnTo>
                    <a:lnTo>
                      <a:pt x="686962" y="560099"/>
                    </a:lnTo>
                    <a:lnTo>
                      <a:pt x="685086" y="561042"/>
                    </a:lnTo>
                    <a:lnTo>
                      <a:pt x="684143" y="561975"/>
                    </a:lnTo>
                    <a:lnTo>
                      <a:pt x="670979" y="573253"/>
                    </a:lnTo>
                    <a:lnTo>
                      <a:pt x="669103" y="575129"/>
                    </a:lnTo>
                    <a:lnTo>
                      <a:pt x="667226" y="576072"/>
                    </a:lnTo>
                    <a:lnTo>
                      <a:pt x="665350" y="577948"/>
                    </a:lnTo>
                    <a:lnTo>
                      <a:pt x="655006" y="589226"/>
                    </a:lnTo>
                    <a:lnTo>
                      <a:pt x="654072" y="590169"/>
                    </a:lnTo>
                    <a:lnTo>
                      <a:pt x="654072" y="592045"/>
                    </a:lnTo>
                    <a:lnTo>
                      <a:pt x="652186" y="593931"/>
                    </a:lnTo>
                    <a:lnTo>
                      <a:pt x="645614" y="607086"/>
                    </a:lnTo>
                    <a:lnTo>
                      <a:pt x="644671" y="608962"/>
                    </a:lnTo>
                    <a:lnTo>
                      <a:pt x="643728" y="610848"/>
                    </a:lnTo>
                    <a:lnTo>
                      <a:pt x="643728" y="611781"/>
                    </a:lnTo>
                    <a:lnTo>
                      <a:pt x="642795" y="612724"/>
                    </a:lnTo>
                    <a:lnTo>
                      <a:pt x="632451" y="631517"/>
                    </a:lnTo>
                    <a:lnTo>
                      <a:pt x="630574" y="632460"/>
                    </a:lnTo>
                    <a:lnTo>
                      <a:pt x="623992" y="637156"/>
                    </a:lnTo>
                    <a:lnTo>
                      <a:pt x="620239" y="675685"/>
                    </a:lnTo>
                    <a:lnTo>
                      <a:pt x="621173" y="677561"/>
                    </a:lnTo>
                    <a:lnTo>
                      <a:pt x="622116" y="678504"/>
                    </a:lnTo>
                    <a:lnTo>
                      <a:pt x="623059" y="681323"/>
                    </a:lnTo>
                    <a:lnTo>
                      <a:pt x="635270" y="691667"/>
                    </a:lnTo>
                    <a:lnTo>
                      <a:pt x="637156" y="692601"/>
                    </a:lnTo>
                    <a:lnTo>
                      <a:pt x="647491" y="711394"/>
                    </a:lnTo>
                    <a:lnTo>
                      <a:pt x="648433" y="713280"/>
                    </a:lnTo>
                    <a:lnTo>
                      <a:pt x="649367" y="714213"/>
                    </a:lnTo>
                    <a:lnTo>
                      <a:pt x="651253" y="724557"/>
                    </a:lnTo>
                    <a:lnTo>
                      <a:pt x="653129" y="730196"/>
                    </a:lnTo>
                    <a:lnTo>
                      <a:pt x="654072" y="744293"/>
                    </a:lnTo>
                    <a:lnTo>
                      <a:pt x="652186" y="745226"/>
                    </a:lnTo>
                    <a:lnTo>
                      <a:pt x="647491" y="745226"/>
                    </a:lnTo>
                    <a:lnTo>
                      <a:pt x="640909" y="746169"/>
                    </a:lnTo>
                    <a:lnTo>
                      <a:pt x="633394" y="745226"/>
                    </a:lnTo>
                    <a:lnTo>
                      <a:pt x="629641" y="743350"/>
                    </a:lnTo>
                    <a:lnTo>
                      <a:pt x="601437" y="743350"/>
                    </a:lnTo>
                    <a:lnTo>
                      <a:pt x="600504" y="742407"/>
                    </a:lnTo>
                    <a:lnTo>
                      <a:pt x="587350" y="733949"/>
                    </a:lnTo>
                    <a:lnTo>
                      <a:pt x="586407" y="732072"/>
                    </a:lnTo>
                    <a:lnTo>
                      <a:pt x="584530" y="730196"/>
                    </a:lnTo>
                    <a:lnTo>
                      <a:pt x="572310" y="720795"/>
                    </a:lnTo>
                    <a:lnTo>
                      <a:pt x="567614" y="720795"/>
                    </a:lnTo>
                    <a:lnTo>
                      <a:pt x="565728" y="719852"/>
                    </a:lnTo>
                    <a:lnTo>
                      <a:pt x="554450" y="717033"/>
                    </a:lnTo>
                    <a:lnTo>
                      <a:pt x="553517" y="716099"/>
                    </a:lnTo>
                    <a:lnTo>
                      <a:pt x="552574" y="714213"/>
                    </a:lnTo>
                    <a:lnTo>
                      <a:pt x="551631" y="713280"/>
                    </a:lnTo>
                    <a:lnTo>
                      <a:pt x="544116" y="701059"/>
                    </a:lnTo>
                    <a:lnTo>
                      <a:pt x="543173" y="700126"/>
                    </a:lnTo>
                    <a:lnTo>
                      <a:pt x="539420" y="698240"/>
                    </a:lnTo>
                    <a:lnTo>
                      <a:pt x="523446" y="694477"/>
                    </a:lnTo>
                    <a:lnTo>
                      <a:pt x="522504" y="693544"/>
                    </a:lnTo>
                    <a:lnTo>
                      <a:pt x="520627" y="693544"/>
                    </a:lnTo>
                    <a:lnTo>
                      <a:pt x="504644" y="681323"/>
                    </a:lnTo>
                    <a:lnTo>
                      <a:pt x="502768" y="677561"/>
                    </a:lnTo>
                    <a:lnTo>
                      <a:pt x="490557" y="660654"/>
                    </a:lnTo>
                    <a:lnTo>
                      <a:pt x="488671" y="659711"/>
                    </a:lnTo>
                    <a:lnTo>
                      <a:pt x="474574" y="641852"/>
                    </a:lnTo>
                    <a:lnTo>
                      <a:pt x="471754" y="639975"/>
                    </a:lnTo>
                    <a:lnTo>
                      <a:pt x="465182" y="637156"/>
                    </a:lnTo>
                    <a:lnTo>
                      <a:pt x="463296" y="636213"/>
                    </a:lnTo>
                    <a:lnTo>
                      <a:pt x="461420" y="636213"/>
                    </a:lnTo>
                    <a:lnTo>
                      <a:pt x="440741" y="647490"/>
                    </a:lnTo>
                    <a:lnTo>
                      <a:pt x="425710" y="666293"/>
                    </a:lnTo>
                    <a:lnTo>
                      <a:pt x="423825" y="667226"/>
                    </a:lnTo>
                    <a:lnTo>
                      <a:pt x="421015" y="670046"/>
                    </a:lnTo>
                    <a:lnTo>
                      <a:pt x="419129" y="671932"/>
                    </a:lnTo>
                    <a:lnTo>
                      <a:pt x="415366" y="676627"/>
                    </a:lnTo>
                    <a:lnTo>
                      <a:pt x="412547" y="679447"/>
                    </a:lnTo>
                    <a:lnTo>
                      <a:pt x="405975" y="685086"/>
                    </a:lnTo>
                    <a:lnTo>
                      <a:pt x="405032" y="686962"/>
                    </a:lnTo>
                    <a:lnTo>
                      <a:pt x="403155" y="687905"/>
                    </a:lnTo>
                    <a:lnTo>
                      <a:pt x="401269" y="689781"/>
                    </a:lnTo>
                    <a:lnTo>
                      <a:pt x="398459" y="691667"/>
                    </a:lnTo>
                    <a:lnTo>
                      <a:pt x="390935" y="703878"/>
                    </a:lnTo>
                    <a:lnTo>
                      <a:pt x="389058" y="706698"/>
                    </a:lnTo>
                    <a:lnTo>
                      <a:pt x="388115" y="710460"/>
                    </a:lnTo>
                    <a:lnTo>
                      <a:pt x="388115" y="712337"/>
                    </a:lnTo>
                    <a:lnTo>
                      <a:pt x="384362" y="727377"/>
                    </a:lnTo>
                    <a:lnTo>
                      <a:pt x="382476" y="727377"/>
                    </a:lnTo>
                    <a:lnTo>
                      <a:pt x="371199" y="731130"/>
                    </a:lnTo>
                    <a:lnTo>
                      <a:pt x="369322" y="732072"/>
                    </a:lnTo>
                    <a:lnTo>
                      <a:pt x="367446" y="732072"/>
                    </a:lnTo>
                    <a:lnTo>
                      <a:pt x="358045" y="729253"/>
                    </a:lnTo>
                    <a:lnTo>
                      <a:pt x="357102" y="728310"/>
                    </a:lnTo>
                    <a:lnTo>
                      <a:pt x="355225" y="727377"/>
                    </a:lnTo>
                    <a:lnTo>
                      <a:pt x="354282" y="725491"/>
                    </a:lnTo>
                    <a:lnTo>
                      <a:pt x="347710" y="717976"/>
                    </a:lnTo>
                    <a:lnTo>
                      <a:pt x="343948" y="716099"/>
                    </a:lnTo>
                    <a:lnTo>
                      <a:pt x="324212" y="716099"/>
                    </a:lnTo>
                    <a:lnTo>
                      <a:pt x="322336" y="717033"/>
                    </a:lnTo>
                    <a:lnTo>
                      <a:pt x="312001" y="724557"/>
                    </a:lnTo>
                    <a:lnTo>
                      <a:pt x="311058" y="724557"/>
                    </a:lnTo>
                    <a:lnTo>
                      <a:pt x="306362" y="717976"/>
                    </a:lnTo>
                    <a:lnTo>
                      <a:pt x="305419" y="717976"/>
                    </a:lnTo>
                    <a:lnTo>
                      <a:pt x="292265" y="723614"/>
                    </a:lnTo>
                    <a:lnTo>
                      <a:pt x="290379" y="724557"/>
                    </a:lnTo>
                    <a:lnTo>
                      <a:pt x="288503" y="724557"/>
                    </a:lnTo>
                    <a:lnTo>
                      <a:pt x="271586" y="719852"/>
                    </a:lnTo>
                    <a:lnTo>
                      <a:pt x="266890" y="717976"/>
                    </a:lnTo>
                    <a:lnTo>
                      <a:pt x="265005" y="717033"/>
                    </a:lnTo>
                    <a:lnTo>
                      <a:pt x="259375" y="716099"/>
                    </a:lnTo>
                    <a:lnTo>
                      <a:pt x="257489" y="715156"/>
                    </a:lnTo>
                    <a:lnTo>
                      <a:pt x="255613" y="715156"/>
                    </a:lnTo>
                    <a:lnTo>
                      <a:pt x="246212" y="714213"/>
                    </a:lnTo>
                    <a:lnTo>
                      <a:pt x="244335" y="714213"/>
                    </a:lnTo>
                    <a:lnTo>
                      <a:pt x="234934" y="716099"/>
                    </a:lnTo>
                    <a:lnTo>
                      <a:pt x="233058" y="717033"/>
                    </a:lnTo>
                    <a:lnTo>
                      <a:pt x="218961" y="720795"/>
                    </a:lnTo>
                    <a:lnTo>
                      <a:pt x="216141" y="720795"/>
                    </a:lnTo>
                    <a:lnTo>
                      <a:pt x="214265" y="719852"/>
                    </a:lnTo>
                    <a:lnTo>
                      <a:pt x="202987" y="724557"/>
                    </a:lnTo>
                    <a:lnTo>
                      <a:pt x="202044" y="726434"/>
                    </a:lnTo>
                    <a:lnTo>
                      <a:pt x="201101" y="729253"/>
                    </a:lnTo>
                    <a:lnTo>
                      <a:pt x="187014" y="736768"/>
                    </a:lnTo>
                    <a:lnTo>
                      <a:pt x="185128" y="735835"/>
                    </a:lnTo>
                    <a:lnTo>
                      <a:pt x="183252" y="735835"/>
                    </a:lnTo>
                    <a:lnTo>
                      <a:pt x="170098" y="738654"/>
                    </a:lnTo>
                    <a:lnTo>
                      <a:pt x="168211" y="739588"/>
                    </a:lnTo>
                    <a:lnTo>
                      <a:pt x="165392" y="754628"/>
                    </a:lnTo>
                    <a:lnTo>
                      <a:pt x="164459" y="755561"/>
                    </a:lnTo>
                    <a:lnTo>
                      <a:pt x="162573" y="755561"/>
                    </a:lnTo>
                    <a:lnTo>
                      <a:pt x="154115" y="751808"/>
                    </a:lnTo>
                    <a:lnTo>
                      <a:pt x="155057" y="737711"/>
                    </a:lnTo>
                    <a:lnTo>
                      <a:pt x="155057" y="733949"/>
                    </a:lnTo>
                    <a:lnTo>
                      <a:pt x="153181" y="717033"/>
                    </a:lnTo>
                    <a:lnTo>
                      <a:pt x="153181" y="714213"/>
                    </a:lnTo>
                    <a:lnTo>
                      <a:pt x="152238" y="710460"/>
                    </a:lnTo>
                    <a:lnTo>
                      <a:pt x="147542" y="685086"/>
                    </a:lnTo>
                    <a:lnTo>
                      <a:pt x="147542" y="682266"/>
                    </a:lnTo>
                    <a:lnTo>
                      <a:pt x="146599" y="655015"/>
                    </a:lnTo>
                    <a:lnTo>
                      <a:pt x="145656" y="651253"/>
                    </a:lnTo>
                    <a:lnTo>
                      <a:pt x="142837" y="635279"/>
                    </a:lnTo>
                    <a:lnTo>
                      <a:pt x="141903" y="625878"/>
                    </a:lnTo>
                    <a:lnTo>
                      <a:pt x="139084" y="613658"/>
                    </a:lnTo>
                    <a:lnTo>
                      <a:pt x="134379" y="595808"/>
                    </a:lnTo>
                    <a:lnTo>
                      <a:pt x="129683" y="576072"/>
                    </a:lnTo>
                    <a:lnTo>
                      <a:pt x="120291" y="558213"/>
                    </a:lnTo>
                    <a:lnTo>
                      <a:pt x="108071" y="547878"/>
                    </a:lnTo>
                    <a:lnTo>
                      <a:pt x="96793" y="541306"/>
                    </a:lnTo>
                    <a:lnTo>
                      <a:pt x="86458" y="534724"/>
                    </a:lnTo>
                    <a:lnTo>
                      <a:pt x="83639" y="532838"/>
                    </a:lnTo>
                    <a:lnTo>
                      <a:pt x="69542" y="527209"/>
                    </a:lnTo>
                    <a:lnTo>
                      <a:pt x="65780" y="526266"/>
                    </a:lnTo>
                    <a:lnTo>
                      <a:pt x="53569" y="519684"/>
                    </a:lnTo>
                    <a:lnTo>
                      <a:pt x="38529" y="498072"/>
                    </a:lnTo>
                    <a:lnTo>
                      <a:pt x="36652" y="496195"/>
                    </a:lnTo>
                    <a:lnTo>
                      <a:pt x="28194" y="472697"/>
                    </a:lnTo>
                    <a:lnTo>
                      <a:pt x="26308" y="468001"/>
                    </a:lnTo>
                    <a:lnTo>
                      <a:pt x="17850" y="445446"/>
                    </a:lnTo>
                    <a:lnTo>
                      <a:pt x="15973" y="441684"/>
                    </a:lnTo>
                    <a:lnTo>
                      <a:pt x="6572" y="423834"/>
                    </a:lnTo>
                    <a:lnTo>
                      <a:pt x="4696" y="421948"/>
                    </a:lnTo>
                    <a:lnTo>
                      <a:pt x="2819" y="419129"/>
                    </a:lnTo>
                    <a:lnTo>
                      <a:pt x="0" y="408794"/>
                    </a:lnTo>
                    <a:lnTo>
                      <a:pt x="943" y="401279"/>
                    </a:lnTo>
                    <a:lnTo>
                      <a:pt x="943" y="395640"/>
                    </a:lnTo>
                    <a:lnTo>
                      <a:pt x="5639" y="384362"/>
                    </a:lnTo>
                    <a:lnTo>
                      <a:pt x="23489" y="371208"/>
                    </a:lnTo>
                    <a:lnTo>
                      <a:pt x="27251" y="369322"/>
                    </a:lnTo>
                    <a:lnTo>
                      <a:pt x="42291" y="355225"/>
                    </a:lnTo>
                    <a:lnTo>
                      <a:pt x="44167" y="350529"/>
                    </a:lnTo>
                    <a:lnTo>
                      <a:pt x="46987" y="331737"/>
                    </a:lnTo>
                    <a:lnTo>
                      <a:pt x="46987" y="328917"/>
                    </a:lnTo>
                    <a:lnTo>
                      <a:pt x="47930" y="320459"/>
                    </a:lnTo>
                    <a:lnTo>
                      <a:pt x="45110" y="308239"/>
                    </a:lnTo>
                    <a:lnTo>
                      <a:pt x="45110" y="304486"/>
                    </a:lnTo>
                    <a:lnTo>
                      <a:pt x="43224" y="296027"/>
                    </a:lnTo>
                    <a:lnTo>
                      <a:pt x="44167" y="292265"/>
                    </a:lnTo>
                    <a:lnTo>
                      <a:pt x="45110" y="285683"/>
                    </a:lnTo>
                    <a:lnTo>
                      <a:pt x="53569" y="286626"/>
                    </a:lnTo>
                    <a:lnTo>
                      <a:pt x="53569" y="279111"/>
                    </a:lnTo>
                    <a:lnTo>
                      <a:pt x="55445" y="276292"/>
                    </a:lnTo>
                    <a:lnTo>
                      <a:pt x="62027" y="272529"/>
                    </a:lnTo>
                    <a:lnTo>
                      <a:pt x="70476" y="271596"/>
                    </a:lnTo>
                    <a:lnTo>
                      <a:pt x="72362" y="268767"/>
                    </a:lnTo>
                    <a:lnTo>
                      <a:pt x="74238" y="261252"/>
                    </a:lnTo>
                    <a:lnTo>
                      <a:pt x="76114" y="259375"/>
                    </a:lnTo>
                    <a:lnTo>
                      <a:pt x="81753" y="250917"/>
                    </a:lnTo>
                    <a:lnTo>
                      <a:pt x="84573" y="249974"/>
                    </a:lnTo>
                    <a:lnTo>
                      <a:pt x="96793" y="249041"/>
                    </a:lnTo>
                    <a:lnTo>
                      <a:pt x="99612" y="249041"/>
                    </a:lnTo>
                    <a:lnTo>
                      <a:pt x="114653" y="245278"/>
                    </a:lnTo>
                    <a:lnTo>
                      <a:pt x="125921" y="241516"/>
                    </a:lnTo>
                    <a:lnTo>
                      <a:pt x="137198" y="240582"/>
                    </a:lnTo>
                    <a:lnTo>
                      <a:pt x="144723" y="243402"/>
                    </a:lnTo>
                    <a:lnTo>
                      <a:pt x="154115" y="243402"/>
                    </a:lnTo>
                    <a:lnTo>
                      <a:pt x="160696" y="234944"/>
                    </a:lnTo>
                    <a:lnTo>
                      <a:pt x="167278" y="237763"/>
                    </a:lnTo>
                    <a:lnTo>
                      <a:pt x="171974" y="231181"/>
                    </a:lnTo>
                    <a:lnTo>
                      <a:pt x="181375" y="226485"/>
                    </a:lnTo>
                    <a:lnTo>
                      <a:pt x="189833" y="219904"/>
                    </a:lnTo>
                    <a:lnTo>
                      <a:pt x="192643" y="218961"/>
                    </a:lnTo>
                    <a:lnTo>
                      <a:pt x="203930" y="217084"/>
                    </a:lnTo>
                    <a:lnTo>
                      <a:pt x="212388" y="212388"/>
                    </a:lnTo>
                    <a:lnTo>
                      <a:pt x="217084" y="208626"/>
                    </a:lnTo>
                    <a:lnTo>
                      <a:pt x="212388" y="199225"/>
                    </a:lnTo>
                    <a:lnTo>
                      <a:pt x="205807" y="183251"/>
                    </a:lnTo>
                    <a:lnTo>
                      <a:pt x="201101" y="168221"/>
                    </a:lnTo>
                    <a:lnTo>
                      <a:pt x="199225" y="165402"/>
                    </a:lnTo>
                    <a:lnTo>
                      <a:pt x="196406" y="159763"/>
                    </a:lnTo>
                    <a:lnTo>
                      <a:pt x="193586" y="154124"/>
                    </a:lnTo>
                    <a:lnTo>
                      <a:pt x="186071" y="146599"/>
                    </a:lnTo>
                    <a:lnTo>
                      <a:pt x="184195" y="143789"/>
                    </a:lnTo>
                    <a:lnTo>
                      <a:pt x="173850" y="130626"/>
                    </a:lnTo>
                    <a:lnTo>
                      <a:pt x="164459" y="115595"/>
                    </a:lnTo>
                    <a:lnTo>
                      <a:pt x="157877" y="107137"/>
                    </a:lnTo>
                    <a:lnTo>
                      <a:pt x="151295" y="96793"/>
                    </a:lnTo>
                    <a:lnTo>
                      <a:pt x="159753" y="85515"/>
                    </a:lnTo>
                    <a:lnTo>
                      <a:pt x="161639" y="81763"/>
                    </a:lnTo>
                    <a:lnTo>
                      <a:pt x="167278" y="72361"/>
                    </a:lnTo>
                    <a:lnTo>
                      <a:pt x="175736" y="58264"/>
                    </a:lnTo>
                    <a:lnTo>
                      <a:pt x="181375" y="52626"/>
                    </a:lnTo>
                    <a:lnTo>
                      <a:pt x="183252" y="49806"/>
                    </a:lnTo>
                    <a:lnTo>
                      <a:pt x="188890" y="35709"/>
                    </a:lnTo>
                    <a:lnTo>
                      <a:pt x="187947" y="21612"/>
                    </a:lnTo>
                    <a:lnTo>
                      <a:pt x="194529" y="15040"/>
                    </a:lnTo>
                    <a:lnTo>
                      <a:pt x="196406" y="12221"/>
                    </a:lnTo>
                    <a:lnTo>
                      <a:pt x="202044" y="5639"/>
                    </a:lnTo>
                    <a:lnTo>
                      <a:pt x="212388" y="11278"/>
                    </a:lnTo>
                    <a:lnTo>
                      <a:pt x="229295" y="20679"/>
                    </a:lnTo>
                    <a:lnTo>
                      <a:pt x="232115" y="22555"/>
                    </a:lnTo>
                    <a:lnTo>
                      <a:pt x="236820" y="24432"/>
                    </a:lnTo>
                    <a:lnTo>
                      <a:pt x="249974" y="33833"/>
                    </a:lnTo>
                    <a:lnTo>
                      <a:pt x="252794" y="35709"/>
                    </a:lnTo>
                    <a:lnTo>
                      <a:pt x="255613" y="36652"/>
                    </a:lnTo>
                    <a:lnTo>
                      <a:pt x="265005" y="40415"/>
                    </a:lnTo>
                    <a:lnTo>
                      <a:pt x="282864" y="36652"/>
                    </a:lnTo>
                    <a:lnTo>
                      <a:pt x="286626" y="34776"/>
                    </a:lnTo>
                    <a:lnTo>
                      <a:pt x="304476" y="31956"/>
                    </a:lnTo>
                    <a:lnTo>
                      <a:pt x="308239" y="31013"/>
                    </a:lnTo>
                    <a:lnTo>
                      <a:pt x="324212" y="30070"/>
                    </a:lnTo>
                    <a:lnTo>
                      <a:pt x="336433" y="31013"/>
                    </a:lnTo>
                    <a:lnTo>
                      <a:pt x="340195" y="31956"/>
                    </a:lnTo>
                    <a:lnTo>
                      <a:pt x="349587" y="31956"/>
                    </a:lnTo>
                    <a:lnTo>
                      <a:pt x="358045" y="30070"/>
                    </a:lnTo>
                    <a:lnTo>
                      <a:pt x="369322" y="29137"/>
                    </a:lnTo>
                    <a:lnTo>
                      <a:pt x="373085" y="29137"/>
                    </a:lnTo>
                    <a:lnTo>
                      <a:pt x="379657" y="25375"/>
                    </a:lnTo>
                    <a:lnTo>
                      <a:pt x="382476" y="22555"/>
                    </a:lnTo>
                    <a:lnTo>
                      <a:pt x="387182" y="14097"/>
                    </a:lnTo>
                    <a:lnTo>
                      <a:pt x="389058" y="11278"/>
                    </a:lnTo>
                    <a:lnTo>
                      <a:pt x="391878" y="1876"/>
                    </a:lnTo>
                    <a:lnTo>
                      <a:pt x="404098" y="1876"/>
                    </a:lnTo>
                    <a:lnTo>
                      <a:pt x="418186" y="0"/>
                    </a:lnTo>
                    <a:lnTo>
                      <a:pt x="435102" y="943"/>
                    </a:lnTo>
                    <a:lnTo>
                      <a:pt x="437921" y="1876"/>
                    </a:lnTo>
                    <a:lnTo>
                      <a:pt x="458600" y="6582"/>
                    </a:lnTo>
                    <a:lnTo>
                      <a:pt x="461420" y="6582"/>
                    </a:lnTo>
                    <a:lnTo>
                      <a:pt x="481155" y="7515"/>
                    </a:lnTo>
                    <a:lnTo>
                      <a:pt x="487728" y="7515"/>
                    </a:lnTo>
                    <a:lnTo>
                      <a:pt x="509349" y="12221"/>
                    </a:lnTo>
                    <a:lnTo>
                      <a:pt x="533781" y="20679"/>
                    </a:lnTo>
                    <a:lnTo>
                      <a:pt x="536600" y="21612"/>
                    </a:lnTo>
                    <a:lnTo>
                      <a:pt x="558213" y="28194"/>
                    </a:lnTo>
                    <a:lnTo>
                      <a:pt x="561975" y="29137"/>
                    </a:lnTo>
                    <a:lnTo>
                      <a:pt x="577006" y="30070"/>
                    </a:lnTo>
                    <a:lnTo>
                      <a:pt x="579825" y="31013"/>
                    </a:lnTo>
                    <a:lnTo>
                      <a:pt x="594865" y="31956"/>
                    </a:lnTo>
                    <a:lnTo>
                      <a:pt x="605200" y="36652"/>
                    </a:lnTo>
                    <a:lnTo>
                      <a:pt x="609895" y="43234"/>
                    </a:lnTo>
                    <a:lnTo>
                      <a:pt x="610838" y="46053"/>
                    </a:lnTo>
                    <a:lnTo>
                      <a:pt x="614601" y="58264"/>
                    </a:lnTo>
                    <a:lnTo>
                      <a:pt x="615534" y="62027"/>
                    </a:lnTo>
                    <a:lnTo>
                      <a:pt x="624935" y="75181"/>
                    </a:lnTo>
                    <a:lnTo>
                      <a:pt x="627755" y="84582"/>
                    </a:lnTo>
                    <a:lnTo>
                      <a:pt x="632451" y="92097"/>
                    </a:lnTo>
                    <a:lnTo>
                      <a:pt x="636213" y="97736"/>
                    </a:lnTo>
                    <a:lnTo>
                      <a:pt x="649367" y="114652"/>
                    </a:lnTo>
                    <a:lnTo>
                      <a:pt x="652186" y="117472"/>
                    </a:lnTo>
                    <a:lnTo>
                      <a:pt x="659711" y="127806"/>
                    </a:lnTo>
                    <a:lnTo>
                      <a:pt x="665350" y="139084"/>
                    </a:lnTo>
                    <a:lnTo>
                      <a:pt x="665350" y="141903"/>
                    </a:lnTo>
                    <a:lnTo>
                      <a:pt x="666283" y="144723"/>
                    </a:lnTo>
                    <a:lnTo>
                      <a:pt x="665350" y="156943"/>
                    </a:lnTo>
                    <a:lnTo>
                      <a:pt x="664407" y="160696"/>
                    </a:lnTo>
                    <a:lnTo>
                      <a:pt x="655006" y="175736"/>
                    </a:lnTo>
                    <a:lnTo>
                      <a:pt x="652186" y="177613"/>
                    </a:lnTo>
                    <a:lnTo>
                      <a:pt x="647491" y="183251"/>
                    </a:lnTo>
                    <a:lnTo>
                      <a:pt x="645614" y="188890"/>
                    </a:lnTo>
                    <a:lnTo>
                      <a:pt x="647491" y="197349"/>
                    </a:lnTo>
                    <a:lnTo>
                      <a:pt x="649367" y="199225"/>
                    </a:lnTo>
                    <a:lnTo>
                      <a:pt x="658768" y="207683"/>
                    </a:lnTo>
                    <a:lnTo>
                      <a:pt x="669103" y="217084"/>
                    </a:lnTo>
                    <a:lnTo>
                      <a:pt x="673808" y="216141"/>
                    </a:lnTo>
                    <a:lnTo>
                      <a:pt x="683200" y="212388"/>
                    </a:lnTo>
                    <a:lnTo>
                      <a:pt x="686962" y="212388"/>
                    </a:lnTo>
                    <a:lnTo>
                      <a:pt x="695420" y="214265"/>
                    </a:lnTo>
                    <a:lnTo>
                      <a:pt x="701059" y="209569"/>
                    </a:lnTo>
                    <a:lnTo>
                      <a:pt x="707631" y="208626"/>
                    </a:lnTo>
                    <a:lnTo>
                      <a:pt x="717032" y="211446"/>
                    </a:lnTo>
                    <a:lnTo>
                      <a:pt x="726434" y="210503"/>
                    </a:lnTo>
                    <a:lnTo>
                      <a:pt x="733006" y="211446"/>
                    </a:lnTo>
                    <a:lnTo>
                      <a:pt x="740531" y="213322"/>
                    </a:ln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3D464120-024A-2422-DE34-13C257C876D7}"/>
                  </a:ext>
                </a:extLst>
              </p:cNvPr>
              <p:cNvSpPr/>
              <p:nvPr/>
            </p:nvSpPr>
            <p:spPr>
              <a:xfrm>
                <a:off x="2327496" y="3287954"/>
                <a:ext cx="878689" cy="515993"/>
              </a:xfrm>
              <a:custGeom>
                <a:avLst/>
                <a:gdLst>
                  <a:gd name="connsiteX0" fmla="*/ 596742 w 662531"/>
                  <a:gd name="connsiteY0" fmla="*/ 7515 h 389058"/>
                  <a:gd name="connsiteX1" fmla="*/ 603324 w 662531"/>
                  <a:gd name="connsiteY1" fmla="*/ 17850 h 389058"/>
                  <a:gd name="connsiteX2" fmla="*/ 609906 w 662531"/>
                  <a:gd name="connsiteY2" fmla="*/ 26308 h 389058"/>
                  <a:gd name="connsiteX3" fmla="*/ 619297 w 662531"/>
                  <a:gd name="connsiteY3" fmla="*/ 41348 h 389058"/>
                  <a:gd name="connsiteX4" fmla="*/ 629642 w 662531"/>
                  <a:gd name="connsiteY4" fmla="*/ 54502 h 389058"/>
                  <a:gd name="connsiteX5" fmla="*/ 631518 w 662531"/>
                  <a:gd name="connsiteY5" fmla="*/ 57321 h 389058"/>
                  <a:gd name="connsiteX6" fmla="*/ 639033 w 662531"/>
                  <a:gd name="connsiteY6" fmla="*/ 64837 h 389058"/>
                  <a:gd name="connsiteX7" fmla="*/ 641853 w 662531"/>
                  <a:gd name="connsiteY7" fmla="*/ 70475 h 389058"/>
                  <a:gd name="connsiteX8" fmla="*/ 644672 w 662531"/>
                  <a:gd name="connsiteY8" fmla="*/ 76114 h 389058"/>
                  <a:gd name="connsiteX9" fmla="*/ 646548 w 662531"/>
                  <a:gd name="connsiteY9" fmla="*/ 78934 h 389058"/>
                  <a:gd name="connsiteX10" fmla="*/ 651254 w 662531"/>
                  <a:gd name="connsiteY10" fmla="*/ 93974 h 389058"/>
                  <a:gd name="connsiteX11" fmla="*/ 657826 w 662531"/>
                  <a:gd name="connsiteY11" fmla="*/ 109947 h 389058"/>
                  <a:gd name="connsiteX12" fmla="*/ 662531 w 662531"/>
                  <a:gd name="connsiteY12" fmla="*/ 119348 h 389058"/>
                  <a:gd name="connsiteX13" fmla="*/ 657826 w 662531"/>
                  <a:gd name="connsiteY13" fmla="*/ 123101 h 389058"/>
                  <a:gd name="connsiteX14" fmla="*/ 649368 w 662531"/>
                  <a:gd name="connsiteY14" fmla="*/ 127797 h 389058"/>
                  <a:gd name="connsiteX15" fmla="*/ 638090 w 662531"/>
                  <a:gd name="connsiteY15" fmla="*/ 129683 h 389058"/>
                  <a:gd name="connsiteX16" fmla="*/ 635271 w 662531"/>
                  <a:gd name="connsiteY16" fmla="*/ 130616 h 389058"/>
                  <a:gd name="connsiteX17" fmla="*/ 626813 w 662531"/>
                  <a:gd name="connsiteY17" fmla="*/ 137198 h 389058"/>
                  <a:gd name="connsiteX18" fmla="*/ 617421 w 662531"/>
                  <a:gd name="connsiteY18" fmla="*/ 141894 h 389058"/>
                  <a:gd name="connsiteX19" fmla="*/ 612725 w 662531"/>
                  <a:gd name="connsiteY19" fmla="*/ 148476 h 389058"/>
                  <a:gd name="connsiteX20" fmla="*/ 606143 w 662531"/>
                  <a:gd name="connsiteY20" fmla="*/ 145656 h 389058"/>
                  <a:gd name="connsiteX21" fmla="*/ 599562 w 662531"/>
                  <a:gd name="connsiteY21" fmla="*/ 154115 h 389058"/>
                  <a:gd name="connsiteX22" fmla="*/ 590170 w 662531"/>
                  <a:gd name="connsiteY22" fmla="*/ 154115 h 389058"/>
                  <a:gd name="connsiteX23" fmla="*/ 582645 w 662531"/>
                  <a:gd name="connsiteY23" fmla="*/ 151295 h 389058"/>
                  <a:gd name="connsiteX24" fmla="*/ 571368 w 662531"/>
                  <a:gd name="connsiteY24" fmla="*/ 152238 h 389058"/>
                  <a:gd name="connsiteX25" fmla="*/ 560099 w 662531"/>
                  <a:gd name="connsiteY25" fmla="*/ 155991 h 389058"/>
                  <a:gd name="connsiteX26" fmla="*/ 545060 w 662531"/>
                  <a:gd name="connsiteY26" fmla="*/ 159753 h 389058"/>
                  <a:gd name="connsiteX27" fmla="*/ 542240 w 662531"/>
                  <a:gd name="connsiteY27" fmla="*/ 159753 h 389058"/>
                  <a:gd name="connsiteX28" fmla="*/ 530020 w 662531"/>
                  <a:gd name="connsiteY28" fmla="*/ 160696 h 389058"/>
                  <a:gd name="connsiteX29" fmla="*/ 527200 w 662531"/>
                  <a:gd name="connsiteY29" fmla="*/ 161630 h 389058"/>
                  <a:gd name="connsiteX30" fmla="*/ 521561 w 662531"/>
                  <a:gd name="connsiteY30" fmla="*/ 170088 h 389058"/>
                  <a:gd name="connsiteX31" fmla="*/ 519685 w 662531"/>
                  <a:gd name="connsiteY31" fmla="*/ 171974 h 389058"/>
                  <a:gd name="connsiteX32" fmla="*/ 517808 w 662531"/>
                  <a:gd name="connsiteY32" fmla="*/ 179489 h 389058"/>
                  <a:gd name="connsiteX33" fmla="*/ 515923 w 662531"/>
                  <a:gd name="connsiteY33" fmla="*/ 182309 h 389058"/>
                  <a:gd name="connsiteX34" fmla="*/ 507464 w 662531"/>
                  <a:gd name="connsiteY34" fmla="*/ 183252 h 389058"/>
                  <a:gd name="connsiteX35" fmla="*/ 500892 w 662531"/>
                  <a:gd name="connsiteY35" fmla="*/ 187004 h 389058"/>
                  <a:gd name="connsiteX36" fmla="*/ 499006 w 662531"/>
                  <a:gd name="connsiteY36" fmla="*/ 189824 h 389058"/>
                  <a:gd name="connsiteX37" fmla="*/ 499006 w 662531"/>
                  <a:gd name="connsiteY37" fmla="*/ 197339 h 389058"/>
                  <a:gd name="connsiteX38" fmla="*/ 490548 w 662531"/>
                  <a:gd name="connsiteY38" fmla="*/ 196406 h 389058"/>
                  <a:gd name="connsiteX39" fmla="*/ 489615 w 662531"/>
                  <a:gd name="connsiteY39" fmla="*/ 202978 h 389058"/>
                  <a:gd name="connsiteX40" fmla="*/ 488672 w 662531"/>
                  <a:gd name="connsiteY40" fmla="*/ 206740 h 389058"/>
                  <a:gd name="connsiteX41" fmla="*/ 490548 w 662531"/>
                  <a:gd name="connsiteY41" fmla="*/ 215198 h 389058"/>
                  <a:gd name="connsiteX42" fmla="*/ 490548 w 662531"/>
                  <a:gd name="connsiteY42" fmla="*/ 218961 h 389058"/>
                  <a:gd name="connsiteX43" fmla="*/ 493377 w 662531"/>
                  <a:gd name="connsiteY43" fmla="*/ 231172 h 389058"/>
                  <a:gd name="connsiteX44" fmla="*/ 492434 w 662531"/>
                  <a:gd name="connsiteY44" fmla="*/ 239630 h 389058"/>
                  <a:gd name="connsiteX45" fmla="*/ 492434 w 662531"/>
                  <a:gd name="connsiteY45" fmla="*/ 242449 h 389058"/>
                  <a:gd name="connsiteX46" fmla="*/ 489615 w 662531"/>
                  <a:gd name="connsiteY46" fmla="*/ 261242 h 389058"/>
                  <a:gd name="connsiteX47" fmla="*/ 487729 w 662531"/>
                  <a:gd name="connsiteY47" fmla="*/ 265948 h 389058"/>
                  <a:gd name="connsiteX48" fmla="*/ 472698 w 662531"/>
                  <a:gd name="connsiteY48" fmla="*/ 280044 h 389058"/>
                  <a:gd name="connsiteX49" fmla="*/ 468936 w 662531"/>
                  <a:gd name="connsiteY49" fmla="*/ 281921 h 389058"/>
                  <a:gd name="connsiteX50" fmla="*/ 451086 w 662531"/>
                  <a:gd name="connsiteY50" fmla="*/ 295075 h 389058"/>
                  <a:gd name="connsiteX51" fmla="*/ 446381 w 662531"/>
                  <a:gd name="connsiteY51" fmla="*/ 306353 h 389058"/>
                  <a:gd name="connsiteX52" fmla="*/ 446381 w 662531"/>
                  <a:gd name="connsiteY52" fmla="*/ 311991 h 389058"/>
                  <a:gd name="connsiteX53" fmla="*/ 445447 w 662531"/>
                  <a:gd name="connsiteY53" fmla="*/ 319516 h 389058"/>
                  <a:gd name="connsiteX54" fmla="*/ 442628 w 662531"/>
                  <a:gd name="connsiteY54" fmla="*/ 326088 h 389058"/>
                  <a:gd name="connsiteX55" fmla="*/ 436989 w 662531"/>
                  <a:gd name="connsiteY55" fmla="*/ 337366 h 389058"/>
                  <a:gd name="connsiteX56" fmla="*/ 429464 w 662531"/>
                  <a:gd name="connsiteY56" fmla="*/ 349587 h 389058"/>
                  <a:gd name="connsiteX57" fmla="*/ 427588 w 662531"/>
                  <a:gd name="connsiteY57" fmla="*/ 353339 h 389058"/>
                  <a:gd name="connsiteX58" fmla="*/ 414434 w 662531"/>
                  <a:gd name="connsiteY58" fmla="*/ 361798 h 389058"/>
                  <a:gd name="connsiteX59" fmla="*/ 400337 w 662531"/>
                  <a:gd name="connsiteY59" fmla="*/ 368379 h 389058"/>
                  <a:gd name="connsiteX60" fmla="*/ 394698 w 662531"/>
                  <a:gd name="connsiteY60" fmla="*/ 370256 h 389058"/>
                  <a:gd name="connsiteX61" fmla="*/ 382477 w 662531"/>
                  <a:gd name="connsiteY61" fmla="*/ 373075 h 389058"/>
                  <a:gd name="connsiteX62" fmla="*/ 378725 w 662531"/>
                  <a:gd name="connsiteY62" fmla="*/ 373075 h 389058"/>
                  <a:gd name="connsiteX63" fmla="*/ 375905 w 662531"/>
                  <a:gd name="connsiteY63" fmla="*/ 374018 h 389058"/>
                  <a:gd name="connsiteX64" fmla="*/ 358046 w 662531"/>
                  <a:gd name="connsiteY64" fmla="*/ 376838 h 389058"/>
                  <a:gd name="connsiteX65" fmla="*/ 337367 w 662531"/>
                  <a:gd name="connsiteY65" fmla="*/ 374018 h 389058"/>
                  <a:gd name="connsiteX66" fmla="*/ 334557 w 662531"/>
                  <a:gd name="connsiteY66" fmla="*/ 373075 h 389058"/>
                  <a:gd name="connsiteX67" fmla="*/ 314821 w 662531"/>
                  <a:gd name="connsiteY67" fmla="*/ 371199 h 389058"/>
                  <a:gd name="connsiteX68" fmla="*/ 312002 w 662531"/>
                  <a:gd name="connsiteY68" fmla="*/ 371199 h 389058"/>
                  <a:gd name="connsiteX69" fmla="*/ 284751 w 662531"/>
                  <a:gd name="connsiteY69" fmla="*/ 369322 h 389058"/>
                  <a:gd name="connsiteX70" fmla="*/ 265015 w 662531"/>
                  <a:gd name="connsiteY70" fmla="*/ 369322 h 389058"/>
                  <a:gd name="connsiteX71" fmla="*/ 261253 w 662531"/>
                  <a:gd name="connsiteY71" fmla="*/ 370256 h 389058"/>
                  <a:gd name="connsiteX72" fmla="*/ 230240 w 662531"/>
                  <a:gd name="connsiteY72" fmla="*/ 370256 h 389058"/>
                  <a:gd name="connsiteX73" fmla="*/ 218023 w 662531"/>
                  <a:gd name="connsiteY73" fmla="*/ 374018 h 389058"/>
                  <a:gd name="connsiteX74" fmla="*/ 209565 w 662531"/>
                  <a:gd name="connsiteY74" fmla="*/ 380590 h 389058"/>
                  <a:gd name="connsiteX75" fmla="*/ 206747 w 662531"/>
                  <a:gd name="connsiteY75" fmla="*/ 382476 h 389058"/>
                  <a:gd name="connsiteX76" fmla="*/ 197348 w 662531"/>
                  <a:gd name="connsiteY76" fmla="*/ 389058 h 389058"/>
                  <a:gd name="connsiteX77" fmla="*/ 192650 w 662531"/>
                  <a:gd name="connsiteY77" fmla="*/ 389058 h 389058"/>
                  <a:gd name="connsiteX78" fmla="*/ 182312 w 662531"/>
                  <a:gd name="connsiteY78" fmla="*/ 387172 h 389058"/>
                  <a:gd name="connsiteX79" fmla="*/ 179494 w 662531"/>
                  <a:gd name="connsiteY79" fmla="*/ 385296 h 389058"/>
                  <a:gd name="connsiteX80" fmla="*/ 171035 w 662531"/>
                  <a:gd name="connsiteY80" fmla="*/ 374961 h 389058"/>
                  <a:gd name="connsiteX81" fmla="*/ 168216 w 662531"/>
                  <a:gd name="connsiteY81" fmla="*/ 372142 h 389058"/>
                  <a:gd name="connsiteX82" fmla="*/ 159758 w 662531"/>
                  <a:gd name="connsiteY82" fmla="*/ 366503 h 389058"/>
                  <a:gd name="connsiteX83" fmla="*/ 155999 w 662531"/>
                  <a:gd name="connsiteY83" fmla="*/ 366503 h 389058"/>
                  <a:gd name="connsiteX84" fmla="*/ 146601 w 662531"/>
                  <a:gd name="connsiteY84" fmla="*/ 368379 h 389058"/>
                  <a:gd name="connsiteX85" fmla="*/ 138144 w 662531"/>
                  <a:gd name="connsiteY85" fmla="*/ 371199 h 389058"/>
                  <a:gd name="connsiteX86" fmla="*/ 127806 w 662531"/>
                  <a:gd name="connsiteY86" fmla="*/ 375895 h 389058"/>
                  <a:gd name="connsiteX87" fmla="*/ 121228 w 662531"/>
                  <a:gd name="connsiteY87" fmla="*/ 359921 h 389058"/>
                  <a:gd name="connsiteX88" fmla="*/ 114650 w 662531"/>
                  <a:gd name="connsiteY88" fmla="*/ 344881 h 389058"/>
                  <a:gd name="connsiteX89" fmla="*/ 106191 w 662531"/>
                  <a:gd name="connsiteY89" fmla="*/ 330794 h 389058"/>
                  <a:gd name="connsiteX90" fmla="*/ 92096 w 662531"/>
                  <a:gd name="connsiteY90" fmla="*/ 328908 h 389058"/>
                  <a:gd name="connsiteX91" fmla="*/ 88337 w 662531"/>
                  <a:gd name="connsiteY91" fmla="*/ 327974 h 389058"/>
                  <a:gd name="connsiteX92" fmla="*/ 70481 w 662531"/>
                  <a:gd name="connsiteY92" fmla="*/ 327974 h 389058"/>
                  <a:gd name="connsiteX93" fmla="*/ 56385 w 662531"/>
                  <a:gd name="connsiteY93" fmla="*/ 325155 h 389058"/>
                  <a:gd name="connsiteX94" fmla="*/ 53566 w 662531"/>
                  <a:gd name="connsiteY94" fmla="*/ 324212 h 389058"/>
                  <a:gd name="connsiteX95" fmla="*/ 36649 w 662531"/>
                  <a:gd name="connsiteY95" fmla="*/ 317630 h 389058"/>
                  <a:gd name="connsiteX96" fmla="*/ 33831 w 662531"/>
                  <a:gd name="connsiteY96" fmla="*/ 316697 h 389058"/>
                  <a:gd name="connsiteX97" fmla="*/ 20674 w 662531"/>
                  <a:gd name="connsiteY97" fmla="*/ 310115 h 389058"/>
                  <a:gd name="connsiteX98" fmla="*/ 10337 w 662531"/>
                  <a:gd name="connsiteY98" fmla="*/ 304476 h 389058"/>
                  <a:gd name="connsiteX99" fmla="*/ 11277 w 662531"/>
                  <a:gd name="connsiteY99" fmla="*/ 301657 h 389058"/>
                  <a:gd name="connsiteX100" fmla="*/ 14095 w 662531"/>
                  <a:gd name="connsiteY100" fmla="*/ 296961 h 389058"/>
                  <a:gd name="connsiteX101" fmla="*/ 14095 w 662531"/>
                  <a:gd name="connsiteY101" fmla="*/ 295075 h 389058"/>
                  <a:gd name="connsiteX102" fmla="*/ 15036 w 662531"/>
                  <a:gd name="connsiteY102" fmla="*/ 294142 h 389058"/>
                  <a:gd name="connsiteX103" fmla="*/ 22554 w 662531"/>
                  <a:gd name="connsiteY103" fmla="*/ 283797 h 389058"/>
                  <a:gd name="connsiteX104" fmla="*/ 23493 w 662531"/>
                  <a:gd name="connsiteY104" fmla="*/ 281921 h 389058"/>
                  <a:gd name="connsiteX105" fmla="*/ 24434 w 662531"/>
                  <a:gd name="connsiteY105" fmla="*/ 280044 h 389058"/>
                  <a:gd name="connsiteX106" fmla="*/ 26313 w 662531"/>
                  <a:gd name="connsiteY106" fmla="*/ 278159 h 389058"/>
                  <a:gd name="connsiteX107" fmla="*/ 32891 w 662531"/>
                  <a:gd name="connsiteY107" fmla="*/ 267824 h 389058"/>
                  <a:gd name="connsiteX108" fmla="*/ 34770 w 662531"/>
                  <a:gd name="connsiteY108" fmla="*/ 265948 h 389058"/>
                  <a:gd name="connsiteX109" fmla="*/ 34770 w 662531"/>
                  <a:gd name="connsiteY109" fmla="*/ 265005 h 389058"/>
                  <a:gd name="connsiteX110" fmla="*/ 35710 w 662531"/>
                  <a:gd name="connsiteY110" fmla="*/ 262185 h 389058"/>
                  <a:gd name="connsiteX111" fmla="*/ 43228 w 662531"/>
                  <a:gd name="connsiteY111" fmla="*/ 244335 h 389058"/>
                  <a:gd name="connsiteX112" fmla="*/ 43228 w 662531"/>
                  <a:gd name="connsiteY112" fmla="*/ 242449 h 389058"/>
                  <a:gd name="connsiteX113" fmla="*/ 44168 w 662531"/>
                  <a:gd name="connsiteY113" fmla="*/ 240573 h 389058"/>
                  <a:gd name="connsiteX114" fmla="*/ 44168 w 662531"/>
                  <a:gd name="connsiteY114" fmla="*/ 236811 h 389058"/>
                  <a:gd name="connsiteX115" fmla="*/ 37589 w 662531"/>
                  <a:gd name="connsiteY115" fmla="*/ 224599 h 389058"/>
                  <a:gd name="connsiteX116" fmla="*/ 38530 w 662531"/>
                  <a:gd name="connsiteY116" fmla="*/ 220837 h 389058"/>
                  <a:gd name="connsiteX117" fmla="*/ 38530 w 662531"/>
                  <a:gd name="connsiteY117" fmla="*/ 218961 h 389058"/>
                  <a:gd name="connsiteX118" fmla="*/ 39470 w 662531"/>
                  <a:gd name="connsiteY118" fmla="*/ 211436 h 389058"/>
                  <a:gd name="connsiteX119" fmla="*/ 39470 w 662531"/>
                  <a:gd name="connsiteY119" fmla="*/ 195463 h 389058"/>
                  <a:gd name="connsiteX120" fmla="*/ 38530 w 662531"/>
                  <a:gd name="connsiteY120" fmla="*/ 193586 h 389058"/>
                  <a:gd name="connsiteX121" fmla="*/ 37589 w 662531"/>
                  <a:gd name="connsiteY121" fmla="*/ 190767 h 389058"/>
                  <a:gd name="connsiteX122" fmla="*/ 37589 w 662531"/>
                  <a:gd name="connsiteY122" fmla="*/ 188881 h 389058"/>
                  <a:gd name="connsiteX123" fmla="*/ 28192 w 662531"/>
                  <a:gd name="connsiteY123" fmla="*/ 165392 h 389058"/>
                  <a:gd name="connsiteX124" fmla="*/ 27252 w 662531"/>
                  <a:gd name="connsiteY124" fmla="*/ 162573 h 389058"/>
                  <a:gd name="connsiteX125" fmla="*/ 26313 w 662531"/>
                  <a:gd name="connsiteY125" fmla="*/ 160696 h 389058"/>
                  <a:gd name="connsiteX126" fmla="*/ 26313 w 662531"/>
                  <a:gd name="connsiteY126" fmla="*/ 158810 h 389058"/>
                  <a:gd name="connsiteX127" fmla="*/ 25373 w 662531"/>
                  <a:gd name="connsiteY127" fmla="*/ 156934 h 389058"/>
                  <a:gd name="connsiteX128" fmla="*/ 24434 w 662531"/>
                  <a:gd name="connsiteY128" fmla="*/ 155057 h 389058"/>
                  <a:gd name="connsiteX129" fmla="*/ 13156 w 662531"/>
                  <a:gd name="connsiteY129" fmla="*/ 124977 h 389058"/>
                  <a:gd name="connsiteX130" fmla="*/ 13156 w 662531"/>
                  <a:gd name="connsiteY130" fmla="*/ 123101 h 389058"/>
                  <a:gd name="connsiteX131" fmla="*/ 12216 w 662531"/>
                  <a:gd name="connsiteY131" fmla="*/ 121225 h 389058"/>
                  <a:gd name="connsiteX132" fmla="*/ 11277 w 662531"/>
                  <a:gd name="connsiteY132" fmla="*/ 119348 h 389058"/>
                  <a:gd name="connsiteX133" fmla="*/ 10337 w 662531"/>
                  <a:gd name="connsiteY133" fmla="*/ 117462 h 389058"/>
                  <a:gd name="connsiteX134" fmla="*/ 8457 w 662531"/>
                  <a:gd name="connsiteY134" fmla="*/ 114643 h 389058"/>
                  <a:gd name="connsiteX135" fmla="*/ 0 w 662531"/>
                  <a:gd name="connsiteY135" fmla="*/ 83629 h 389058"/>
                  <a:gd name="connsiteX136" fmla="*/ 19735 w 662531"/>
                  <a:gd name="connsiteY136" fmla="*/ 80810 h 389058"/>
                  <a:gd name="connsiteX137" fmla="*/ 22554 w 662531"/>
                  <a:gd name="connsiteY137" fmla="*/ 81753 h 389058"/>
                  <a:gd name="connsiteX138" fmla="*/ 31951 w 662531"/>
                  <a:gd name="connsiteY138" fmla="*/ 82696 h 389058"/>
                  <a:gd name="connsiteX139" fmla="*/ 36649 w 662531"/>
                  <a:gd name="connsiteY139" fmla="*/ 82696 h 389058"/>
                  <a:gd name="connsiteX140" fmla="*/ 46988 w 662531"/>
                  <a:gd name="connsiteY140" fmla="*/ 83629 h 389058"/>
                  <a:gd name="connsiteX141" fmla="*/ 51686 w 662531"/>
                  <a:gd name="connsiteY141" fmla="*/ 83629 h 389058"/>
                  <a:gd name="connsiteX142" fmla="*/ 54505 w 662531"/>
                  <a:gd name="connsiteY142" fmla="*/ 82696 h 389058"/>
                  <a:gd name="connsiteX143" fmla="*/ 70481 w 662531"/>
                  <a:gd name="connsiteY143" fmla="*/ 83629 h 389058"/>
                  <a:gd name="connsiteX144" fmla="*/ 75180 w 662531"/>
                  <a:gd name="connsiteY144" fmla="*/ 84572 h 389058"/>
                  <a:gd name="connsiteX145" fmla="*/ 77999 w 662531"/>
                  <a:gd name="connsiteY145" fmla="*/ 84572 h 389058"/>
                  <a:gd name="connsiteX146" fmla="*/ 95855 w 662531"/>
                  <a:gd name="connsiteY146" fmla="*/ 87392 h 389058"/>
                  <a:gd name="connsiteX147" fmla="*/ 98674 w 662531"/>
                  <a:gd name="connsiteY147" fmla="*/ 88335 h 389058"/>
                  <a:gd name="connsiteX148" fmla="*/ 100554 w 662531"/>
                  <a:gd name="connsiteY148" fmla="*/ 89268 h 389058"/>
                  <a:gd name="connsiteX149" fmla="*/ 105252 w 662531"/>
                  <a:gd name="connsiteY149" fmla="*/ 90211 h 389058"/>
                  <a:gd name="connsiteX150" fmla="*/ 107131 w 662531"/>
                  <a:gd name="connsiteY150" fmla="*/ 91154 h 389058"/>
                  <a:gd name="connsiteX151" fmla="*/ 116530 w 662531"/>
                  <a:gd name="connsiteY151" fmla="*/ 93974 h 389058"/>
                  <a:gd name="connsiteX152" fmla="*/ 122168 w 662531"/>
                  <a:gd name="connsiteY152" fmla="*/ 96793 h 389058"/>
                  <a:gd name="connsiteX153" fmla="*/ 164457 w 662531"/>
                  <a:gd name="connsiteY153" fmla="*/ 89268 h 389058"/>
                  <a:gd name="connsiteX154" fmla="*/ 170096 w 662531"/>
                  <a:gd name="connsiteY154" fmla="*/ 88335 h 389058"/>
                  <a:gd name="connsiteX155" fmla="*/ 172915 w 662531"/>
                  <a:gd name="connsiteY155" fmla="*/ 88335 h 389058"/>
                  <a:gd name="connsiteX156" fmla="*/ 188890 w 662531"/>
                  <a:gd name="connsiteY156" fmla="*/ 81753 h 389058"/>
                  <a:gd name="connsiteX157" fmla="*/ 190770 w 662531"/>
                  <a:gd name="connsiteY157" fmla="*/ 80810 h 389058"/>
                  <a:gd name="connsiteX158" fmla="*/ 192650 w 662531"/>
                  <a:gd name="connsiteY158" fmla="*/ 79877 h 389058"/>
                  <a:gd name="connsiteX159" fmla="*/ 195469 w 662531"/>
                  <a:gd name="connsiteY159" fmla="*/ 78934 h 389058"/>
                  <a:gd name="connsiteX160" fmla="*/ 197348 w 662531"/>
                  <a:gd name="connsiteY160" fmla="*/ 77991 h 389058"/>
                  <a:gd name="connsiteX161" fmla="*/ 199228 w 662531"/>
                  <a:gd name="connsiteY161" fmla="*/ 77991 h 389058"/>
                  <a:gd name="connsiteX162" fmla="*/ 202047 w 662531"/>
                  <a:gd name="connsiteY162" fmla="*/ 77057 h 389058"/>
                  <a:gd name="connsiteX163" fmla="*/ 220842 w 662531"/>
                  <a:gd name="connsiteY163" fmla="*/ 77057 h 389058"/>
                  <a:gd name="connsiteX164" fmla="*/ 222721 w 662531"/>
                  <a:gd name="connsiteY164" fmla="*/ 77991 h 389058"/>
                  <a:gd name="connsiteX165" fmla="*/ 224601 w 662531"/>
                  <a:gd name="connsiteY165" fmla="*/ 78934 h 389058"/>
                  <a:gd name="connsiteX166" fmla="*/ 227421 w 662531"/>
                  <a:gd name="connsiteY166" fmla="*/ 79877 h 389058"/>
                  <a:gd name="connsiteX167" fmla="*/ 229300 w 662531"/>
                  <a:gd name="connsiteY167" fmla="*/ 81753 h 389058"/>
                  <a:gd name="connsiteX168" fmla="*/ 231180 w 662531"/>
                  <a:gd name="connsiteY168" fmla="*/ 82696 h 389058"/>
                  <a:gd name="connsiteX169" fmla="*/ 249032 w 662531"/>
                  <a:gd name="connsiteY169" fmla="*/ 89268 h 389058"/>
                  <a:gd name="connsiteX170" fmla="*/ 250918 w 662531"/>
                  <a:gd name="connsiteY170" fmla="*/ 88335 h 389058"/>
                  <a:gd name="connsiteX171" fmla="*/ 254671 w 662531"/>
                  <a:gd name="connsiteY171" fmla="*/ 86449 h 389058"/>
                  <a:gd name="connsiteX172" fmla="*/ 260310 w 662531"/>
                  <a:gd name="connsiteY172" fmla="*/ 77057 h 389058"/>
                  <a:gd name="connsiteX173" fmla="*/ 261253 w 662531"/>
                  <a:gd name="connsiteY173" fmla="*/ 75171 h 389058"/>
                  <a:gd name="connsiteX174" fmla="*/ 262196 w 662531"/>
                  <a:gd name="connsiteY174" fmla="*/ 73295 h 389058"/>
                  <a:gd name="connsiteX175" fmla="*/ 262196 w 662531"/>
                  <a:gd name="connsiteY175" fmla="*/ 71418 h 389058"/>
                  <a:gd name="connsiteX176" fmla="*/ 263129 w 662531"/>
                  <a:gd name="connsiteY176" fmla="*/ 70475 h 389058"/>
                  <a:gd name="connsiteX177" fmla="*/ 265948 w 662531"/>
                  <a:gd name="connsiteY177" fmla="*/ 60141 h 389058"/>
                  <a:gd name="connsiteX178" fmla="*/ 265948 w 662531"/>
                  <a:gd name="connsiteY178" fmla="*/ 59198 h 389058"/>
                  <a:gd name="connsiteX179" fmla="*/ 267834 w 662531"/>
                  <a:gd name="connsiteY179" fmla="*/ 57321 h 389058"/>
                  <a:gd name="connsiteX180" fmla="*/ 268768 w 662531"/>
                  <a:gd name="connsiteY180" fmla="*/ 54502 h 389058"/>
                  <a:gd name="connsiteX181" fmla="*/ 279102 w 662531"/>
                  <a:gd name="connsiteY181" fmla="*/ 43224 h 389058"/>
                  <a:gd name="connsiteX182" fmla="*/ 280988 w 662531"/>
                  <a:gd name="connsiteY182" fmla="*/ 40405 h 389058"/>
                  <a:gd name="connsiteX183" fmla="*/ 280988 w 662531"/>
                  <a:gd name="connsiteY183" fmla="*/ 38529 h 389058"/>
                  <a:gd name="connsiteX184" fmla="*/ 284751 w 662531"/>
                  <a:gd name="connsiteY184" fmla="*/ 31004 h 389058"/>
                  <a:gd name="connsiteX185" fmla="*/ 285684 w 662531"/>
                  <a:gd name="connsiteY185" fmla="*/ 30070 h 389058"/>
                  <a:gd name="connsiteX186" fmla="*/ 297905 w 662531"/>
                  <a:gd name="connsiteY186" fmla="*/ 23489 h 389058"/>
                  <a:gd name="connsiteX187" fmla="*/ 299781 w 662531"/>
                  <a:gd name="connsiteY187" fmla="*/ 21612 h 389058"/>
                  <a:gd name="connsiteX188" fmla="*/ 301658 w 662531"/>
                  <a:gd name="connsiteY188" fmla="*/ 20669 h 389058"/>
                  <a:gd name="connsiteX189" fmla="*/ 302601 w 662531"/>
                  <a:gd name="connsiteY189" fmla="*/ 18793 h 389058"/>
                  <a:gd name="connsiteX190" fmla="*/ 304477 w 662531"/>
                  <a:gd name="connsiteY190" fmla="*/ 16907 h 389058"/>
                  <a:gd name="connsiteX191" fmla="*/ 309182 w 662531"/>
                  <a:gd name="connsiteY191" fmla="*/ 11268 h 389058"/>
                  <a:gd name="connsiteX192" fmla="*/ 311059 w 662531"/>
                  <a:gd name="connsiteY192" fmla="*/ 10335 h 389058"/>
                  <a:gd name="connsiteX193" fmla="*/ 312002 w 662531"/>
                  <a:gd name="connsiteY193" fmla="*/ 8449 h 389058"/>
                  <a:gd name="connsiteX194" fmla="*/ 328918 w 662531"/>
                  <a:gd name="connsiteY194" fmla="*/ 5629 h 389058"/>
                  <a:gd name="connsiteX195" fmla="*/ 331738 w 662531"/>
                  <a:gd name="connsiteY195" fmla="*/ 6572 h 389058"/>
                  <a:gd name="connsiteX196" fmla="*/ 333614 w 662531"/>
                  <a:gd name="connsiteY196" fmla="*/ 7515 h 389058"/>
                  <a:gd name="connsiteX197" fmla="*/ 348654 w 662531"/>
                  <a:gd name="connsiteY197" fmla="*/ 17850 h 389058"/>
                  <a:gd name="connsiteX198" fmla="*/ 352407 w 662531"/>
                  <a:gd name="connsiteY198" fmla="*/ 19726 h 389058"/>
                  <a:gd name="connsiteX199" fmla="*/ 354283 w 662531"/>
                  <a:gd name="connsiteY199" fmla="*/ 19726 h 389058"/>
                  <a:gd name="connsiteX200" fmla="*/ 356169 w 662531"/>
                  <a:gd name="connsiteY200" fmla="*/ 20669 h 389058"/>
                  <a:gd name="connsiteX201" fmla="*/ 358046 w 662531"/>
                  <a:gd name="connsiteY201" fmla="*/ 22546 h 389058"/>
                  <a:gd name="connsiteX202" fmla="*/ 375905 w 662531"/>
                  <a:gd name="connsiteY202" fmla="*/ 25365 h 389058"/>
                  <a:gd name="connsiteX203" fmla="*/ 383420 w 662531"/>
                  <a:gd name="connsiteY203" fmla="*/ 25365 h 389058"/>
                  <a:gd name="connsiteX204" fmla="*/ 407852 w 662531"/>
                  <a:gd name="connsiteY204" fmla="*/ 23489 h 389058"/>
                  <a:gd name="connsiteX205" fmla="*/ 416310 w 662531"/>
                  <a:gd name="connsiteY205" fmla="*/ 31004 h 389058"/>
                  <a:gd name="connsiteX206" fmla="*/ 426645 w 662531"/>
                  <a:gd name="connsiteY206" fmla="*/ 33823 h 389058"/>
                  <a:gd name="connsiteX207" fmla="*/ 429464 w 662531"/>
                  <a:gd name="connsiteY207" fmla="*/ 34766 h 389058"/>
                  <a:gd name="connsiteX208" fmla="*/ 439808 w 662531"/>
                  <a:gd name="connsiteY208" fmla="*/ 32890 h 389058"/>
                  <a:gd name="connsiteX209" fmla="*/ 443561 w 662531"/>
                  <a:gd name="connsiteY209" fmla="*/ 31004 h 389058"/>
                  <a:gd name="connsiteX210" fmla="*/ 453905 w 662531"/>
                  <a:gd name="connsiteY210" fmla="*/ 21612 h 389058"/>
                  <a:gd name="connsiteX211" fmla="*/ 462364 w 662531"/>
                  <a:gd name="connsiteY211" fmla="*/ 11268 h 389058"/>
                  <a:gd name="connsiteX212" fmla="*/ 465183 w 662531"/>
                  <a:gd name="connsiteY212" fmla="*/ 9392 h 389058"/>
                  <a:gd name="connsiteX213" fmla="*/ 470822 w 662531"/>
                  <a:gd name="connsiteY213" fmla="*/ 4696 h 389058"/>
                  <a:gd name="connsiteX214" fmla="*/ 483033 w 662531"/>
                  <a:gd name="connsiteY214" fmla="*/ 4696 h 389058"/>
                  <a:gd name="connsiteX215" fmla="*/ 507464 w 662531"/>
                  <a:gd name="connsiteY215" fmla="*/ 933 h 389058"/>
                  <a:gd name="connsiteX216" fmla="*/ 524381 w 662531"/>
                  <a:gd name="connsiteY216" fmla="*/ 0 h 389058"/>
                  <a:gd name="connsiteX217" fmla="*/ 527200 w 662531"/>
                  <a:gd name="connsiteY217" fmla="*/ 933 h 389058"/>
                  <a:gd name="connsiteX218" fmla="*/ 538478 w 662531"/>
                  <a:gd name="connsiteY218" fmla="*/ 4696 h 389058"/>
                  <a:gd name="connsiteX219" fmla="*/ 543183 w 662531"/>
                  <a:gd name="connsiteY219" fmla="*/ 11268 h 389058"/>
                  <a:gd name="connsiteX220" fmla="*/ 548822 w 662531"/>
                  <a:gd name="connsiteY220" fmla="*/ 15973 h 389058"/>
                  <a:gd name="connsiteX221" fmla="*/ 551641 w 662531"/>
                  <a:gd name="connsiteY221" fmla="*/ 16907 h 389058"/>
                  <a:gd name="connsiteX222" fmla="*/ 564795 w 662531"/>
                  <a:gd name="connsiteY222" fmla="*/ 19726 h 389058"/>
                  <a:gd name="connsiteX223" fmla="*/ 567615 w 662531"/>
                  <a:gd name="connsiteY223" fmla="*/ 19726 h 389058"/>
                  <a:gd name="connsiteX224" fmla="*/ 583588 w 662531"/>
                  <a:gd name="connsiteY224" fmla="*/ 15973 h 389058"/>
                  <a:gd name="connsiteX225" fmla="*/ 586408 w 662531"/>
                  <a:gd name="connsiteY225" fmla="*/ 14088 h 389058"/>
                  <a:gd name="connsiteX226" fmla="*/ 596742 w 662531"/>
                  <a:gd name="connsiteY226" fmla="*/ 7515 h 3890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</a:cxnLst>
                <a:rect l="l" t="t" r="r" b="b"/>
                <a:pathLst>
                  <a:path w="662531" h="389058">
                    <a:moveTo>
                      <a:pt x="596742" y="7515"/>
                    </a:moveTo>
                    <a:lnTo>
                      <a:pt x="603324" y="17850"/>
                    </a:lnTo>
                    <a:lnTo>
                      <a:pt x="609906" y="26308"/>
                    </a:lnTo>
                    <a:lnTo>
                      <a:pt x="619297" y="41348"/>
                    </a:lnTo>
                    <a:lnTo>
                      <a:pt x="629642" y="54502"/>
                    </a:lnTo>
                    <a:lnTo>
                      <a:pt x="631518" y="57321"/>
                    </a:lnTo>
                    <a:lnTo>
                      <a:pt x="639033" y="64837"/>
                    </a:lnTo>
                    <a:lnTo>
                      <a:pt x="641853" y="70475"/>
                    </a:lnTo>
                    <a:lnTo>
                      <a:pt x="644672" y="76114"/>
                    </a:lnTo>
                    <a:lnTo>
                      <a:pt x="646548" y="78934"/>
                    </a:lnTo>
                    <a:lnTo>
                      <a:pt x="651254" y="93974"/>
                    </a:lnTo>
                    <a:lnTo>
                      <a:pt x="657826" y="109947"/>
                    </a:lnTo>
                    <a:lnTo>
                      <a:pt x="662531" y="119348"/>
                    </a:lnTo>
                    <a:lnTo>
                      <a:pt x="657826" y="123101"/>
                    </a:lnTo>
                    <a:lnTo>
                      <a:pt x="649368" y="127797"/>
                    </a:lnTo>
                    <a:lnTo>
                      <a:pt x="638090" y="129683"/>
                    </a:lnTo>
                    <a:lnTo>
                      <a:pt x="635271" y="130616"/>
                    </a:lnTo>
                    <a:lnTo>
                      <a:pt x="626813" y="137198"/>
                    </a:lnTo>
                    <a:lnTo>
                      <a:pt x="617421" y="141894"/>
                    </a:lnTo>
                    <a:lnTo>
                      <a:pt x="612725" y="148476"/>
                    </a:lnTo>
                    <a:lnTo>
                      <a:pt x="606143" y="145656"/>
                    </a:lnTo>
                    <a:lnTo>
                      <a:pt x="599562" y="154115"/>
                    </a:lnTo>
                    <a:lnTo>
                      <a:pt x="590170" y="154115"/>
                    </a:lnTo>
                    <a:lnTo>
                      <a:pt x="582645" y="151295"/>
                    </a:lnTo>
                    <a:lnTo>
                      <a:pt x="571368" y="152238"/>
                    </a:lnTo>
                    <a:lnTo>
                      <a:pt x="560099" y="155991"/>
                    </a:lnTo>
                    <a:lnTo>
                      <a:pt x="545060" y="159753"/>
                    </a:lnTo>
                    <a:lnTo>
                      <a:pt x="542240" y="159753"/>
                    </a:lnTo>
                    <a:lnTo>
                      <a:pt x="530020" y="160696"/>
                    </a:lnTo>
                    <a:lnTo>
                      <a:pt x="527200" y="161630"/>
                    </a:lnTo>
                    <a:lnTo>
                      <a:pt x="521561" y="170088"/>
                    </a:lnTo>
                    <a:lnTo>
                      <a:pt x="519685" y="171974"/>
                    </a:lnTo>
                    <a:lnTo>
                      <a:pt x="517808" y="179489"/>
                    </a:lnTo>
                    <a:lnTo>
                      <a:pt x="515923" y="182309"/>
                    </a:lnTo>
                    <a:lnTo>
                      <a:pt x="507464" y="183252"/>
                    </a:lnTo>
                    <a:lnTo>
                      <a:pt x="500892" y="187004"/>
                    </a:lnTo>
                    <a:lnTo>
                      <a:pt x="499006" y="189824"/>
                    </a:lnTo>
                    <a:lnTo>
                      <a:pt x="499006" y="197339"/>
                    </a:lnTo>
                    <a:lnTo>
                      <a:pt x="490548" y="196406"/>
                    </a:lnTo>
                    <a:lnTo>
                      <a:pt x="489615" y="202978"/>
                    </a:lnTo>
                    <a:lnTo>
                      <a:pt x="488672" y="206740"/>
                    </a:lnTo>
                    <a:lnTo>
                      <a:pt x="490548" y="215198"/>
                    </a:lnTo>
                    <a:lnTo>
                      <a:pt x="490548" y="218961"/>
                    </a:lnTo>
                    <a:lnTo>
                      <a:pt x="493377" y="231172"/>
                    </a:lnTo>
                    <a:lnTo>
                      <a:pt x="492434" y="239630"/>
                    </a:lnTo>
                    <a:lnTo>
                      <a:pt x="492434" y="242449"/>
                    </a:lnTo>
                    <a:lnTo>
                      <a:pt x="489615" y="261242"/>
                    </a:lnTo>
                    <a:lnTo>
                      <a:pt x="487729" y="265948"/>
                    </a:lnTo>
                    <a:lnTo>
                      <a:pt x="472698" y="280044"/>
                    </a:lnTo>
                    <a:lnTo>
                      <a:pt x="468936" y="281921"/>
                    </a:lnTo>
                    <a:lnTo>
                      <a:pt x="451086" y="295075"/>
                    </a:lnTo>
                    <a:lnTo>
                      <a:pt x="446381" y="306353"/>
                    </a:lnTo>
                    <a:lnTo>
                      <a:pt x="446381" y="311991"/>
                    </a:lnTo>
                    <a:lnTo>
                      <a:pt x="445447" y="319516"/>
                    </a:lnTo>
                    <a:lnTo>
                      <a:pt x="442628" y="326088"/>
                    </a:lnTo>
                    <a:lnTo>
                      <a:pt x="436989" y="337366"/>
                    </a:lnTo>
                    <a:lnTo>
                      <a:pt x="429464" y="349587"/>
                    </a:lnTo>
                    <a:lnTo>
                      <a:pt x="427588" y="353339"/>
                    </a:lnTo>
                    <a:lnTo>
                      <a:pt x="414434" y="361798"/>
                    </a:lnTo>
                    <a:lnTo>
                      <a:pt x="400337" y="368379"/>
                    </a:lnTo>
                    <a:lnTo>
                      <a:pt x="394698" y="370256"/>
                    </a:lnTo>
                    <a:lnTo>
                      <a:pt x="382477" y="373075"/>
                    </a:lnTo>
                    <a:lnTo>
                      <a:pt x="378725" y="373075"/>
                    </a:lnTo>
                    <a:lnTo>
                      <a:pt x="375905" y="374018"/>
                    </a:lnTo>
                    <a:lnTo>
                      <a:pt x="358046" y="376838"/>
                    </a:lnTo>
                    <a:lnTo>
                      <a:pt x="337367" y="374018"/>
                    </a:lnTo>
                    <a:lnTo>
                      <a:pt x="334557" y="373075"/>
                    </a:lnTo>
                    <a:lnTo>
                      <a:pt x="314821" y="371199"/>
                    </a:lnTo>
                    <a:lnTo>
                      <a:pt x="312002" y="371199"/>
                    </a:lnTo>
                    <a:lnTo>
                      <a:pt x="284751" y="369322"/>
                    </a:lnTo>
                    <a:lnTo>
                      <a:pt x="265015" y="369322"/>
                    </a:lnTo>
                    <a:lnTo>
                      <a:pt x="261253" y="370256"/>
                    </a:lnTo>
                    <a:lnTo>
                      <a:pt x="230240" y="370256"/>
                    </a:lnTo>
                    <a:lnTo>
                      <a:pt x="218023" y="374018"/>
                    </a:lnTo>
                    <a:lnTo>
                      <a:pt x="209565" y="380590"/>
                    </a:lnTo>
                    <a:lnTo>
                      <a:pt x="206747" y="382476"/>
                    </a:lnTo>
                    <a:lnTo>
                      <a:pt x="197348" y="389058"/>
                    </a:lnTo>
                    <a:lnTo>
                      <a:pt x="192650" y="389058"/>
                    </a:lnTo>
                    <a:lnTo>
                      <a:pt x="182312" y="387172"/>
                    </a:lnTo>
                    <a:lnTo>
                      <a:pt x="179494" y="385296"/>
                    </a:lnTo>
                    <a:lnTo>
                      <a:pt x="171035" y="374961"/>
                    </a:lnTo>
                    <a:lnTo>
                      <a:pt x="168216" y="372142"/>
                    </a:lnTo>
                    <a:lnTo>
                      <a:pt x="159758" y="366503"/>
                    </a:lnTo>
                    <a:lnTo>
                      <a:pt x="155999" y="366503"/>
                    </a:lnTo>
                    <a:lnTo>
                      <a:pt x="146601" y="368379"/>
                    </a:lnTo>
                    <a:lnTo>
                      <a:pt x="138144" y="371199"/>
                    </a:lnTo>
                    <a:lnTo>
                      <a:pt x="127806" y="375895"/>
                    </a:lnTo>
                    <a:lnTo>
                      <a:pt x="121228" y="359921"/>
                    </a:lnTo>
                    <a:lnTo>
                      <a:pt x="114650" y="344881"/>
                    </a:lnTo>
                    <a:lnTo>
                      <a:pt x="106191" y="330794"/>
                    </a:lnTo>
                    <a:lnTo>
                      <a:pt x="92096" y="328908"/>
                    </a:lnTo>
                    <a:lnTo>
                      <a:pt x="88337" y="327974"/>
                    </a:lnTo>
                    <a:lnTo>
                      <a:pt x="70481" y="327974"/>
                    </a:lnTo>
                    <a:lnTo>
                      <a:pt x="56385" y="325155"/>
                    </a:lnTo>
                    <a:lnTo>
                      <a:pt x="53566" y="324212"/>
                    </a:lnTo>
                    <a:lnTo>
                      <a:pt x="36649" y="317630"/>
                    </a:lnTo>
                    <a:lnTo>
                      <a:pt x="33831" y="316697"/>
                    </a:lnTo>
                    <a:lnTo>
                      <a:pt x="20674" y="310115"/>
                    </a:lnTo>
                    <a:lnTo>
                      <a:pt x="10337" y="304476"/>
                    </a:lnTo>
                    <a:lnTo>
                      <a:pt x="11277" y="301657"/>
                    </a:lnTo>
                    <a:lnTo>
                      <a:pt x="14095" y="296961"/>
                    </a:lnTo>
                    <a:lnTo>
                      <a:pt x="14095" y="295075"/>
                    </a:lnTo>
                    <a:lnTo>
                      <a:pt x="15036" y="294142"/>
                    </a:lnTo>
                    <a:lnTo>
                      <a:pt x="22554" y="283797"/>
                    </a:lnTo>
                    <a:lnTo>
                      <a:pt x="23493" y="281921"/>
                    </a:lnTo>
                    <a:lnTo>
                      <a:pt x="24434" y="280044"/>
                    </a:lnTo>
                    <a:lnTo>
                      <a:pt x="26313" y="278159"/>
                    </a:lnTo>
                    <a:lnTo>
                      <a:pt x="32891" y="267824"/>
                    </a:lnTo>
                    <a:lnTo>
                      <a:pt x="34770" y="265948"/>
                    </a:lnTo>
                    <a:lnTo>
                      <a:pt x="34770" y="265005"/>
                    </a:lnTo>
                    <a:lnTo>
                      <a:pt x="35710" y="262185"/>
                    </a:lnTo>
                    <a:lnTo>
                      <a:pt x="43228" y="244335"/>
                    </a:lnTo>
                    <a:lnTo>
                      <a:pt x="43228" y="242449"/>
                    </a:lnTo>
                    <a:lnTo>
                      <a:pt x="44168" y="240573"/>
                    </a:lnTo>
                    <a:lnTo>
                      <a:pt x="44168" y="236811"/>
                    </a:lnTo>
                    <a:lnTo>
                      <a:pt x="37589" y="224599"/>
                    </a:lnTo>
                    <a:lnTo>
                      <a:pt x="38530" y="220837"/>
                    </a:lnTo>
                    <a:lnTo>
                      <a:pt x="38530" y="218961"/>
                    </a:lnTo>
                    <a:lnTo>
                      <a:pt x="39470" y="211436"/>
                    </a:lnTo>
                    <a:lnTo>
                      <a:pt x="39470" y="195463"/>
                    </a:lnTo>
                    <a:lnTo>
                      <a:pt x="38530" y="193586"/>
                    </a:lnTo>
                    <a:lnTo>
                      <a:pt x="37589" y="190767"/>
                    </a:lnTo>
                    <a:lnTo>
                      <a:pt x="37589" y="188881"/>
                    </a:lnTo>
                    <a:lnTo>
                      <a:pt x="28192" y="165392"/>
                    </a:lnTo>
                    <a:lnTo>
                      <a:pt x="27252" y="162573"/>
                    </a:lnTo>
                    <a:lnTo>
                      <a:pt x="26313" y="160696"/>
                    </a:lnTo>
                    <a:lnTo>
                      <a:pt x="26313" y="158810"/>
                    </a:lnTo>
                    <a:lnTo>
                      <a:pt x="25373" y="156934"/>
                    </a:lnTo>
                    <a:lnTo>
                      <a:pt x="24434" y="155057"/>
                    </a:lnTo>
                    <a:lnTo>
                      <a:pt x="13156" y="124977"/>
                    </a:lnTo>
                    <a:lnTo>
                      <a:pt x="13156" y="123101"/>
                    </a:lnTo>
                    <a:lnTo>
                      <a:pt x="12216" y="121225"/>
                    </a:lnTo>
                    <a:lnTo>
                      <a:pt x="11277" y="119348"/>
                    </a:lnTo>
                    <a:lnTo>
                      <a:pt x="10337" y="117462"/>
                    </a:lnTo>
                    <a:lnTo>
                      <a:pt x="8457" y="114643"/>
                    </a:lnTo>
                    <a:lnTo>
                      <a:pt x="0" y="83629"/>
                    </a:lnTo>
                    <a:lnTo>
                      <a:pt x="19735" y="80810"/>
                    </a:lnTo>
                    <a:lnTo>
                      <a:pt x="22554" y="81753"/>
                    </a:lnTo>
                    <a:lnTo>
                      <a:pt x="31951" y="82696"/>
                    </a:lnTo>
                    <a:lnTo>
                      <a:pt x="36649" y="82696"/>
                    </a:lnTo>
                    <a:lnTo>
                      <a:pt x="46988" y="83629"/>
                    </a:lnTo>
                    <a:lnTo>
                      <a:pt x="51686" y="83629"/>
                    </a:lnTo>
                    <a:lnTo>
                      <a:pt x="54505" y="82696"/>
                    </a:lnTo>
                    <a:lnTo>
                      <a:pt x="70481" y="83629"/>
                    </a:lnTo>
                    <a:lnTo>
                      <a:pt x="75180" y="84572"/>
                    </a:lnTo>
                    <a:lnTo>
                      <a:pt x="77999" y="84572"/>
                    </a:lnTo>
                    <a:lnTo>
                      <a:pt x="95855" y="87392"/>
                    </a:lnTo>
                    <a:lnTo>
                      <a:pt x="98674" y="88335"/>
                    </a:lnTo>
                    <a:lnTo>
                      <a:pt x="100554" y="89268"/>
                    </a:lnTo>
                    <a:lnTo>
                      <a:pt x="105252" y="90211"/>
                    </a:lnTo>
                    <a:lnTo>
                      <a:pt x="107131" y="91154"/>
                    </a:lnTo>
                    <a:lnTo>
                      <a:pt x="116530" y="93974"/>
                    </a:lnTo>
                    <a:lnTo>
                      <a:pt x="122168" y="96793"/>
                    </a:lnTo>
                    <a:lnTo>
                      <a:pt x="164457" y="89268"/>
                    </a:lnTo>
                    <a:lnTo>
                      <a:pt x="170096" y="88335"/>
                    </a:lnTo>
                    <a:lnTo>
                      <a:pt x="172915" y="88335"/>
                    </a:lnTo>
                    <a:lnTo>
                      <a:pt x="188890" y="81753"/>
                    </a:lnTo>
                    <a:lnTo>
                      <a:pt x="190770" y="80810"/>
                    </a:lnTo>
                    <a:lnTo>
                      <a:pt x="192650" y="79877"/>
                    </a:lnTo>
                    <a:lnTo>
                      <a:pt x="195469" y="78934"/>
                    </a:lnTo>
                    <a:lnTo>
                      <a:pt x="197348" y="77991"/>
                    </a:lnTo>
                    <a:lnTo>
                      <a:pt x="199228" y="77991"/>
                    </a:lnTo>
                    <a:lnTo>
                      <a:pt x="202047" y="77057"/>
                    </a:lnTo>
                    <a:lnTo>
                      <a:pt x="220842" y="77057"/>
                    </a:lnTo>
                    <a:lnTo>
                      <a:pt x="222721" y="77991"/>
                    </a:lnTo>
                    <a:lnTo>
                      <a:pt x="224601" y="78934"/>
                    </a:lnTo>
                    <a:lnTo>
                      <a:pt x="227421" y="79877"/>
                    </a:lnTo>
                    <a:lnTo>
                      <a:pt x="229300" y="81753"/>
                    </a:lnTo>
                    <a:lnTo>
                      <a:pt x="231180" y="82696"/>
                    </a:lnTo>
                    <a:lnTo>
                      <a:pt x="249032" y="89268"/>
                    </a:lnTo>
                    <a:lnTo>
                      <a:pt x="250918" y="88335"/>
                    </a:lnTo>
                    <a:lnTo>
                      <a:pt x="254671" y="86449"/>
                    </a:lnTo>
                    <a:lnTo>
                      <a:pt x="260310" y="77057"/>
                    </a:lnTo>
                    <a:lnTo>
                      <a:pt x="261253" y="75171"/>
                    </a:lnTo>
                    <a:lnTo>
                      <a:pt x="262196" y="73295"/>
                    </a:lnTo>
                    <a:lnTo>
                      <a:pt x="262196" y="71418"/>
                    </a:lnTo>
                    <a:lnTo>
                      <a:pt x="263129" y="70475"/>
                    </a:lnTo>
                    <a:lnTo>
                      <a:pt x="265948" y="60141"/>
                    </a:lnTo>
                    <a:lnTo>
                      <a:pt x="265948" y="59198"/>
                    </a:lnTo>
                    <a:lnTo>
                      <a:pt x="267834" y="57321"/>
                    </a:lnTo>
                    <a:lnTo>
                      <a:pt x="268768" y="54502"/>
                    </a:lnTo>
                    <a:lnTo>
                      <a:pt x="279102" y="43224"/>
                    </a:lnTo>
                    <a:lnTo>
                      <a:pt x="280988" y="40405"/>
                    </a:lnTo>
                    <a:lnTo>
                      <a:pt x="280988" y="38529"/>
                    </a:lnTo>
                    <a:lnTo>
                      <a:pt x="284751" y="31004"/>
                    </a:lnTo>
                    <a:lnTo>
                      <a:pt x="285684" y="30070"/>
                    </a:lnTo>
                    <a:lnTo>
                      <a:pt x="297905" y="23489"/>
                    </a:lnTo>
                    <a:lnTo>
                      <a:pt x="299781" y="21612"/>
                    </a:lnTo>
                    <a:lnTo>
                      <a:pt x="301658" y="20669"/>
                    </a:lnTo>
                    <a:lnTo>
                      <a:pt x="302601" y="18793"/>
                    </a:lnTo>
                    <a:lnTo>
                      <a:pt x="304477" y="16907"/>
                    </a:lnTo>
                    <a:lnTo>
                      <a:pt x="309182" y="11268"/>
                    </a:lnTo>
                    <a:lnTo>
                      <a:pt x="311059" y="10335"/>
                    </a:lnTo>
                    <a:lnTo>
                      <a:pt x="312002" y="8449"/>
                    </a:lnTo>
                    <a:lnTo>
                      <a:pt x="328918" y="5629"/>
                    </a:lnTo>
                    <a:lnTo>
                      <a:pt x="331738" y="6572"/>
                    </a:lnTo>
                    <a:lnTo>
                      <a:pt x="333614" y="7515"/>
                    </a:lnTo>
                    <a:lnTo>
                      <a:pt x="348654" y="17850"/>
                    </a:lnTo>
                    <a:lnTo>
                      <a:pt x="352407" y="19726"/>
                    </a:lnTo>
                    <a:lnTo>
                      <a:pt x="354283" y="19726"/>
                    </a:lnTo>
                    <a:lnTo>
                      <a:pt x="356169" y="20669"/>
                    </a:lnTo>
                    <a:lnTo>
                      <a:pt x="358046" y="22546"/>
                    </a:lnTo>
                    <a:lnTo>
                      <a:pt x="375905" y="25365"/>
                    </a:lnTo>
                    <a:lnTo>
                      <a:pt x="383420" y="25365"/>
                    </a:lnTo>
                    <a:lnTo>
                      <a:pt x="407852" y="23489"/>
                    </a:lnTo>
                    <a:lnTo>
                      <a:pt x="416310" y="31004"/>
                    </a:lnTo>
                    <a:lnTo>
                      <a:pt x="426645" y="33823"/>
                    </a:lnTo>
                    <a:lnTo>
                      <a:pt x="429464" y="34766"/>
                    </a:lnTo>
                    <a:lnTo>
                      <a:pt x="439808" y="32890"/>
                    </a:lnTo>
                    <a:lnTo>
                      <a:pt x="443561" y="31004"/>
                    </a:lnTo>
                    <a:lnTo>
                      <a:pt x="453905" y="21612"/>
                    </a:lnTo>
                    <a:lnTo>
                      <a:pt x="462364" y="11268"/>
                    </a:lnTo>
                    <a:lnTo>
                      <a:pt x="465183" y="9392"/>
                    </a:lnTo>
                    <a:lnTo>
                      <a:pt x="470822" y="4696"/>
                    </a:lnTo>
                    <a:lnTo>
                      <a:pt x="483033" y="4696"/>
                    </a:lnTo>
                    <a:lnTo>
                      <a:pt x="507464" y="933"/>
                    </a:lnTo>
                    <a:lnTo>
                      <a:pt x="524381" y="0"/>
                    </a:lnTo>
                    <a:lnTo>
                      <a:pt x="527200" y="933"/>
                    </a:lnTo>
                    <a:lnTo>
                      <a:pt x="538478" y="4696"/>
                    </a:lnTo>
                    <a:lnTo>
                      <a:pt x="543183" y="11268"/>
                    </a:lnTo>
                    <a:lnTo>
                      <a:pt x="548822" y="15973"/>
                    </a:lnTo>
                    <a:lnTo>
                      <a:pt x="551641" y="16907"/>
                    </a:lnTo>
                    <a:lnTo>
                      <a:pt x="564795" y="19726"/>
                    </a:lnTo>
                    <a:lnTo>
                      <a:pt x="567615" y="19726"/>
                    </a:lnTo>
                    <a:lnTo>
                      <a:pt x="583588" y="15973"/>
                    </a:lnTo>
                    <a:lnTo>
                      <a:pt x="586408" y="14088"/>
                    </a:lnTo>
                    <a:lnTo>
                      <a:pt x="596742" y="7515"/>
                    </a:ln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AB328619-9D36-3551-4F56-E14A01AB9002}"/>
                  </a:ext>
                </a:extLst>
              </p:cNvPr>
              <p:cNvSpPr/>
              <p:nvPr/>
            </p:nvSpPr>
            <p:spPr>
              <a:xfrm>
                <a:off x="3185646" y="2316523"/>
                <a:ext cx="1137922" cy="1141669"/>
              </a:xfrm>
              <a:custGeom>
                <a:avLst/>
                <a:gdLst>
                  <a:gd name="connsiteX0" fmla="*/ 172917 w 857992"/>
                  <a:gd name="connsiteY0" fmla="*/ 436047 h 860817"/>
                  <a:gd name="connsiteX1" fmla="*/ 181375 w 857992"/>
                  <a:gd name="connsiteY1" fmla="*/ 427591 h 860817"/>
                  <a:gd name="connsiteX2" fmla="*/ 185128 w 857992"/>
                  <a:gd name="connsiteY2" fmla="*/ 425711 h 860817"/>
                  <a:gd name="connsiteX3" fmla="*/ 211446 w 857992"/>
                  <a:gd name="connsiteY3" fmla="*/ 425711 h 860817"/>
                  <a:gd name="connsiteX4" fmla="*/ 216141 w 857992"/>
                  <a:gd name="connsiteY4" fmla="*/ 428530 h 860817"/>
                  <a:gd name="connsiteX5" fmla="*/ 249031 w 857992"/>
                  <a:gd name="connsiteY5" fmla="*/ 421012 h 860817"/>
                  <a:gd name="connsiteX6" fmla="*/ 253736 w 857992"/>
                  <a:gd name="connsiteY6" fmla="*/ 418191 h 860817"/>
                  <a:gd name="connsiteX7" fmla="*/ 270653 w 857992"/>
                  <a:gd name="connsiteY7" fmla="*/ 405035 h 860817"/>
                  <a:gd name="connsiteX8" fmla="*/ 271586 w 857992"/>
                  <a:gd name="connsiteY8" fmla="*/ 400338 h 860817"/>
                  <a:gd name="connsiteX9" fmla="*/ 275349 w 857992"/>
                  <a:gd name="connsiteY9" fmla="*/ 385301 h 860817"/>
                  <a:gd name="connsiteX10" fmla="*/ 275349 w 857992"/>
                  <a:gd name="connsiteY10" fmla="*/ 373083 h 860817"/>
                  <a:gd name="connsiteX11" fmla="*/ 293208 w 857992"/>
                  <a:gd name="connsiteY11" fmla="*/ 360868 h 860817"/>
                  <a:gd name="connsiteX12" fmla="*/ 304476 w 857992"/>
                  <a:gd name="connsiteY12" fmla="*/ 338313 h 860817"/>
                  <a:gd name="connsiteX13" fmla="*/ 296961 w 857992"/>
                  <a:gd name="connsiteY13" fmla="*/ 320457 h 860817"/>
                  <a:gd name="connsiteX14" fmla="*/ 294142 w 857992"/>
                  <a:gd name="connsiteY14" fmla="*/ 309181 h 860817"/>
                  <a:gd name="connsiteX15" fmla="*/ 307296 w 857992"/>
                  <a:gd name="connsiteY15" fmla="*/ 299783 h 860817"/>
                  <a:gd name="connsiteX16" fmla="*/ 311058 w 857992"/>
                  <a:gd name="connsiteY16" fmla="*/ 292265 h 860817"/>
                  <a:gd name="connsiteX17" fmla="*/ 307296 w 857992"/>
                  <a:gd name="connsiteY17" fmla="*/ 288507 h 860817"/>
                  <a:gd name="connsiteX18" fmla="*/ 305419 w 857992"/>
                  <a:gd name="connsiteY18" fmla="*/ 280988 h 860817"/>
                  <a:gd name="connsiteX19" fmla="*/ 305419 w 857992"/>
                  <a:gd name="connsiteY19" fmla="*/ 265951 h 860817"/>
                  <a:gd name="connsiteX20" fmla="*/ 313877 w 857992"/>
                  <a:gd name="connsiteY20" fmla="*/ 261254 h 860817"/>
                  <a:gd name="connsiteX21" fmla="*/ 316697 w 857992"/>
                  <a:gd name="connsiteY21" fmla="*/ 263133 h 860817"/>
                  <a:gd name="connsiteX22" fmla="*/ 317640 w 857992"/>
                  <a:gd name="connsiteY22" fmla="*/ 253734 h 860817"/>
                  <a:gd name="connsiteX23" fmla="*/ 310115 w 857992"/>
                  <a:gd name="connsiteY23" fmla="*/ 245277 h 860817"/>
                  <a:gd name="connsiteX24" fmla="*/ 297904 w 857992"/>
                  <a:gd name="connsiteY24" fmla="*/ 240578 h 860817"/>
                  <a:gd name="connsiteX25" fmla="*/ 296018 w 857992"/>
                  <a:gd name="connsiteY25" fmla="*/ 233061 h 860817"/>
                  <a:gd name="connsiteX26" fmla="*/ 300723 w 857992"/>
                  <a:gd name="connsiteY26" fmla="*/ 228361 h 860817"/>
                  <a:gd name="connsiteX27" fmla="*/ 304476 w 857992"/>
                  <a:gd name="connsiteY27" fmla="*/ 230240 h 860817"/>
                  <a:gd name="connsiteX28" fmla="*/ 312001 w 857992"/>
                  <a:gd name="connsiteY28" fmla="*/ 225542 h 860817"/>
                  <a:gd name="connsiteX29" fmla="*/ 303543 w 857992"/>
                  <a:gd name="connsiteY29" fmla="*/ 218024 h 860817"/>
                  <a:gd name="connsiteX30" fmla="*/ 299780 w 857992"/>
                  <a:gd name="connsiteY30" fmla="*/ 215205 h 860817"/>
                  <a:gd name="connsiteX31" fmla="*/ 291322 w 857992"/>
                  <a:gd name="connsiteY31" fmla="*/ 207687 h 860817"/>
                  <a:gd name="connsiteX32" fmla="*/ 294142 w 857992"/>
                  <a:gd name="connsiteY32" fmla="*/ 198290 h 860817"/>
                  <a:gd name="connsiteX33" fmla="*/ 293208 w 857992"/>
                  <a:gd name="connsiteY33" fmla="*/ 185132 h 860817"/>
                  <a:gd name="connsiteX34" fmla="*/ 287560 w 857992"/>
                  <a:gd name="connsiteY34" fmla="*/ 184193 h 860817"/>
                  <a:gd name="connsiteX35" fmla="*/ 279111 w 857992"/>
                  <a:gd name="connsiteY35" fmla="*/ 183252 h 860817"/>
                  <a:gd name="connsiteX36" fmla="*/ 267834 w 857992"/>
                  <a:gd name="connsiteY36" fmla="*/ 178555 h 860817"/>
                  <a:gd name="connsiteX37" fmla="*/ 261252 w 857992"/>
                  <a:gd name="connsiteY37" fmla="*/ 175734 h 860817"/>
                  <a:gd name="connsiteX38" fmla="*/ 260309 w 857992"/>
                  <a:gd name="connsiteY38" fmla="*/ 171976 h 860817"/>
                  <a:gd name="connsiteX39" fmla="*/ 265948 w 857992"/>
                  <a:gd name="connsiteY39" fmla="*/ 167278 h 860817"/>
                  <a:gd name="connsiteX40" fmla="*/ 270653 w 857992"/>
                  <a:gd name="connsiteY40" fmla="*/ 168216 h 860817"/>
                  <a:gd name="connsiteX41" fmla="*/ 280045 w 857992"/>
                  <a:gd name="connsiteY41" fmla="*/ 168216 h 860817"/>
                  <a:gd name="connsiteX42" fmla="*/ 291322 w 857992"/>
                  <a:gd name="connsiteY42" fmla="*/ 169157 h 860817"/>
                  <a:gd name="connsiteX43" fmla="*/ 290379 w 857992"/>
                  <a:gd name="connsiteY43" fmla="*/ 165399 h 860817"/>
                  <a:gd name="connsiteX44" fmla="*/ 290379 w 857992"/>
                  <a:gd name="connsiteY44" fmla="*/ 159758 h 860817"/>
                  <a:gd name="connsiteX45" fmla="*/ 285683 w 857992"/>
                  <a:gd name="connsiteY45" fmla="*/ 150361 h 860817"/>
                  <a:gd name="connsiteX46" fmla="*/ 307296 w 857992"/>
                  <a:gd name="connsiteY46" fmla="*/ 148481 h 860817"/>
                  <a:gd name="connsiteX47" fmla="*/ 304476 w 857992"/>
                  <a:gd name="connsiteY47" fmla="*/ 138144 h 860817"/>
                  <a:gd name="connsiteX48" fmla="*/ 301657 w 857992"/>
                  <a:gd name="connsiteY48" fmla="*/ 133446 h 860817"/>
                  <a:gd name="connsiteX49" fmla="*/ 301657 w 857992"/>
                  <a:gd name="connsiteY49" fmla="*/ 124988 h 860817"/>
                  <a:gd name="connsiteX50" fmla="*/ 315754 w 857992"/>
                  <a:gd name="connsiteY50" fmla="*/ 123109 h 860817"/>
                  <a:gd name="connsiteX51" fmla="*/ 331737 w 857992"/>
                  <a:gd name="connsiteY51" fmla="*/ 109012 h 860817"/>
                  <a:gd name="connsiteX52" fmla="*/ 349587 w 857992"/>
                  <a:gd name="connsiteY52" fmla="*/ 106193 h 860817"/>
                  <a:gd name="connsiteX53" fmla="*/ 346767 w 857992"/>
                  <a:gd name="connsiteY53" fmla="*/ 96796 h 860817"/>
                  <a:gd name="connsiteX54" fmla="*/ 344891 w 857992"/>
                  <a:gd name="connsiteY54" fmla="*/ 93976 h 860817"/>
                  <a:gd name="connsiteX55" fmla="*/ 343948 w 857992"/>
                  <a:gd name="connsiteY55" fmla="*/ 84579 h 860817"/>
                  <a:gd name="connsiteX56" fmla="*/ 354282 w 857992"/>
                  <a:gd name="connsiteY56" fmla="*/ 80820 h 860817"/>
                  <a:gd name="connsiteX57" fmla="*/ 357111 w 857992"/>
                  <a:gd name="connsiteY57" fmla="*/ 65783 h 860817"/>
                  <a:gd name="connsiteX58" fmla="*/ 356168 w 857992"/>
                  <a:gd name="connsiteY58" fmla="*/ 62024 h 860817"/>
                  <a:gd name="connsiteX59" fmla="*/ 353349 w 857992"/>
                  <a:gd name="connsiteY59" fmla="*/ 42289 h 860817"/>
                  <a:gd name="connsiteX60" fmla="*/ 354282 w 857992"/>
                  <a:gd name="connsiteY60" fmla="*/ 34771 h 860817"/>
                  <a:gd name="connsiteX61" fmla="*/ 356168 w 857992"/>
                  <a:gd name="connsiteY61" fmla="*/ 21615 h 860817"/>
                  <a:gd name="connsiteX62" fmla="*/ 358988 w 857992"/>
                  <a:gd name="connsiteY62" fmla="*/ 16915 h 860817"/>
                  <a:gd name="connsiteX63" fmla="*/ 365560 w 857992"/>
                  <a:gd name="connsiteY63" fmla="*/ 7518 h 860817"/>
                  <a:gd name="connsiteX64" fmla="*/ 370265 w 857992"/>
                  <a:gd name="connsiteY64" fmla="*/ 7518 h 860817"/>
                  <a:gd name="connsiteX65" fmla="*/ 375904 w 857992"/>
                  <a:gd name="connsiteY65" fmla="*/ 3760 h 860817"/>
                  <a:gd name="connsiteX66" fmla="*/ 385296 w 857992"/>
                  <a:gd name="connsiteY66" fmla="*/ 0 h 860817"/>
                  <a:gd name="connsiteX67" fmla="*/ 389058 w 857992"/>
                  <a:gd name="connsiteY67" fmla="*/ 2820 h 860817"/>
                  <a:gd name="connsiteX68" fmla="*/ 399393 w 857992"/>
                  <a:gd name="connsiteY68" fmla="*/ 13157 h 860817"/>
                  <a:gd name="connsiteX69" fmla="*/ 404098 w 857992"/>
                  <a:gd name="connsiteY69" fmla="*/ 13157 h 860817"/>
                  <a:gd name="connsiteX70" fmla="*/ 418186 w 857992"/>
                  <a:gd name="connsiteY70" fmla="*/ 10338 h 860817"/>
                  <a:gd name="connsiteX71" fmla="*/ 421948 w 857992"/>
                  <a:gd name="connsiteY71" fmla="*/ 12218 h 860817"/>
                  <a:gd name="connsiteX72" fmla="*/ 426644 w 857992"/>
                  <a:gd name="connsiteY72" fmla="*/ 14097 h 860817"/>
                  <a:gd name="connsiteX73" fmla="*/ 437921 w 857992"/>
                  <a:gd name="connsiteY73" fmla="*/ 12218 h 860817"/>
                  <a:gd name="connsiteX74" fmla="*/ 456724 w 857992"/>
                  <a:gd name="connsiteY74" fmla="*/ 7518 h 860817"/>
                  <a:gd name="connsiteX75" fmla="*/ 460477 w 857992"/>
                  <a:gd name="connsiteY75" fmla="*/ 9397 h 860817"/>
                  <a:gd name="connsiteX76" fmla="*/ 473640 w 857992"/>
                  <a:gd name="connsiteY76" fmla="*/ 18795 h 860817"/>
                  <a:gd name="connsiteX77" fmla="*/ 486794 w 857992"/>
                  <a:gd name="connsiteY77" fmla="*/ 32892 h 860817"/>
                  <a:gd name="connsiteX78" fmla="*/ 489614 w 857992"/>
                  <a:gd name="connsiteY78" fmla="*/ 35712 h 860817"/>
                  <a:gd name="connsiteX79" fmla="*/ 492433 w 857992"/>
                  <a:gd name="connsiteY79" fmla="*/ 41350 h 860817"/>
                  <a:gd name="connsiteX80" fmla="*/ 494309 w 857992"/>
                  <a:gd name="connsiteY80" fmla="*/ 45108 h 860817"/>
                  <a:gd name="connsiteX81" fmla="*/ 494309 w 857992"/>
                  <a:gd name="connsiteY81" fmla="*/ 48868 h 860817"/>
                  <a:gd name="connsiteX82" fmla="*/ 496186 w 857992"/>
                  <a:gd name="connsiteY82" fmla="*/ 66724 h 860817"/>
                  <a:gd name="connsiteX83" fmla="*/ 512169 w 857992"/>
                  <a:gd name="connsiteY83" fmla="*/ 80820 h 860817"/>
                  <a:gd name="connsiteX84" fmla="*/ 527199 w 857992"/>
                  <a:gd name="connsiteY84" fmla="*/ 93976 h 860817"/>
                  <a:gd name="connsiteX85" fmla="*/ 530019 w 857992"/>
                  <a:gd name="connsiteY85" fmla="*/ 118411 h 860817"/>
                  <a:gd name="connsiteX86" fmla="*/ 532838 w 857992"/>
                  <a:gd name="connsiteY86" fmla="*/ 132505 h 860817"/>
                  <a:gd name="connsiteX87" fmla="*/ 538477 w 857992"/>
                  <a:gd name="connsiteY87" fmla="*/ 140964 h 860817"/>
                  <a:gd name="connsiteX88" fmla="*/ 544116 w 857992"/>
                  <a:gd name="connsiteY88" fmla="*/ 145664 h 860817"/>
                  <a:gd name="connsiteX89" fmla="*/ 550697 w 857992"/>
                  <a:gd name="connsiteY89" fmla="*/ 148481 h 860817"/>
                  <a:gd name="connsiteX90" fmla="*/ 555393 w 857992"/>
                  <a:gd name="connsiteY90" fmla="*/ 149423 h 860817"/>
                  <a:gd name="connsiteX91" fmla="*/ 558213 w 857992"/>
                  <a:gd name="connsiteY91" fmla="*/ 150361 h 860817"/>
                  <a:gd name="connsiteX92" fmla="*/ 556336 w 857992"/>
                  <a:gd name="connsiteY92" fmla="*/ 160699 h 860817"/>
                  <a:gd name="connsiteX93" fmla="*/ 557279 w 857992"/>
                  <a:gd name="connsiteY93" fmla="*/ 164458 h 860817"/>
                  <a:gd name="connsiteX94" fmla="*/ 557279 w 857992"/>
                  <a:gd name="connsiteY94" fmla="*/ 176675 h 860817"/>
                  <a:gd name="connsiteX95" fmla="*/ 555393 w 857992"/>
                  <a:gd name="connsiteY95" fmla="*/ 191711 h 860817"/>
                  <a:gd name="connsiteX96" fmla="*/ 552574 w 857992"/>
                  <a:gd name="connsiteY96" fmla="*/ 205808 h 860817"/>
                  <a:gd name="connsiteX97" fmla="*/ 539420 w 857992"/>
                  <a:gd name="connsiteY97" fmla="*/ 225542 h 860817"/>
                  <a:gd name="connsiteX98" fmla="*/ 536600 w 857992"/>
                  <a:gd name="connsiteY98" fmla="*/ 229301 h 860817"/>
                  <a:gd name="connsiteX99" fmla="*/ 525323 w 857992"/>
                  <a:gd name="connsiteY99" fmla="*/ 244337 h 860817"/>
                  <a:gd name="connsiteX100" fmla="*/ 524380 w 857992"/>
                  <a:gd name="connsiteY100" fmla="*/ 247157 h 860817"/>
                  <a:gd name="connsiteX101" fmla="*/ 519684 w 857992"/>
                  <a:gd name="connsiteY101" fmla="*/ 260313 h 860817"/>
                  <a:gd name="connsiteX102" fmla="*/ 518741 w 857992"/>
                  <a:gd name="connsiteY102" fmla="*/ 271589 h 860817"/>
                  <a:gd name="connsiteX103" fmla="*/ 519684 w 857992"/>
                  <a:gd name="connsiteY103" fmla="*/ 275349 h 860817"/>
                  <a:gd name="connsiteX104" fmla="*/ 522503 w 857992"/>
                  <a:gd name="connsiteY104" fmla="*/ 289445 h 860817"/>
                  <a:gd name="connsiteX105" fmla="*/ 527199 w 857992"/>
                  <a:gd name="connsiteY105" fmla="*/ 308241 h 860817"/>
                  <a:gd name="connsiteX106" fmla="*/ 529085 w 857992"/>
                  <a:gd name="connsiteY106" fmla="*/ 323277 h 860817"/>
                  <a:gd name="connsiteX107" fmla="*/ 532838 w 857992"/>
                  <a:gd name="connsiteY107" fmla="*/ 329856 h 860817"/>
                  <a:gd name="connsiteX108" fmla="*/ 551640 w 857992"/>
                  <a:gd name="connsiteY108" fmla="*/ 326095 h 860817"/>
                  <a:gd name="connsiteX109" fmla="*/ 554450 w 857992"/>
                  <a:gd name="connsiteY109" fmla="*/ 325157 h 860817"/>
                  <a:gd name="connsiteX110" fmla="*/ 577948 w 857992"/>
                  <a:gd name="connsiteY110" fmla="*/ 320457 h 860817"/>
                  <a:gd name="connsiteX111" fmla="*/ 581711 w 857992"/>
                  <a:gd name="connsiteY111" fmla="*/ 320457 h 860817"/>
                  <a:gd name="connsiteX112" fmla="*/ 593922 w 857992"/>
                  <a:gd name="connsiteY112" fmla="*/ 319518 h 860817"/>
                  <a:gd name="connsiteX113" fmla="*/ 600504 w 857992"/>
                  <a:gd name="connsiteY113" fmla="*/ 319518 h 860817"/>
                  <a:gd name="connsiteX114" fmla="*/ 611781 w 857992"/>
                  <a:gd name="connsiteY114" fmla="*/ 322337 h 860817"/>
                  <a:gd name="connsiteX115" fmla="*/ 621182 w 857992"/>
                  <a:gd name="connsiteY115" fmla="*/ 331736 h 860817"/>
                  <a:gd name="connsiteX116" fmla="*/ 624002 w 857992"/>
                  <a:gd name="connsiteY116" fmla="*/ 333615 h 860817"/>
                  <a:gd name="connsiteX117" fmla="*/ 627755 w 857992"/>
                  <a:gd name="connsiteY117" fmla="*/ 340192 h 860817"/>
                  <a:gd name="connsiteX118" fmla="*/ 630574 w 857992"/>
                  <a:gd name="connsiteY118" fmla="*/ 347710 h 860817"/>
                  <a:gd name="connsiteX119" fmla="*/ 634336 w 857992"/>
                  <a:gd name="connsiteY119" fmla="*/ 356168 h 860817"/>
                  <a:gd name="connsiteX120" fmla="*/ 635270 w 857992"/>
                  <a:gd name="connsiteY120" fmla="*/ 359927 h 860817"/>
                  <a:gd name="connsiteX121" fmla="*/ 636213 w 857992"/>
                  <a:gd name="connsiteY121" fmla="*/ 369324 h 860817"/>
                  <a:gd name="connsiteX122" fmla="*/ 651253 w 857992"/>
                  <a:gd name="connsiteY122" fmla="*/ 375903 h 860817"/>
                  <a:gd name="connsiteX123" fmla="*/ 670989 w 857992"/>
                  <a:gd name="connsiteY123" fmla="*/ 375903 h 860817"/>
                  <a:gd name="connsiteX124" fmla="*/ 694477 w 857992"/>
                  <a:gd name="connsiteY124" fmla="*/ 376844 h 860817"/>
                  <a:gd name="connsiteX125" fmla="*/ 698240 w 857992"/>
                  <a:gd name="connsiteY125" fmla="*/ 376844 h 860817"/>
                  <a:gd name="connsiteX126" fmla="*/ 717975 w 857992"/>
                  <a:gd name="connsiteY126" fmla="*/ 375903 h 860817"/>
                  <a:gd name="connsiteX127" fmla="*/ 720795 w 857992"/>
                  <a:gd name="connsiteY127" fmla="*/ 376844 h 860817"/>
                  <a:gd name="connsiteX128" fmla="*/ 723614 w 857992"/>
                  <a:gd name="connsiteY128" fmla="*/ 377782 h 860817"/>
                  <a:gd name="connsiteX129" fmla="*/ 738645 w 857992"/>
                  <a:gd name="connsiteY129" fmla="*/ 383421 h 860817"/>
                  <a:gd name="connsiteX130" fmla="*/ 742407 w 857992"/>
                  <a:gd name="connsiteY130" fmla="*/ 385301 h 860817"/>
                  <a:gd name="connsiteX131" fmla="*/ 757447 w 857992"/>
                  <a:gd name="connsiteY131" fmla="*/ 390000 h 860817"/>
                  <a:gd name="connsiteX132" fmla="*/ 761200 w 857992"/>
                  <a:gd name="connsiteY132" fmla="*/ 390000 h 860817"/>
                  <a:gd name="connsiteX133" fmla="*/ 776240 w 857992"/>
                  <a:gd name="connsiteY133" fmla="*/ 388121 h 860817"/>
                  <a:gd name="connsiteX134" fmla="*/ 795976 w 857992"/>
                  <a:gd name="connsiteY134" fmla="*/ 381541 h 860817"/>
                  <a:gd name="connsiteX135" fmla="*/ 803491 w 857992"/>
                  <a:gd name="connsiteY135" fmla="*/ 377782 h 860817"/>
                  <a:gd name="connsiteX136" fmla="*/ 812892 w 857992"/>
                  <a:gd name="connsiteY136" fmla="*/ 379662 h 860817"/>
                  <a:gd name="connsiteX137" fmla="*/ 823227 w 857992"/>
                  <a:gd name="connsiteY137" fmla="*/ 374964 h 860817"/>
                  <a:gd name="connsiteX138" fmla="*/ 826989 w 857992"/>
                  <a:gd name="connsiteY138" fmla="*/ 374964 h 860817"/>
                  <a:gd name="connsiteX139" fmla="*/ 833561 w 857992"/>
                  <a:gd name="connsiteY139" fmla="*/ 385301 h 860817"/>
                  <a:gd name="connsiteX140" fmla="*/ 836381 w 857992"/>
                  <a:gd name="connsiteY140" fmla="*/ 387180 h 860817"/>
                  <a:gd name="connsiteX141" fmla="*/ 841077 w 857992"/>
                  <a:gd name="connsiteY141" fmla="*/ 390938 h 860817"/>
                  <a:gd name="connsiteX142" fmla="*/ 847658 w 857992"/>
                  <a:gd name="connsiteY142" fmla="*/ 392818 h 860817"/>
                  <a:gd name="connsiteX143" fmla="*/ 853297 w 857992"/>
                  <a:gd name="connsiteY143" fmla="*/ 397517 h 860817"/>
                  <a:gd name="connsiteX144" fmla="*/ 857993 w 857992"/>
                  <a:gd name="connsiteY144" fmla="*/ 405976 h 860817"/>
                  <a:gd name="connsiteX145" fmla="*/ 854240 w 857992"/>
                  <a:gd name="connsiteY145" fmla="*/ 409735 h 860817"/>
                  <a:gd name="connsiteX146" fmla="*/ 846715 w 857992"/>
                  <a:gd name="connsiteY146" fmla="*/ 409735 h 860817"/>
                  <a:gd name="connsiteX147" fmla="*/ 845782 w 857992"/>
                  <a:gd name="connsiteY147" fmla="*/ 419132 h 860817"/>
                  <a:gd name="connsiteX148" fmla="*/ 842020 w 857992"/>
                  <a:gd name="connsiteY148" fmla="*/ 433228 h 860817"/>
                  <a:gd name="connsiteX149" fmla="*/ 842020 w 857992"/>
                  <a:gd name="connsiteY149" fmla="*/ 436047 h 860817"/>
                  <a:gd name="connsiteX150" fmla="*/ 833561 w 857992"/>
                  <a:gd name="connsiteY150" fmla="*/ 446385 h 860817"/>
                  <a:gd name="connsiteX151" fmla="*/ 830742 w 857992"/>
                  <a:gd name="connsiteY151" fmla="*/ 447325 h 860817"/>
                  <a:gd name="connsiteX152" fmla="*/ 828866 w 857992"/>
                  <a:gd name="connsiteY152" fmla="*/ 443565 h 860817"/>
                  <a:gd name="connsiteX153" fmla="*/ 823227 w 857992"/>
                  <a:gd name="connsiteY153" fmla="*/ 442626 h 860817"/>
                  <a:gd name="connsiteX154" fmla="*/ 820407 w 857992"/>
                  <a:gd name="connsiteY154" fmla="*/ 449205 h 860817"/>
                  <a:gd name="connsiteX155" fmla="*/ 813826 w 857992"/>
                  <a:gd name="connsiteY155" fmla="*/ 452964 h 860817"/>
                  <a:gd name="connsiteX156" fmla="*/ 815711 w 857992"/>
                  <a:gd name="connsiteY156" fmla="*/ 456723 h 860817"/>
                  <a:gd name="connsiteX157" fmla="*/ 816645 w 857992"/>
                  <a:gd name="connsiteY157" fmla="*/ 459541 h 860817"/>
                  <a:gd name="connsiteX158" fmla="*/ 817588 w 857992"/>
                  <a:gd name="connsiteY158" fmla="*/ 464241 h 860817"/>
                  <a:gd name="connsiteX159" fmla="*/ 813826 w 857992"/>
                  <a:gd name="connsiteY159" fmla="*/ 466120 h 860817"/>
                  <a:gd name="connsiteX160" fmla="*/ 813826 w 857992"/>
                  <a:gd name="connsiteY160" fmla="*/ 472699 h 860817"/>
                  <a:gd name="connsiteX161" fmla="*/ 820407 w 857992"/>
                  <a:gd name="connsiteY161" fmla="*/ 475518 h 860817"/>
                  <a:gd name="connsiteX162" fmla="*/ 816645 w 857992"/>
                  <a:gd name="connsiteY162" fmla="*/ 479276 h 860817"/>
                  <a:gd name="connsiteX163" fmla="*/ 816645 w 857992"/>
                  <a:gd name="connsiteY163" fmla="*/ 486794 h 860817"/>
                  <a:gd name="connsiteX164" fmla="*/ 823227 w 857992"/>
                  <a:gd name="connsiteY164" fmla="*/ 483976 h 860817"/>
                  <a:gd name="connsiteX165" fmla="*/ 822284 w 857992"/>
                  <a:gd name="connsiteY165" fmla="*/ 495252 h 860817"/>
                  <a:gd name="connsiteX166" fmla="*/ 827923 w 857992"/>
                  <a:gd name="connsiteY166" fmla="*/ 500890 h 860817"/>
                  <a:gd name="connsiteX167" fmla="*/ 824170 w 857992"/>
                  <a:gd name="connsiteY167" fmla="*/ 507469 h 860817"/>
                  <a:gd name="connsiteX168" fmla="*/ 819464 w 857992"/>
                  <a:gd name="connsiteY168" fmla="*/ 506529 h 860817"/>
                  <a:gd name="connsiteX169" fmla="*/ 815711 w 857992"/>
                  <a:gd name="connsiteY169" fmla="*/ 506529 h 860817"/>
                  <a:gd name="connsiteX170" fmla="*/ 808187 w 857992"/>
                  <a:gd name="connsiteY170" fmla="*/ 508408 h 860817"/>
                  <a:gd name="connsiteX171" fmla="*/ 809130 w 857992"/>
                  <a:gd name="connsiteY171" fmla="*/ 513108 h 860817"/>
                  <a:gd name="connsiteX172" fmla="*/ 815711 w 857992"/>
                  <a:gd name="connsiteY172" fmla="*/ 519687 h 860817"/>
                  <a:gd name="connsiteX173" fmla="*/ 823227 w 857992"/>
                  <a:gd name="connsiteY173" fmla="*/ 527205 h 860817"/>
                  <a:gd name="connsiteX174" fmla="*/ 830742 w 857992"/>
                  <a:gd name="connsiteY174" fmla="*/ 527205 h 860817"/>
                  <a:gd name="connsiteX175" fmla="*/ 833561 w 857992"/>
                  <a:gd name="connsiteY175" fmla="*/ 526264 h 860817"/>
                  <a:gd name="connsiteX176" fmla="*/ 842020 w 857992"/>
                  <a:gd name="connsiteY176" fmla="*/ 524385 h 860817"/>
                  <a:gd name="connsiteX177" fmla="*/ 842963 w 857992"/>
                  <a:gd name="connsiteY177" fmla="*/ 528143 h 860817"/>
                  <a:gd name="connsiteX178" fmla="*/ 837324 w 857992"/>
                  <a:gd name="connsiteY178" fmla="*/ 531902 h 860817"/>
                  <a:gd name="connsiteX179" fmla="*/ 834504 w 857992"/>
                  <a:gd name="connsiteY179" fmla="*/ 532843 h 860817"/>
                  <a:gd name="connsiteX180" fmla="*/ 827923 w 857992"/>
                  <a:gd name="connsiteY180" fmla="*/ 536601 h 860817"/>
                  <a:gd name="connsiteX181" fmla="*/ 830742 w 857992"/>
                  <a:gd name="connsiteY181" fmla="*/ 541301 h 860817"/>
                  <a:gd name="connsiteX182" fmla="*/ 836381 w 857992"/>
                  <a:gd name="connsiteY182" fmla="*/ 542240 h 860817"/>
                  <a:gd name="connsiteX183" fmla="*/ 839200 w 857992"/>
                  <a:gd name="connsiteY183" fmla="*/ 548819 h 860817"/>
                  <a:gd name="connsiteX184" fmla="*/ 844839 w 857992"/>
                  <a:gd name="connsiteY184" fmla="*/ 548819 h 860817"/>
                  <a:gd name="connsiteX185" fmla="*/ 851421 w 857992"/>
                  <a:gd name="connsiteY185" fmla="*/ 559155 h 860817"/>
                  <a:gd name="connsiteX186" fmla="*/ 848601 w 857992"/>
                  <a:gd name="connsiteY186" fmla="*/ 561975 h 860817"/>
                  <a:gd name="connsiteX187" fmla="*/ 843896 w 857992"/>
                  <a:gd name="connsiteY187" fmla="*/ 570438 h 860817"/>
                  <a:gd name="connsiteX188" fmla="*/ 839200 w 857992"/>
                  <a:gd name="connsiteY188" fmla="*/ 567609 h 860817"/>
                  <a:gd name="connsiteX189" fmla="*/ 831685 w 857992"/>
                  <a:gd name="connsiteY189" fmla="*/ 565734 h 860817"/>
                  <a:gd name="connsiteX190" fmla="*/ 828866 w 857992"/>
                  <a:gd name="connsiteY190" fmla="*/ 567609 h 860817"/>
                  <a:gd name="connsiteX191" fmla="*/ 830742 w 857992"/>
                  <a:gd name="connsiteY191" fmla="*/ 577953 h 860817"/>
                  <a:gd name="connsiteX192" fmla="*/ 836381 w 857992"/>
                  <a:gd name="connsiteY192" fmla="*/ 587345 h 860817"/>
                  <a:gd name="connsiteX193" fmla="*/ 830742 w 857992"/>
                  <a:gd name="connsiteY193" fmla="*/ 594870 h 860817"/>
                  <a:gd name="connsiteX194" fmla="*/ 816645 w 857992"/>
                  <a:gd name="connsiteY194" fmla="*/ 601442 h 860817"/>
                  <a:gd name="connsiteX195" fmla="*/ 809130 w 857992"/>
                  <a:gd name="connsiteY195" fmla="*/ 609900 h 860817"/>
                  <a:gd name="connsiteX196" fmla="*/ 808187 w 857992"/>
                  <a:gd name="connsiteY196" fmla="*/ 619301 h 860817"/>
                  <a:gd name="connsiteX197" fmla="*/ 806310 w 857992"/>
                  <a:gd name="connsiteY197" fmla="*/ 631512 h 860817"/>
                  <a:gd name="connsiteX198" fmla="*/ 806310 w 857992"/>
                  <a:gd name="connsiteY198" fmla="*/ 639037 h 860817"/>
                  <a:gd name="connsiteX199" fmla="*/ 794090 w 857992"/>
                  <a:gd name="connsiteY199" fmla="*/ 640913 h 860817"/>
                  <a:gd name="connsiteX200" fmla="*/ 791270 w 857992"/>
                  <a:gd name="connsiteY200" fmla="*/ 640913 h 860817"/>
                  <a:gd name="connsiteX201" fmla="*/ 783755 w 857992"/>
                  <a:gd name="connsiteY201" fmla="*/ 637161 h 860817"/>
                  <a:gd name="connsiteX202" fmla="*/ 780936 w 857992"/>
                  <a:gd name="connsiteY202" fmla="*/ 636218 h 860817"/>
                  <a:gd name="connsiteX203" fmla="*/ 777173 w 857992"/>
                  <a:gd name="connsiteY203" fmla="*/ 637161 h 860817"/>
                  <a:gd name="connsiteX204" fmla="*/ 773421 w 857992"/>
                  <a:gd name="connsiteY204" fmla="*/ 639037 h 860817"/>
                  <a:gd name="connsiteX205" fmla="*/ 763076 w 857992"/>
                  <a:gd name="connsiteY205" fmla="*/ 642799 h 860817"/>
                  <a:gd name="connsiteX206" fmla="*/ 760266 w 857992"/>
                  <a:gd name="connsiteY206" fmla="*/ 643733 h 860817"/>
                  <a:gd name="connsiteX207" fmla="*/ 755561 w 857992"/>
                  <a:gd name="connsiteY207" fmla="*/ 649372 h 860817"/>
                  <a:gd name="connsiteX208" fmla="*/ 748989 w 857992"/>
                  <a:gd name="connsiteY208" fmla="*/ 654067 h 860817"/>
                  <a:gd name="connsiteX209" fmla="*/ 743350 w 857992"/>
                  <a:gd name="connsiteY209" fmla="*/ 662526 h 860817"/>
                  <a:gd name="connsiteX210" fmla="*/ 737711 w 857992"/>
                  <a:gd name="connsiteY210" fmla="*/ 656887 h 860817"/>
                  <a:gd name="connsiteX211" fmla="*/ 731130 w 857992"/>
                  <a:gd name="connsiteY211" fmla="*/ 656887 h 860817"/>
                  <a:gd name="connsiteX212" fmla="*/ 725491 w 857992"/>
                  <a:gd name="connsiteY212" fmla="*/ 659706 h 860817"/>
                  <a:gd name="connsiteX213" fmla="*/ 721728 w 857992"/>
                  <a:gd name="connsiteY213" fmla="*/ 660649 h 860817"/>
                  <a:gd name="connsiteX214" fmla="*/ 716089 w 857992"/>
                  <a:gd name="connsiteY214" fmla="*/ 667231 h 860817"/>
                  <a:gd name="connsiteX215" fmla="*/ 717032 w 857992"/>
                  <a:gd name="connsiteY215" fmla="*/ 674746 h 860817"/>
                  <a:gd name="connsiteX216" fmla="*/ 705755 w 857992"/>
                  <a:gd name="connsiteY216" fmla="*/ 680385 h 860817"/>
                  <a:gd name="connsiteX217" fmla="*/ 702935 w 857992"/>
                  <a:gd name="connsiteY217" fmla="*/ 680385 h 860817"/>
                  <a:gd name="connsiteX218" fmla="*/ 695420 w 857992"/>
                  <a:gd name="connsiteY218" fmla="*/ 678509 h 860817"/>
                  <a:gd name="connsiteX219" fmla="*/ 686962 w 857992"/>
                  <a:gd name="connsiteY219" fmla="*/ 682262 h 860817"/>
                  <a:gd name="connsiteX220" fmla="*/ 678504 w 857992"/>
                  <a:gd name="connsiteY220" fmla="*/ 686967 h 860817"/>
                  <a:gd name="connsiteX221" fmla="*/ 675685 w 857992"/>
                  <a:gd name="connsiteY221" fmla="*/ 689786 h 860817"/>
                  <a:gd name="connsiteX222" fmla="*/ 670989 w 857992"/>
                  <a:gd name="connsiteY222" fmla="*/ 695425 h 860817"/>
                  <a:gd name="connsiteX223" fmla="*/ 672865 w 857992"/>
                  <a:gd name="connsiteY223" fmla="*/ 701997 h 860817"/>
                  <a:gd name="connsiteX224" fmla="*/ 668169 w 857992"/>
                  <a:gd name="connsiteY224" fmla="*/ 704817 h 860817"/>
                  <a:gd name="connsiteX225" fmla="*/ 667226 w 857992"/>
                  <a:gd name="connsiteY225" fmla="*/ 711398 h 860817"/>
                  <a:gd name="connsiteX226" fmla="*/ 658768 w 857992"/>
                  <a:gd name="connsiteY226" fmla="*/ 714218 h 860817"/>
                  <a:gd name="connsiteX227" fmla="*/ 650310 w 857992"/>
                  <a:gd name="connsiteY227" fmla="*/ 717037 h 860817"/>
                  <a:gd name="connsiteX228" fmla="*/ 647490 w 857992"/>
                  <a:gd name="connsiteY228" fmla="*/ 724552 h 860817"/>
                  <a:gd name="connsiteX229" fmla="*/ 644671 w 857992"/>
                  <a:gd name="connsiteY229" fmla="*/ 729248 h 860817"/>
                  <a:gd name="connsiteX230" fmla="*/ 634336 w 857992"/>
                  <a:gd name="connsiteY230" fmla="*/ 725495 h 860817"/>
                  <a:gd name="connsiteX231" fmla="*/ 630574 w 857992"/>
                  <a:gd name="connsiteY231" fmla="*/ 725495 h 860817"/>
                  <a:gd name="connsiteX232" fmla="*/ 619297 w 857992"/>
                  <a:gd name="connsiteY232" fmla="*/ 727372 h 860817"/>
                  <a:gd name="connsiteX233" fmla="*/ 617420 w 857992"/>
                  <a:gd name="connsiteY233" fmla="*/ 729248 h 860817"/>
                  <a:gd name="connsiteX234" fmla="*/ 609895 w 857992"/>
                  <a:gd name="connsiteY234" fmla="*/ 735830 h 860817"/>
                  <a:gd name="connsiteX235" fmla="*/ 614601 w 857992"/>
                  <a:gd name="connsiteY235" fmla="*/ 743345 h 860817"/>
                  <a:gd name="connsiteX236" fmla="*/ 620239 w 857992"/>
                  <a:gd name="connsiteY236" fmla="*/ 751803 h 860817"/>
                  <a:gd name="connsiteX237" fmla="*/ 617420 w 857992"/>
                  <a:gd name="connsiteY237" fmla="*/ 754623 h 860817"/>
                  <a:gd name="connsiteX238" fmla="*/ 617420 w 857992"/>
                  <a:gd name="connsiteY238" fmla="*/ 758385 h 860817"/>
                  <a:gd name="connsiteX239" fmla="*/ 624935 w 857992"/>
                  <a:gd name="connsiteY239" fmla="*/ 760262 h 860817"/>
                  <a:gd name="connsiteX240" fmla="*/ 626812 w 857992"/>
                  <a:gd name="connsiteY240" fmla="*/ 764958 h 860817"/>
                  <a:gd name="connsiteX241" fmla="*/ 624002 w 857992"/>
                  <a:gd name="connsiteY241" fmla="*/ 768720 h 860817"/>
                  <a:gd name="connsiteX242" fmla="*/ 624002 w 857992"/>
                  <a:gd name="connsiteY242" fmla="*/ 775302 h 860817"/>
                  <a:gd name="connsiteX243" fmla="*/ 626812 w 857992"/>
                  <a:gd name="connsiteY243" fmla="*/ 784693 h 860817"/>
                  <a:gd name="connsiteX244" fmla="*/ 615544 w 857992"/>
                  <a:gd name="connsiteY244" fmla="*/ 783760 h 860817"/>
                  <a:gd name="connsiteX245" fmla="*/ 607085 w 857992"/>
                  <a:gd name="connsiteY245" fmla="*/ 779055 h 860817"/>
                  <a:gd name="connsiteX246" fmla="*/ 602380 w 857992"/>
                  <a:gd name="connsiteY246" fmla="*/ 781874 h 860817"/>
                  <a:gd name="connsiteX247" fmla="*/ 603323 w 857992"/>
                  <a:gd name="connsiteY247" fmla="*/ 784693 h 860817"/>
                  <a:gd name="connsiteX248" fmla="*/ 610838 w 857992"/>
                  <a:gd name="connsiteY248" fmla="*/ 791275 h 860817"/>
                  <a:gd name="connsiteX249" fmla="*/ 610838 w 857992"/>
                  <a:gd name="connsiteY249" fmla="*/ 795037 h 860817"/>
                  <a:gd name="connsiteX250" fmla="*/ 598627 w 857992"/>
                  <a:gd name="connsiteY250" fmla="*/ 796914 h 860817"/>
                  <a:gd name="connsiteX251" fmla="*/ 590169 w 857992"/>
                  <a:gd name="connsiteY251" fmla="*/ 798790 h 860817"/>
                  <a:gd name="connsiteX252" fmla="*/ 591102 w 857992"/>
                  <a:gd name="connsiteY252" fmla="*/ 802553 h 860817"/>
                  <a:gd name="connsiteX253" fmla="*/ 595808 w 857992"/>
                  <a:gd name="connsiteY253" fmla="*/ 813830 h 860817"/>
                  <a:gd name="connsiteX254" fmla="*/ 597684 w 857992"/>
                  <a:gd name="connsiteY254" fmla="*/ 816650 h 860817"/>
                  <a:gd name="connsiteX255" fmla="*/ 597684 w 857992"/>
                  <a:gd name="connsiteY255" fmla="*/ 828870 h 860817"/>
                  <a:gd name="connsiteX256" fmla="*/ 587350 w 857992"/>
                  <a:gd name="connsiteY256" fmla="*/ 828870 h 860817"/>
                  <a:gd name="connsiteX257" fmla="*/ 576072 w 857992"/>
                  <a:gd name="connsiteY257" fmla="*/ 833566 h 860817"/>
                  <a:gd name="connsiteX258" fmla="*/ 575129 w 857992"/>
                  <a:gd name="connsiteY258" fmla="*/ 843901 h 860817"/>
                  <a:gd name="connsiteX259" fmla="*/ 567614 w 857992"/>
                  <a:gd name="connsiteY259" fmla="*/ 842024 h 860817"/>
                  <a:gd name="connsiteX260" fmla="*/ 560099 w 857992"/>
                  <a:gd name="connsiteY260" fmla="*/ 843901 h 860817"/>
                  <a:gd name="connsiteX261" fmla="*/ 560099 w 857992"/>
                  <a:gd name="connsiteY261" fmla="*/ 849540 h 860817"/>
                  <a:gd name="connsiteX262" fmla="*/ 553517 w 857992"/>
                  <a:gd name="connsiteY262" fmla="*/ 855178 h 860817"/>
                  <a:gd name="connsiteX263" fmla="*/ 548821 w 857992"/>
                  <a:gd name="connsiteY263" fmla="*/ 851416 h 860817"/>
                  <a:gd name="connsiteX264" fmla="*/ 545059 w 857992"/>
                  <a:gd name="connsiteY264" fmla="*/ 857055 h 860817"/>
                  <a:gd name="connsiteX265" fmla="*/ 538477 w 857992"/>
                  <a:gd name="connsiteY265" fmla="*/ 857055 h 860817"/>
                  <a:gd name="connsiteX266" fmla="*/ 530962 w 857992"/>
                  <a:gd name="connsiteY266" fmla="*/ 855178 h 860817"/>
                  <a:gd name="connsiteX267" fmla="*/ 524380 w 857992"/>
                  <a:gd name="connsiteY267" fmla="*/ 854235 h 860817"/>
                  <a:gd name="connsiteX268" fmla="*/ 514988 w 857992"/>
                  <a:gd name="connsiteY268" fmla="*/ 855178 h 860817"/>
                  <a:gd name="connsiteX269" fmla="*/ 505587 w 857992"/>
                  <a:gd name="connsiteY269" fmla="*/ 852359 h 860817"/>
                  <a:gd name="connsiteX270" fmla="*/ 499005 w 857992"/>
                  <a:gd name="connsiteY270" fmla="*/ 853302 h 860817"/>
                  <a:gd name="connsiteX271" fmla="*/ 493366 w 857992"/>
                  <a:gd name="connsiteY271" fmla="*/ 857998 h 860817"/>
                  <a:gd name="connsiteX272" fmla="*/ 484918 w 857992"/>
                  <a:gd name="connsiteY272" fmla="*/ 856121 h 860817"/>
                  <a:gd name="connsiteX273" fmla="*/ 481155 w 857992"/>
                  <a:gd name="connsiteY273" fmla="*/ 856121 h 860817"/>
                  <a:gd name="connsiteX274" fmla="*/ 471754 w 857992"/>
                  <a:gd name="connsiteY274" fmla="*/ 859874 h 860817"/>
                  <a:gd name="connsiteX275" fmla="*/ 467058 w 857992"/>
                  <a:gd name="connsiteY275" fmla="*/ 860817 h 860817"/>
                  <a:gd name="connsiteX276" fmla="*/ 456724 w 857992"/>
                  <a:gd name="connsiteY276" fmla="*/ 851416 h 860817"/>
                  <a:gd name="connsiteX277" fmla="*/ 447323 w 857992"/>
                  <a:gd name="connsiteY277" fmla="*/ 842958 h 860817"/>
                  <a:gd name="connsiteX278" fmla="*/ 445446 w 857992"/>
                  <a:gd name="connsiteY278" fmla="*/ 841081 h 860817"/>
                  <a:gd name="connsiteX279" fmla="*/ 443560 w 857992"/>
                  <a:gd name="connsiteY279" fmla="*/ 832623 h 860817"/>
                  <a:gd name="connsiteX280" fmla="*/ 445446 w 857992"/>
                  <a:gd name="connsiteY280" fmla="*/ 826984 h 860817"/>
                  <a:gd name="connsiteX281" fmla="*/ 450142 w 857992"/>
                  <a:gd name="connsiteY281" fmla="*/ 821346 h 860817"/>
                  <a:gd name="connsiteX282" fmla="*/ 452961 w 857992"/>
                  <a:gd name="connsiteY282" fmla="*/ 819469 h 860817"/>
                  <a:gd name="connsiteX283" fmla="*/ 462362 w 857992"/>
                  <a:gd name="connsiteY283" fmla="*/ 804429 h 860817"/>
                  <a:gd name="connsiteX284" fmla="*/ 463296 w 857992"/>
                  <a:gd name="connsiteY284" fmla="*/ 800676 h 860817"/>
                  <a:gd name="connsiteX285" fmla="*/ 464239 w 857992"/>
                  <a:gd name="connsiteY285" fmla="*/ 788456 h 860817"/>
                  <a:gd name="connsiteX286" fmla="*/ 463296 w 857992"/>
                  <a:gd name="connsiteY286" fmla="*/ 785636 h 860817"/>
                  <a:gd name="connsiteX287" fmla="*/ 463296 w 857992"/>
                  <a:gd name="connsiteY287" fmla="*/ 782817 h 860817"/>
                  <a:gd name="connsiteX288" fmla="*/ 457657 w 857992"/>
                  <a:gd name="connsiteY288" fmla="*/ 771539 h 860817"/>
                  <a:gd name="connsiteX289" fmla="*/ 450142 w 857992"/>
                  <a:gd name="connsiteY289" fmla="*/ 761205 h 860817"/>
                  <a:gd name="connsiteX290" fmla="*/ 447323 w 857992"/>
                  <a:gd name="connsiteY290" fmla="*/ 758385 h 860817"/>
                  <a:gd name="connsiteX291" fmla="*/ 434169 w 857992"/>
                  <a:gd name="connsiteY291" fmla="*/ 741469 h 860817"/>
                  <a:gd name="connsiteX292" fmla="*/ 430406 w 857992"/>
                  <a:gd name="connsiteY292" fmla="*/ 735830 h 860817"/>
                  <a:gd name="connsiteX293" fmla="*/ 425710 w 857992"/>
                  <a:gd name="connsiteY293" fmla="*/ 728315 h 860817"/>
                  <a:gd name="connsiteX294" fmla="*/ 422891 w 857992"/>
                  <a:gd name="connsiteY294" fmla="*/ 718914 h 860817"/>
                  <a:gd name="connsiteX295" fmla="*/ 413490 w 857992"/>
                  <a:gd name="connsiteY295" fmla="*/ 705760 h 860817"/>
                  <a:gd name="connsiteX296" fmla="*/ 412556 w 857992"/>
                  <a:gd name="connsiteY296" fmla="*/ 701997 h 860817"/>
                  <a:gd name="connsiteX297" fmla="*/ 408794 w 857992"/>
                  <a:gd name="connsiteY297" fmla="*/ 689786 h 860817"/>
                  <a:gd name="connsiteX298" fmla="*/ 407851 w 857992"/>
                  <a:gd name="connsiteY298" fmla="*/ 686967 h 860817"/>
                  <a:gd name="connsiteX299" fmla="*/ 403155 w 857992"/>
                  <a:gd name="connsiteY299" fmla="*/ 680385 h 860817"/>
                  <a:gd name="connsiteX300" fmla="*/ 392821 w 857992"/>
                  <a:gd name="connsiteY300" fmla="*/ 675689 h 860817"/>
                  <a:gd name="connsiteX301" fmla="*/ 377781 w 857992"/>
                  <a:gd name="connsiteY301" fmla="*/ 674746 h 860817"/>
                  <a:gd name="connsiteX302" fmla="*/ 374961 w 857992"/>
                  <a:gd name="connsiteY302" fmla="*/ 673803 h 860817"/>
                  <a:gd name="connsiteX303" fmla="*/ 359921 w 857992"/>
                  <a:gd name="connsiteY303" fmla="*/ 672870 h 860817"/>
                  <a:gd name="connsiteX304" fmla="*/ 356168 w 857992"/>
                  <a:gd name="connsiteY304" fmla="*/ 671927 h 860817"/>
                  <a:gd name="connsiteX305" fmla="*/ 334556 w 857992"/>
                  <a:gd name="connsiteY305" fmla="*/ 665345 h 860817"/>
                  <a:gd name="connsiteX306" fmla="*/ 331737 w 857992"/>
                  <a:gd name="connsiteY306" fmla="*/ 664412 h 860817"/>
                  <a:gd name="connsiteX307" fmla="*/ 307296 w 857992"/>
                  <a:gd name="connsiteY307" fmla="*/ 655953 h 860817"/>
                  <a:gd name="connsiteX308" fmla="*/ 285683 w 857992"/>
                  <a:gd name="connsiteY308" fmla="*/ 651248 h 860817"/>
                  <a:gd name="connsiteX309" fmla="*/ 279111 w 857992"/>
                  <a:gd name="connsiteY309" fmla="*/ 651248 h 860817"/>
                  <a:gd name="connsiteX310" fmla="*/ 259375 w 857992"/>
                  <a:gd name="connsiteY310" fmla="*/ 650315 h 860817"/>
                  <a:gd name="connsiteX311" fmla="*/ 256556 w 857992"/>
                  <a:gd name="connsiteY311" fmla="*/ 650315 h 860817"/>
                  <a:gd name="connsiteX312" fmla="*/ 235877 w 857992"/>
                  <a:gd name="connsiteY312" fmla="*/ 645609 h 860817"/>
                  <a:gd name="connsiteX313" fmla="*/ 233058 w 857992"/>
                  <a:gd name="connsiteY313" fmla="*/ 644676 h 860817"/>
                  <a:gd name="connsiteX314" fmla="*/ 216141 w 857992"/>
                  <a:gd name="connsiteY314" fmla="*/ 643733 h 860817"/>
                  <a:gd name="connsiteX315" fmla="*/ 202044 w 857992"/>
                  <a:gd name="connsiteY315" fmla="*/ 645609 h 860817"/>
                  <a:gd name="connsiteX316" fmla="*/ 189833 w 857992"/>
                  <a:gd name="connsiteY316" fmla="*/ 645609 h 860817"/>
                  <a:gd name="connsiteX317" fmla="*/ 187014 w 857992"/>
                  <a:gd name="connsiteY317" fmla="*/ 655010 h 860817"/>
                  <a:gd name="connsiteX318" fmla="*/ 185128 w 857992"/>
                  <a:gd name="connsiteY318" fmla="*/ 657830 h 860817"/>
                  <a:gd name="connsiteX319" fmla="*/ 180432 w 857992"/>
                  <a:gd name="connsiteY319" fmla="*/ 666288 h 860817"/>
                  <a:gd name="connsiteX320" fmla="*/ 177613 w 857992"/>
                  <a:gd name="connsiteY320" fmla="*/ 669107 h 860817"/>
                  <a:gd name="connsiteX321" fmla="*/ 171031 w 857992"/>
                  <a:gd name="connsiteY321" fmla="*/ 672870 h 860817"/>
                  <a:gd name="connsiteX322" fmla="*/ 167278 w 857992"/>
                  <a:gd name="connsiteY322" fmla="*/ 672870 h 860817"/>
                  <a:gd name="connsiteX323" fmla="*/ 156000 w 857992"/>
                  <a:gd name="connsiteY323" fmla="*/ 673803 h 860817"/>
                  <a:gd name="connsiteX324" fmla="*/ 147542 w 857992"/>
                  <a:gd name="connsiteY324" fmla="*/ 675689 h 860817"/>
                  <a:gd name="connsiteX325" fmla="*/ 138141 w 857992"/>
                  <a:gd name="connsiteY325" fmla="*/ 675689 h 860817"/>
                  <a:gd name="connsiteX326" fmla="*/ 134388 w 857992"/>
                  <a:gd name="connsiteY326" fmla="*/ 674746 h 860817"/>
                  <a:gd name="connsiteX327" fmla="*/ 122168 w 857992"/>
                  <a:gd name="connsiteY327" fmla="*/ 673803 h 860817"/>
                  <a:gd name="connsiteX328" fmla="*/ 106194 w 857992"/>
                  <a:gd name="connsiteY328" fmla="*/ 674746 h 860817"/>
                  <a:gd name="connsiteX329" fmla="*/ 102432 w 857992"/>
                  <a:gd name="connsiteY329" fmla="*/ 675689 h 860817"/>
                  <a:gd name="connsiteX330" fmla="*/ 84572 w 857992"/>
                  <a:gd name="connsiteY330" fmla="*/ 678509 h 860817"/>
                  <a:gd name="connsiteX331" fmla="*/ 80820 w 857992"/>
                  <a:gd name="connsiteY331" fmla="*/ 680385 h 860817"/>
                  <a:gd name="connsiteX332" fmla="*/ 62960 w 857992"/>
                  <a:gd name="connsiteY332" fmla="*/ 684147 h 860817"/>
                  <a:gd name="connsiteX333" fmla="*/ 53569 w 857992"/>
                  <a:gd name="connsiteY333" fmla="*/ 680385 h 860817"/>
                  <a:gd name="connsiteX334" fmla="*/ 50749 w 857992"/>
                  <a:gd name="connsiteY334" fmla="*/ 679442 h 860817"/>
                  <a:gd name="connsiteX335" fmla="*/ 47930 w 857992"/>
                  <a:gd name="connsiteY335" fmla="*/ 677566 h 860817"/>
                  <a:gd name="connsiteX336" fmla="*/ 34766 w 857992"/>
                  <a:gd name="connsiteY336" fmla="*/ 668164 h 860817"/>
                  <a:gd name="connsiteX337" fmla="*/ 30070 w 857992"/>
                  <a:gd name="connsiteY337" fmla="*/ 666288 h 860817"/>
                  <a:gd name="connsiteX338" fmla="*/ 27251 w 857992"/>
                  <a:gd name="connsiteY338" fmla="*/ 664412 h 860817"/>
                  <a:gd name="connsiteX339" fmla="*/ 10335 w 857992"/>
                  <a:gd name="connsiteY339" fmla="*/ 655010 h 860817"/>
                  <a:gd name="connsiteX340" fmla="*/ 0 w 857992"/>
                  <a:gd name="connsiteY340" fmla="*/ 649372 h 860817"/>
                  <a:gd name="connsiteX341" fmla="*/ 3762 w 857992"/>
                  <a:gd name="connsiteY341" fmla="*/ 640913 h 860817"/>
                  <a:gd name="connsiteX342" fmla="*/ 13154 w 857992"/>
                  <a:gd name="connsiteY342" fmla="*/ 632455 h 860817"/>
                  <a:gd name="connsiteX343" fmla="*/ 17850 w 857992"/>
                  <a:gd name="connsiteY343" fmla="*/ 630579 h 860817"/>
                  <a:gd name="connsiteX344" fmla="*/ 26308 w 857992"/>
                  <a:gd name="connsiteY344" fmla="*/ 628693 h 860817"/>
                  <a:gd name="connsiteX345" fmla="*/ 29127 w 857992"/>
                  <a:gd name="connsiteY345" fmla="*/ 625883 h 860817"/>
                  <a:gd name="connsiteX346" fmla="*/ 34766 w 857992"/>
                  <a:gd name="connsiteY346" fmla="*/ 621178 h 860817"/>
                  <a:gd name="connsiteX347" fmla="*/ 34766 w 857992"/>
                  <a:gd name="connsiteY347" fmla="*/ 618358 h 860817"/>
                  <a:gd name="connsiteX348" fmla="*/ 39472 w 857992"/>
                  <a:gd name="connsiteY348" fmla="*/ 613662 h 860817"/>
                  <a:gd name="connsiteX349" fmla="*/ 44167 w 857992"/>
                  <a:gd name="connsiteY349" fmla="*/ 611786 h 860817"/>
                  <a:gd name="connsiteX350" fmla="*/ 56388 w 857992"/>
                  <a:gd name="connsiteY350" fmla="*/ 607081 h 860817"/>
                  <a:gd name="connsiteX351" fmla="*/ 60141 w 857992"/>
                  <a:gd name="connsiteY351" fmla="*/ 605204 h 860817"/>
                  <a:gd name="connsiteX352" fmla="*/ 68599 w 857992"/>
                  <a:gd name="connsiteY352" fmla="*/ 596746 h 860817"/>
                  <a:gd name="connsiteX353" fmla="*/ 71418 w 857992"/>
                  <a:gd name="connsiteY353" fmla="*/ 588288 h 860817"/>
                  <a:gd name="connsiteX354" fmla="*/ 85515 w 857992"/>
                  <a:gd name="connsiteY354" fmla="*/ 565734 h 860817"/>
                  <a:gd name="connsiteX355" fmla="*/ 96793 w 857992"/>
                  <a:gd name="connsiteY355" fmla="*/ 561975 h 860817"/>
                  <a:gd name="connsiteX356" fmla="*/ 104308 w 857992"/>
                  <a:gd name="connsiteY356" fmla="*/ 561034 h 860817"/>
                  <a:gd name="connsiteX357" fmla="*/ 117472 w 857992"/>
                  <a:gd name="connsiteY357" fmla="*/ 552578 h 860817"/>
                  <a:gd name="connsiteX358" fmla="*/ 122168 w 857992"/>
                  <a:gd name="connsiteY358" fmla="*/ 553517 h 860817"/>
                  <a:gd name="connsiteX359" fmla="*/ 133445 w 857992"/>
                  <a:gd name="connsiteY359" fmla="*/ 542240 h 860817"/>
                  <a:gd name="connsiteX360" fmla="*/ 131569 w 857992"/>
                  <a:gd name="connsiteY360" fmla="*/ 537541 h 860817"/>
                  <a:gd name="connsiteX361" fmla="*/ 126863 w 857992"/>
                  <a:gd name="connsiteY361" fmla="*/ 518746 h 860817"/>
                  <a:gd name="connsiteX362" fmla="*/ 142846 w 857992"/>
                  <a:gd name="connsiteY362" fmla="*/ 507469 h 860817"/>
                  <a:gd name="connsiteX363" fmla="*/ 146599 w 857992"/>
                  <a:gd name="connsiteY363" fmla="*/ 510288 h 860817"/>
                  <a:gd name="connsiteX364" fmla="*/ 153181 w 857992"/>
                  <a:gd name="connsiteY364" fmla="*/ 497132 h 860817"/>
                  <a:gd name="connsiteX365" fmla="*/ 156934 w 857992"/>
                  <a:gd name="connsiteY365" fmla="*/ 488673 h 860817"/>
                  <a:gd name="connsiteX366" fmla="*/ 155057 w 857992"/>
                  <a:gd name="connsiteY366" fmla="*/ 483976 h 860817"/>
                  <a:gd name="connsiteX367" fmla="*/ 156000 w 857992"/>
                  <a:gd name="connsiteY367" fmla="*/ 460481 h 860817"/>
                  <a:gd name="connsiteX368" fmla="*/ 159753 w 857992"/>
                  <a:gd name="connsiteY368" fmla="*/ 453902 h 860817"/>
                  <a:gd name="connsiteX369" fmla="*/ 168212 w 857992"/>
                  <a:gd name="connsiteY369" fmla="*/ 440747 h 860817"/>
                  <a:gd name="connsiteX370" fmla="*/ 172917 w 857992"/>
                  <a:gd name="connsiteY370" fmla="*/ 436047 h 860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</a:cxnLst>
                <a:rect l="l" t="t" r="r" b="b"/>
                <a:pathLst>
                  <a:path w="857992" h="860817">
                    <a:moveTo>
                      <a:pt x="172917" y="436047"/>
                    </a:moveTo>
                    <a:lnTo>
                      <a:pt x="181375" y="427591"/>
                    </a:lnTo>
                    <a:lnTo>
                      <a:pt x="185128" y="425711"/>
                    </a:lnTo>
                    <a:lnTo>
                      <a:pt x="211446" y="425711"/>
                    </a:lnTo>
                    <a:lnTo>
                      <a:pt x="216141" y="428530"/>
                    </a:lnTo>
                    <a:lnTo>
                      <a:pt x="249031" y="421012"/>
                    </a:lnTo>
                    <a:lnTo>
                      <a:pt x="253736" y="418191"/>
                    </a:lnTo>
                    <a:lnTo>
                      <a:pt x="270653" y="405035"/>
                    </a:lnTo>
                    <a:lnTo>
                      <a:pt x="271586" y="400338"/>
                    </a:lnTo>
                    <a:lnTo>
                      <a:pt x="275349" y="385301"/>
                    </a:lnTo>
                    <a:lnTo>
                      <a:pt x="275349" y="373083"/>
                    </a:lnTo>
                    <a:lnTo>
                      <a:pt x="293208" y="360868"/>
                    </a:lnTo>
                    <a:lnTo>
                      <a:pt x="304476" y="338313"/>
                    </a:lnTo>
                    <a:lnTo>
                      <a:pt x="296961" y="320457"/>
                    </a:lnTo>
                    <a:lnTo>
                      <a:pt x="294142" y="309181"/>
                    </a:lnTo>
                    <a:lnTo>
                      <a:pt x="307296" y="299783"/>
                    </a:lnTo>
                    <a:lnTo>
                      <a:pt x="311058" y="292265"/>
                    </a:lnTo>
                    <a:lnTo>
                      <a:pt x="307296" y="288507"/>
                    </a:lnTo>
                    <a:lnTo>
                      <a:pt x="305419" y="280988"/>
                    </a:lnTo>
                    <a:lnTo>
                      <a:pt x="305419" y="265951"/>
                    </a:lnTo>
                    <a:lnTo>
                      <a:pt x="313877" y="261254"/>
                    </a:lnTo>
                    <a:lnTo>
                      <a:pt x="316697" y="263133"/>
                    </a:lnTo>
                    <a:lnTo>
                      <a:pt x="317640" y="253734"/>
                    </a:lnTo>
                    <a:lnTo>
                      <a:pt x="310115" y="245277"/>
                    </a:lnTo>
                    <a:lnTo>
                      <a:pt x="297904" y="240578"/>
                    </a:lnTo>
                    <a:lnTo>
                      <a:pt x="296018" y="233061"/>
                    </a:lnTo>
                    <a:lnTo>
                      <a:pt x="300723" y="228361"/>
                    </a:lnTo>
                    <a:lnTo>
                      <a:pt x="304476" y="230240"/>
                    </a:lnTo>
                    <a:lnTo>
                      <a:pt x="312001" y="225542"/>
                    </a:lnTo>
                    <a:lnTo>
                      <a:pt x="303543" y="218024"/>
                    </a:lnTo>
                    <a:lnTo>
                      <a:pt x="299780" y="215205"/>
                    </a:lnTo>
                    <a:lnTo>
                      <a:pt x="291322" y="207687"/>
                    </a:lnTo>
                    <a:lnTo>
                      <a:pt x="294142" y="198290"/>
                    </a:lnTo>
                    <a:lnTo>
                      <a:pt x="293208" y="185132"/>
                    </a:lnTo>
                    <a:lnTo>
                      <a:pt x="287560" y="184193"/>
                    </a:lnTo>
                    <a:lnTo>
                      <a:pt x="279111" y="183252"/>
                    </a:lnTo>
                    <a:lnTo>
                      <a:pt x="267834" y="178555"/>
                    </a:lnTo>
                    <a:lnTo>
                      <a:pt x="261252" y="175734"/>
                    </a:lnTo>
                    <a:lnTo>
                      <a:pt x="260309" y="171976"/>
                    </a:lnTo>
                    <a:lnTo>
                      <a:pt x="265948" y="167278"/>
                    </a:lnTo>
                    <a:lnTo>
                      <a:pt x="270653" y="168216"/>
                    </a:lnTo>
                    <a:lnTo>
                      <a:pt x="280045" y="168216"/>
                    </a:lnTo>
                    <a:lnTo>
                      <a:pt x="291322" y="169157"/>
                    </a:lnTo>
                    <a:lnTo>
                      <a:pt x="290379" y="165399"/>
                    </a:lnTo>
                    <a:lnTo>
                      <a:pt x="290379" y="159758"/>
                    </a:lnTo>
                    <a:lnTo>
                      <a:pt x="285683" y="150361"/>
                    </a:lnTo>
                    <a:lnTo>
                      <a:pt x="307296" y="148481"/>
                    </a:lnTo>
                    <a:lnTo>
                      <a:pt x="304476" y="138144"/>
                    </a:lnTo>
                    <a:lnTo>
                      <a:pt x="301657" y="133446"/>
                    </a:lnTo>
                    <a:lnTo>
                      <a:pt x="301657" y="124988"/>
                    </a:lnTo>
                    <a:lnTo>
                      <a:pt x="315754" y="123109"/>
                    </a:lnTo>
                    <a:lnTo>
                      <a:pt x="331737" y="109012"/>
                    </a:lnTo>
                    <a:lnTo>
                      <a:pt x="349587" y="106193"/>
                    </a:lnTo>
                    <a:lnTo>
                      <a:pt x="346767" y="96796"/>
                    </a:lnTo>
                    <a:lnTo>
                      <a:pt x="344891" y="93976"/>
                    </a:lnTo>
                    <a:lnTo>
                      <a:pt x="343948" y="84579"/>
                    </a:lnTo>
                    <a:lnTo>
                      <a:pt x="354282" y="80820"/>
                    </a:lnTo>
                    <a:lnTo>
                      <a:pt x="357111" y="65783"/>
                    </a:lnTo>
                    <a:lnTo>
                      <a:pt x="356168" y="62024"/>
                    </a:lnTo>
                    <a:lnTo>
                      <a:pt x="353349" y="42289"/>
                    </a:lnTo>
                    <a:lnTo>
                      <a:pt x="354282" y="34771"/>
                    </a:lnTo>
                    <a:lnTo>
                      <a:pt x="356168" y="21615"/>
                    </a:lnTo>
                    <a:lnTo>
                      <a:pt x="358988" y="16915"/>
                    </a:lnTo>
                    <a:lnTo>
                      <a:pt x="365560" y="7518"/>
                    </a:lnTo>
                    <a:lnTo>
                      <a:pt x="370265" y="7518"/>
                    </a:lnTo>
                    <a:lnTo>
                      <a:pt x="375904" y="3760"/>
                    </a:lnTo>
                    <a:lnTo>
                      <a:pt x="385296" y="0"/>
                    </a:lnTo>
                    <a:lnTo>
                      <a:pt x="389058" y="2820"/>
                    </a:lnTo>
                    <a:lnTo>
                      <a:pt x="399393" y="13157"/>
                    </a:lnTo>
                    <a:lnTo>
                      <a:pt x="404098" y="13157"/>
                    </a:lnTo>
                    <a:lnTo>
                      <a:pt x="418186" y="10338"/>
                    </a:lnTo>
                    <a:lnTo>
                      <a:pt x="421948" y="12218"/>
                    </a:lnTo>
                    <a:lnTo>
                      <a:pt x="426644" y="14097"/>
                    </a:lnTo>
                    <a:lnTo>
                      <a:pt x="437921" y="12218"/>
                    </a:lnTo>
                    <a:lnTo>
                      <a:pt x="456724" y="7518"/>
                    </a:lnTo>
                    <a:lnTo>
                      <a:pt x="460477" y="9397"/>
                    </a:lnTo>
                    <a:lnTo>
                      <a:pt x="473640" y="18795"/>
                    </a:lnTo>
                    <a:lnTo>
                      <a:pt x="486794" y="32892"/>
                    </a:lnTo>
                    <a:lnTo>
                      <a:pt x="489614" y="35712"/>
                    </a:lnTo>
                    <a:lnTo>
                      <a:pt x="492433" y="41350"/>
                    </a:lnTo>
                    <a:lnTo>
                      <a:pt x="494309" y="45108"/>
                    </a:lnTo>
                    <a:lnTo>
                      <a:pt x="494309" y="48868"/>
                    </a:lnTo>
                    <a:lnTo>
                      <a:pt x="496186" y="66724"/>
                    </a:lnTo>
                    <a:lnTo>
                      <a:pt x="512169" y="80820"/>
                    </a:lnTo>
                    <a:lnTo>
                      <a:pt x="527199" y="93976"/>
                    </a:lnTo>
                    <a:lnTo>
                      <a:pt x="530019" y="118411"/>
                    </a:lnTo>
                    <a:lnTo>
                      <a:pt x="532838" y="132505"/>
                    </a:lnTo>
                    <a:lnTo>
                      <a:pt x="538477" y="140964"/>
                    </a:lnTo>
                    <a:lnTo>
                      <a:pt x="544116" y="145664"/>
                    </a:lnTo>
                    <a:lnTo>
                      <a:pt x="550697" y="148481"/>
                    </a:lnTo>
                    <a:lnTo>
                      <a:pt x="555393" y="149423"/>
                    </a:lnTo>
                    <a:lnTo>
                      <a:pt x="558213" y="150361"/>
                    </a:lnTo>
                    <a:lnTo>
                      <a:pt x="556336" y="160699"/>
                    </a:lnTo>
                    <a:lnTo>
                      <a:pt x="557279" y="164458"/>
                    </a:lnTo>
                    <a:lnTo>
                      <a:pt x="557279" y="176675"/>
                    </a:lnTo>
                    <a:lnTo>
                      <a:pt x="555393" y="191711"/>
                    </a:lnTo>
                    <a:lnTo>
                      <a:pt x="552574" y="205808"/>
                    </a:lnTo>
                    <a:lnTo>
                      <a:pt x="539420" y="225542"/>
                    </a:lnTo>
                    <a:lnTo>
                      <a:pt x="536600" y="229301"/>
                    </a:lnTo>
                    <a:lnTo>
                      <a:pt x="525323" y="244337"/>
                    </a:lnTo>
                    <a:lnTo>
                      <a:pt x="524380" y="247157"/>
                    </a:lnTo>
                    <a:lnTo>
                      <a:pt x="519684" y="260313"/>
                    </a:lnTo>
                    <a:lnTo>
                      <a:pt x="518741" y="271589"/>
                    </a:lnTo>
                    <a:lnTo>
                      <a:pt x="519684" y="275349"/>
                    </a:lnTo>
                    <a:lnTo>
                      <a:pt x="522503" y="289445"/>
                    </a:lnTo>
                    <a:lnTo>
                      <a:pt x="527199" y="308241"/>
                    </a:lnTo>
                    <a:lnTo>
                      <a:pt x="529085" y="323277"/>
                    </a:lnTo>
                    <a:lnTo>
                      <a:pt x="532838" y="329856"/>
                    </a:lnTo>
                    <a:lnTo>
                      <a:pt x="551640" y="326095"/>
                    </a:lnTo>
                    <a:lnTo>
                      <a:pt x="554450" y="325157"/>
                    </a:lnTo>
                    <a:lnTo>
                      <a:pt x="577948" y="320457"/>
                    </a:lnTo>
                    <a:lnTo>
                      <a:pt x="581711" y="320457"/>
                    </a:lnTo>
                    <a:lnTo>
                      <a:pt x="593922" y="319518"/>
                    </a:lnTo>
                    <a:lnTo>
                      <a:pt x="600504" y="319518"/>
                    </a:lnTo>
                    <a:lnTo>
                      <a:pt x="611781" y="322337"/>
                    </a:lnTo>
                    <a:lnTo>
                      <a:pt x="621182" y="331736"/>
                    </a:lnTo>
                    <a:lnTo>
                      <a:pt x="624002" y="333615"/>
                    </a:lnTo>
                    <a:lnTo>
                      <a:pt x="627755" y="340192"/>
                    </a:lnTo>
                    <a:lnTo>
                      <a:pt x="630574" y="347710"/>
                    </a:lnTo>
                    <a:lnTo>
                      <a:pt x="634336" y="356168"/>
                    </a:lnTo>
                    <a:lnTo>
                      <a:pt x="635270" y="359927"/>
                    </a:lnTo>
                    <a:lnTo>
                      <a:pt x="636213" y="369324"/>
                    </a:lnTo>
                    <a:lnTo>
                      <a:pt x="651253" y="375903"/>
                    </a:lnTo>
                    <a:lnTo>
                      <a:pt x="670989" y="375903"/>
                    </a:lnTo>
                    <a:lnTo>
                      <a:pt x="694477" y="376844"/>
                    </a:lnTo>
                    <a:lnTo>
                      <a:pt x="698240" y="376844"/>
                    </a:lnTo>
                    <a:lnTo>
                      <a:pt x="717975" y="375903"/>
                    </a:lnTo>
                    <a:lnTo>
                      <a:pt x="720795" y="376844"/>
                    </a:lnTo>
                    <a:lnTo>
                      <a:pt x="723614" y="377782"/>
                    </a:lnTo>
                    <a:lnTo>
                      <a:pt x="738645" y="383421"/>
                    </a:lnTo>
                    <a:lnTo>
                      <a:pt x="742407" y="385301"/>
                    </a:lnTo>
                    <a:lnTo>
                      <a:pt x="757447" y="390000"/>
                    </a:lnTo>
                    <a:lnTo>
                      <a:pt x="761200" y="390000"/>
                    </a:lnTo>
                    <a:lnTo>
                      <a:pt x="776240" y="388121"/>
                    </a:lnTo>
                    <a:lnTo>
                      <a:pt x="795976" y="381541"/>
                    </a:lnTo>
                    <a:lnTo>
                      <a:pt x="803491" y="377782"/>
                    </a:lnTo>
                    <a:lnTo>
                      <a:pt x="812892" y="379662"/>
                    </a:lnTo>
                    <a:lnTo>
                      <a:pt x="823227" y="374964"/>
                    </a:lnTo>
                    <a:lnTo>
                      <a:pt x="826989" y="374964"/>
                    </a:lnTo>
                    <a:lnTo>
                      <a:pt x="833561" y="385301"/>
                    </a:lnTo>
                    <a:lnTo>
                      <a:pt x="836381" y="387180"/>
                    </a:lnTo>
                    <a:lnTo>
                      <a:pt x="841077" y="390938"/>
                    </a:lnTo>
                    <a:lnTo>
                      <a:pt x="847658" y="392818"/>
                    </a:lnTo>
                    <a:lnTo>
                      <a:pt x="853297" y="397517"/>
                    </a:lnTo>
                    <a:lnTo>
                      <a:pt x="857993" y="405976"/>
                    </a:lnTo>
                    <a:lnTo>
                      <a:pt x="854240" y="409735"/>
                    </a:lnTo>
                    <a:lnTo>
                      <a:pt x="846715" y="409735"/>
                    </a:lnTo>
                    <a:lnTo>
                      <a:pt x="845782" y="419132"/>
                    </a:lnTo>
                    <a:lnTo>
                      <a:pt x="842020" y="433228"/>
                    </a:lnTo>
                    <a:lnTo>
                      <a:pt x="842020" y="436047"/>
                    </a:lnTo>
                    <a:lnTo>
                      <a:pt x="833561" y="446385"/>
                    </a:lnTo>
                    <a:lnTo>
                      <a:pt x="830742" y="447325"/>
                    </a:lnTo>
                    <a:lnTo>
                      <a:pt x="828866" y="443565"/>
                    </a:lnTo>
                    <a:lnTo>
                      <a:pt x="823227" y="442626"/>
                    </a:lnTo>
                    <a:lnTo>
                      <a:pt x="820407" y="449205"/>
                    </a:lnTo>
                    <a:lnTo>
                      <a:pt x="813826" y="452964"/>
                    </a:lnTo>
                    <a:lnTo>
                      <a:pt x="815711" y="456723"/>
                    </a:lnTo>
                    <a:lnTo>
                      <a:pt x="816645" y="459541"/>
                    </a:lnTo>
                    <a:lnTo>
                      <a:pt x="817588" y="464241"/>
                    </a:lnTo>
                    <a:lnTo>
                      <a:pt x="813826" y="466120"/>
                    </a:lnTo>
                    <a:lnTo>
                      <a:pt x="813826" y="472699"/>
                    </a:lnTo>
                    <a:lnTo>
                      <a:pt x="820407" y="475518"/>
                    </a:lnTo>
                    <a:lnTo>
                      <a:pt x="816645" y="479276"/>
                    </a:lnTo>
                    <a:lnTo>
                      <a:pt x="816645" y="486794"/>
                    </a:lnTo>
                    <a:lnTo>
                      <a:pt x="823227" y="483976"/>
                    </a:lnTo>
                    <a:lnTo>
                      <a:pt x="822284" y="495252"/>
                    </a:lnTo>
                    <a:lnTo>
                      <a:pt x="827923" y="500890"/>
                    </a:lnTo>
                    <a:lnTo>
                      <a:pt x="824170" y="507469"/>
                    </a:lnTo>
                    <a:lnTo>
                      <a:pt x="819464" y="506529"/>
                    </a:lnTo>
                    <a:lnTo>
                      <a:pt x="815711" y="506529"/>
                    </a:lnTo>
                    <a:lnTo>
                      <a:pt x="808187" y="508408"/>
                    </a:lnTo>
                    <a:lnTo>
                      <a:pt x="809130" y="513108"/>
                    </a:lnTo>
                    <a:lnTo>
                      <a:pt x="815711" y="519687"/>
                    </a:lnTo>
                    <a:lnTo>
                      <a:pt x="823227" y="527205"/>
                    </a:lnTo>
                    <a:lnTo>
                      <a:pt x="830742" y="527205"/>
                    </a:lnTo>
                    <a:lnTo>
                      <a:pt x="833561" y="526264"/>
                    </a:lnTo>
                    <a:lnTo>
                      <a:pt x="842020" y="524385"/>
                    </a:lnTo>
                    <a:lnTo>
                      <a:pt x="842963" y="528143"/>
                    </a:lnTo>
                    <a:lnTo>
                      <a:pt x="837324" y="531902"/>
                    </a:lnTo>
                    <a:lnTo>
                      <a:pt x="834504" y="532843"/>
                    </a:lnTo>
                    <a:lnTo>
                      <a:pt x="827923" y="536601"/>
                    </a:lnTo>
                    <a:lnTo>
                      <a:pt x="830742" y="541301"/>
                    </a:lnTo>
                    <a:lnTo>
                      <a:pt x="836381" y="542240"/>
                    </a:lnTo>
                    <a:lnTo>
                      <a:pt x="839200" y="548819"/>
                    </a:lnTo>
                    <a:lnTo>
                      <a:pt x="844839" y="548819"/>
                    </a:lnTo>
                    <a:lnTo>
                      <a:pt x="851421" y="559155"/>
                    </a:lnTo>
                    <a:lnTo>
                      <a:pt x="848601" y="561975"/>
                    </a:lnTo>
                    <a:lnTo>
                      <a:pt x="843896" y="570438"/>
                    </a:lnTo>
                    <a:lnTo>
                      <a:pt x="839200" y="567609"/>
                    </a:lnTo>
                    <a:lnTo>
                      <a:pt x="831685" y="565734"/>
                    </a:lnTo>
                    <a:lnTo>
                      <a:pt x="828866" y="567609"/>
                    </a:lnTo>
                    <a:lnTo>
                      <a:pt x="830742" y="577953"/>
                    </a:lnTo>
                    <a:lnTo>
                      <a:pt x="836381" y="587345"/>
                    </a:lnTo>
                    <a:lnTo>
                      <a:pt x="830742" y="594870"/>
                    </a:lnTo>
                    <a:lnTo>
                      <a:pt x="816645" y="601442"/>
                    </a:lnTo>
                    <a:lnTo>
                      <a:pt x="809130" y="609900"/>
                    </a:lnTo>
                    <a:lnTo>
                      <a:pt x="808187" y="619301"/>
                    </a:lnTo>
                    <a:lnTo>
                      <a:pt x="806310" y="631512"/>
                    </a:lnTo>
                    <a:lnTo>
                      <a:pt x="806310" y="639037"/>
                    </a:lnTo>
                    <a:lnTo>
                      <a:pt x="794090" y="640913"/>
                    </a:lnTo>
                    <a:lnTo>
                      <a:pt x="791270" y="640913"/>
                    </a:lnTo>
                    <a:lnTo>
                      <a:pt x="783755" y="637161"/>
                    </a:lnTo>
                    <a:lnTo>
                      <a:pt x="780936" y="636218"/>
                    </a:lnTo>
                    <a:lnTo>
                      <a:pt x="777173" y="637161"/>
                    </a:lnTo>
                    <a:lnTo>
                      <a:pt x="773421" y="639037"/>
                    </a:lnTo>
                    <a:lnTo>
                      <a:pt x="763076" y="642799"/>
                    </a:lnTo>
                    <a:lnTo>
                      <a:pt x="760266" y="643733"/>
                    </a:lnTo>
                    <a:lnTo>
                      <a:pt x="755561" y="649372"/>
                    </a:lnTo>
                    <a:lnTo>
                      <a:pt x="748989" y="654067"/>
                    </a:lnTo>
                    <a:lnTo>
                      <a:pt x="743350" y="662526"/>
                    </a:lnTo>
                    <a:lnTo>
                      <a:pt x="737711" y="656887"/>
                    </a:lnTo>
                    <a:lnTo>
                      <a:pt x="731130" y="656887"/>
                    </a:lnTo>
                    <a:lnTo>
                      <a:pt x="725491" y="659706"/>
                    </a:lnTo>
                    <a:lnTo>
                      <a:pt x="721728" y="660649"/>
                    </a:lnTo>
                    <a:lnTo>
                      <a:pt x="716089" y="667231"/>
                    </a:lnTo>
                    <a:lnTo>
                      <a:pt x="717032" y="674746"/>
                    </a:lnTo>
                    <a:lnTo>
                      <a:pt x="705755" y="680385"/>
                    </a:lnTo>
                    <a:lnTo>
                      <a:pt x="702935" y="680385"/>
                    </a:lnTo>
                    <a:lnTo>
                      <a:pt x="695420" y="678509"/>
                    </a:lnTo>
                    <a:lnTo>
                      <a:pt x="686962" y="682262"/>
                    </a:lnTo>
                    <a:lnTo>
                      <a:pt x="678504" y="686967"/>
                    </a:lnTo>
                    <a:lnTo>
                      <a:pt x="675685" y="689786"/>
                    </a:lnTo>
                    <a:lnTo>
                      <a:pt x="670989" y="695425"/>
                    </a:lnTo>
                    <a:lnTo>
                      <a:pt x="672865" y="701997"/>
                    </a:lnTo>
                    <a:lnTo>
                      <a:pt x="668169" y="704817"/>
                    </a:lnTo>
                    <a:lnTo>
                      <a:pt x="667226" y="711398"/>
                    </a:lnTo>
                    <a:lnTo>
                      <a:pt x="658768" y="714218"/>
                    </a:lnTo>
                    <a:lnTo>
                      <a:pt x="650310" y="717037"/>
                    </a:lnTo>
                    <a:lnTo>
                      <a:pt x="647490" y="724552"/>
                    </a:lnTo>
                    <a:lnTo>
                      <a:pt x="644671" y="729248"/>
                    </a:lnTo>
                    <a:lnTo>
                      <a:pt x="634336" y="725495"/>
                    </a:lnTo>
                    <a:lnTo>
                      <a:pt x="630574" y="725495"/>
                    </a:lnTo>
                    <a:lnTo>
                      <a:pt x="619297" y="727372"/>
                    </a:lnTo>
                    <a:lnTo>
                      <a:pt x="617420" y="729248"/>
                    </a:lnTo>
                    <a:lnTo>
                      <a:pt x="609895" y="735830"/>
                    </a:lnTo>
                    <a:lnTo>
                      <a:pt x="614601" y="743345"/>
                    </a:lnTo>
                    <a:lnTo>
                      <a:pt x="620239" y="751803"/>
                    </a:lnTo>
                    <a:lnTo>
                      <a:pt x="617420" y="754623"/>
                    </a:lnTo>
                    <a:lnTo>
                      <a:pt x="617420" y="758385"/>
                    </a:lnTo>
                    <a:lnTo>
                      <a:pt x="624935" y="760262"/>
                    </a:lnTo>
                    <a:lnTo>
                      <a:pt x="626812" y="764958"/>
                    </a:lnTo>
                    <a:lnTo>
                      <a:pt x="624002" y="768720"/>
                    </a:lnTo>
                    <a:lnTo>
                      <a:pt x="624002" y="775302"/>
                    </a:lnTo>
                    <a:lnTo>
                      <a:pt x="626812" y="784693"/>
                    </a:lnTo>
                    <a:lnTo>
                      <a:pt x="615544" y="783760"/>
                    </a:lnTo>
                    <a:lnTo>
                      <a:pt x="607085" y="779055"/>
                    </a:lnTo>
                    <a:lnTo>
                      <a:pt x="602380" y="781874"/>
                    </a:lnTo>
                    <a:lnTo>
                      <a:pt x="603323" y="784693"/>
                    </a:lnTo>
                    <a:lnTo>
                      <a:pt x="610838" y="791275"/>
                    </a:lnTo>
                    <a:lnTo>
                      <a:pt x="610838" y="795037"/>
                    </a:lnTo>
                    <a:lnTo>
                      <a:pt x="598627" y="796914"/>
                    </a:lnTo>
                    <a:lnTo>
                      <a:pt x="590169" y="798790"/>
                    </a:lnTo>
                    <a:lnTo>
                      <a:pt x="591102" y="802553"/>
                    </a:lnTo>
                    <a:lnTo>
                      <a:pt x="595808" y="813830"/>
                    </a:lnTo>
                    <a:lnTo>
                      <a:pt x="597684" y="816650"/>
                    </a:lnTo>
                    <a:lnTo>
                      <a:pt x="597684" y="828870"/>
                    </a:lnTo>
                    <a:lnTo>
                      <a:pt x="587350" y="828870"/>
                    </a:lnTo>
                    <a:lnTo>
                      <a:pt x="576072" y="833566"/>
                    </a:lnTo>
                    <a:lnTo>
                      <a:pt x="575129" y="843901"/>
                    </a:lnTo>
                    <a:lnTo>
                      <a:pt x="567614" y="842024"/>
                    </a:lnTo>
                    <a:lnTo>
                      <a:pt x="560099" y="843901"/>
                    </a:lnTo>
                    <a:lnTo>
                      <a:pt x="560099" y="849540"/>
                    </a:lnTo>
                    <a:lnTo>
                      <a:pt x="553517" y="855178"/>
                    </a:lnTo>
                    <a:lnTo>
                      <a:pt x="548821" y="851416"/>
                    </a:lnTo>
                    <a:lnTo>
                      <a:pt x="545059" y="857055"/>
                    </a:lnTo>
                    <a:lnTo>
                      <a:pt x="538477" y="857055"/>
                    </a:lnTo>
                    <a:lnTo>
                      <a:pt x="530962" y="855178"/>
                    </a:lnTo>
                    <a:lnTo>
                      <a:pt x="524380" y="854235"/>
                    </a:lnTo>
                    <a:lnTo>
                      <a:pt x="514988" y="855178"/>
                    </a:lnTo>
                    <a:lnTo>
                      <a:pt x="505587" y="852359"/>
                    </a:lnTo>
                    <a:lnTo>
                      <a:pt x="499005" y="853302"/>
                    </a:lnTo>
                    <a:lnTo>
                      <a:pt x="493366" y="857998"/>
                    </a:lnTo>
                    <a:lnTo>
                      <a:pt x="484918" y="856121"/>
                    </a:lnTo>
                    <a:lnTo>
                      <a:pt x="481155" y="856121"/>
                    </a:lnTo>
                    <a:lnTo>
                      <a:pt x="471754" y="859874"/>
                    </a:lnTo>
                    <a:lnTo>
                      <a:pt x="467058" y="860817"/>
                    </a:lnTo>
                    <a:lnTo>
                      <a:pt x="456724" y="851416"/>
                    </a:lnTo>
                    <a:lnTo>
                      <a:pt x="447323" y="842958"/>
                    </a:lnTo>
                    <a:lnTo>
                      <a:pt x="445446" y="841081"/>
                    </a:lnTo>
                    <a:lnTo>
                      <a:pt x="443560" y="832623"/>
                    </a:lnTo>
                    <a:lnTo>
                      <a:pt x="445446" y="826984"/>
                    </a:lnTo>
                    <a:lnTo>
                      <a:pt x="450142" y="821346"/>
                    </a:lnTo>
                    <a:lnTo>
                      <a:pt x="452961" y="819469"/>
                    </a:lnTo>
                    <a:lnTo>
                      <a:pt x="462362" y="804429"/>
                    </a:lnTo>
                    <a:lnTo>
                      <a:pt x="463296" y="800676"/>
                    </a:lnTo>
                    <a:lnTo>
                      <a:pt x="464239" y="788456"/>
                    </a:lnTo>
                    <a:lnTo>
                      <a:pt x="463296" y="785636"/>
                    </a:lnTo>
                    <a:lnTo>
                      <a:pt x="463296" y="782817"/>
                    </a:lnTo>
                    <a:lnTo>
                      <a:pt x="457657" y="771539"/>
                    </a:lnTo>
                    <a:lnTo>
                      <a:pt x="450142" y="761205"/>
                    </a:lnTo>
                    <a:lnTo>
                      <a:pt x="447323" y="758385"/>
                    </a:lnTo>
                    <a:lnTo>
                      <a:pt x="434169" y="741469"/>
                    </a:lnTo>
                    <a:lnTo>
                      <a:pt x="430406" y="735830"/>
                    </a:lnTo>
                    <a:lnTo>
                      <a:pt x="425710" y="728315"/>
                    </a:lnTo>
                    <a:lnTo>
                      <a:pt x="422891" y="718914"/>
                    </a:lnTo>
                    <a:lnTo>
                      <a:pt x="413490" y="705760"/>
                    </a:lnTo>
                    <a:lnTo>
                      <a:pt x="412556" y="701997"/>
                    </a:lnTo>
                    <a:lnTo>
                      <a:pt x="408794" y="689786"/>
                    </a:lnTo>
                    <a:lnTo>
                      <a:pt x="407851" y="686967"/>
                    </a:lnTo>
                    <a:lnTo>
                      <a:pt x="403155" y="680385"/>
                    </a:lnTo>
                    <a:lnTo>
                      <a:pt x="392821" y="675689"/>
                    </a:lnTo>
                    <a:lnTo>
                      <a:pt x="377781" y="674746"/>
                    </a:lnTo>
                    <a:lnTo>
                      <a:pt x="374961" y="673803"/>
                    </a:lnTo>
                    <a:lnTo>
                      <a:pt x="359921" y="672870"/>
                    </a:lnTo>
                    <a:lnTo>
                      <a:pt x="356168" y="671927"/>
                    </a:lnTo>
                    <a:lnTo>
                      <a:pt x="334556" y="665345"/>
                    </a:lnTo>
                    <a:lnTo>
                      <a:pt x="331737" y="664412"/>
                    </a:lnTo>
                    <a:lnTo>
                      <a:pt x="307296" y="655953"/>
                    </a:lnTo>
                    <a:lnTo>
                      <a:pt x="285683" y="651248"/>
                    </a:lnTo>
                    <a:lnTo>
                      <a:pt x="279111" y="651248"/>
                    </a:lnTo>
                    <a:lnTo>
                      <a:pt x="259375" y="650315"/>
                    </a:lnTo>
                    <a:lnTo>
                      <a:pt x="256556" y="650315"/>
                    </a:lnTo>
                    <a:lnTo>
                      <a:pt x="235877" y="645609"/>
                    </a:lnTo>
                    <a:lnTo>
                      <a:pt x="233058" y="644676"/>
                    </a:lnTo>
                    <a:lnTo>
                      <a:pt x="216141" y="643733"/>
                    </a:lnTo>
                    <a:lnTo>
                      <a:pt x="202044" y="645609"/>
                    </a:lnTo>
                    <a:lnTo>
                      <a:pt x="189833" y="645609"/>
                    </a:lnTo>
                    <a:lnTo>
                      <a:pt x="187014" y="655010"/>
                    </a:lnTo>
                    <a:lnTo>
                      <a:pt x="185128" y="657830"/>
                    </a:lnTo>
                    <a:lnTo>
                      <a:pt x="180432" y="666288"/>
                    </a:lnTo>
                    <a:lnTo>
                      <a:pt x="177613" y="669107"/>
                    </a:lnTo>
                    <a:lnTo>
                      <a:pt x="171031" y="672870"/>
                    </a:lnTo>
                    <a:lnTo>
                      <a:pt x="167278" y="672870"/>
                    </a:lnTo>
                    <a:lnTo>
                      <a:pt x="156000" y="673803"/>
                    </a:lnTo>
                    <a:lnTo>
                      <a:pt x="147542" y="675689"/>
                    </a:lnTo>
                    <a:lnTo>
                      <a:pt x="138141" y="675689"/>
                    </a:lnTo>
                    <a:lnTo>
                      <a:pt x="134388" y="674746"/>
                    </a:lnTo>
                    <a:lnTo>
                      <a:pt x="122168" y="673803"/>
                    </a:lnTo>
                    <a:lnTo>
                      <a:pt x="106194" y="674746"/>
                    </a:lnTo>
                    <a:lnTo>
                      <a:pt x="102432" y="675689"/>
                    </a:lnTo>
                    <a:lnTo>
                      <a:pt x="84572" y="678509"/>
                    </a:lnTo>
                    <a:lnTo>
                      <a:pt x="80820" y="680385"/>
                    </a:lnTo>
                    <a:lnTo>
                      <a:pt x="62960" y="684147"/>
                    </a:lnTo>
                    <a:lnTo>
                      <a:pt x="53569" y="680385"/>
                    </a:lnTo>
                    <a:lnTo>
                      <a:pt x="50749" y="679442"/>
                    </a:lnTo>
                    <a:lnTo>
                      <a:pt x="47930" y="677566"/>
                    </a:lnTo>
                    <a:lnTo>
                      <a:pt x="34766" y="668164"/>
                    </a:lnTo>
                    <a:lnTo>
                      <a:pt x="30070" y="666288"/>
                    </a:lnTo>
                    <a:lnTo>
                      <a:pt x="27251" y="664412"/>
                    </a:lnTo>
                    <a:lnTo>
                      <a:pt x="10335" y="655010"/>
                    </a:lnTo>
                    <a:lnTo>
                      <a:pt x="0" y="649372"/>
                    </a:lnTo>
                    <a:lnTo>
                      <a:pt x="3762" y="640913"/>
                    </a:lnTo>
                    <a:lnTo>
                      <a:pt x="13154" y="632455"/>
                    </a:lnTo>
                    <a:lnTo>
                      <a:pt x="17850" y="630579"/>
                    </a:lnTo>
                    <a:lnTo>
                      <a:pt x="26308" y="628693"/>
                    </a:lnTo>
                    <a:lnTo>
                      <a:pt x="29127" y="625883"/>
                    </a:lnTo>
                    <a:lnTo>
                      <a:pt x="34766" y="621178"/>
                    </a:lnTo>
                    <a:lnTo>
                      <a:pt x="34766" y="618358"/>
                    </a:lnTo>
                    <a:lnTo>
                      <a:pt x="39472" y="613662"/>
                    </a:lnTo>
                    <a:lnTo>
                      <a:pt x="44167" y="611786"/>
                    </a:lnTo>
                    <a:lnTo>
                      <a:pt x="56388" y="607081"/>
                    </a:lnTo>
                    <a:lnTo>
                      <a:pt x="60141" y="605204"/>
                    </a:lnTo>
                    <a:lnTo>
                      <a:pt x="68599" y="596746"/>
                    </a:lnTo>
                    <a:lnTo>
                      <a:pt x="71418" y="588288"/>
                    </a:lnTo>
                    <a:lnTo>
                      <a:pt x="85515" y="565734"/>
                    </a:lnTo>
                    <a:lnTo>
                      <a:pt x="96793" y="561975"/>
                    </a:lnTo>
                    <a:lnTo>
                      <a:pt x="104308" y="561034"/>
                    </a:lnTo>
                    <a:lnTo>
                      <a:pt x="117472" y="552578"/>
                    </a:lnTo>
                    <a:lnTo>
                      <a:pt x="122168" y="553517"/>
                    </a:lnTo>
                    <a:lnTo>
                      <a:pt x="133445" y="542240"/>
                    </a:lnTo>
                    <a:lnTo>
                      <a:pt x="131569" y="537541"/>
                    </a:lnTo>
                    <a:lnTo>
                      <a:pt x="126863" y="518746"/>
                    </a:lnTo>
                    <a:lnTo>
                      <a:pt x="142846" y="507469"/>
                    </a:lnTo>
                    <a:lnTo>
                      <a:pt x="146599" y="510288"/>
                    </a:lnTo>
                    <a:lnTo>
                      <a:pt x="153181" y="497132"/>
                    </a:lnTo>
                    <a:lnTo>
                      <a:pt x="156934" y="488673"/>
                    </a:lnTo>
                    <a:lnTo>
                      <a:pt x="155057" y="483976"/>
                    </a:lnTo>
                    <a:lnTo>
                      <a:pt x="156000" y="460481"/>
                    </a:lnTo>
                    <a:lnTo>
                      <a:pt x="159753" y="453902"/>
                    </a:lnTo>
                    <a:lnTo>
                      <a:pt x="168212" y="440747"/>
                    </a:lnTo>
                    <a:lnTo>
                      <a:pt x="172917" y="436047"/>
                    </a:ln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61351FD-BD37-29F1-2585-3AA94EBD74AF}"/>
                  </a:ext>
                </a:extLst>
              </p:cNvPr>
              <p:cNvSpPr/>
              <p:nvPr/>
            </p:nvSpPr>
            <p:spPr>
              <a:xfrm>
                <a:off x="4376424" y="3181461"/>
                <a:ext cx="484840" cy="422511"/>
              </a:xfrm>
              <a:custGeom>
                <a:avLst/>
                <a:gdLst>
                  <a:gd name="connsiteX0" fmla="*/ 73304 w 365569"/>
                  <a:gd name="connsiteY0" fmla="*/ 5639 h 318573"/>
                  <a:gd name="connsiteX1" fmla="*/ 87402 w 365569"/>
                  <a:gd name="connsiteY1" fmla="*/ 7515 h 318573"/>
                  <a:gd name="connsiteX2" fmla="*/ 115595 w 365569"/>
                  <a:gd name="connsiteY2" fmla="*/ 9392 h 318573"/>
                  <a:gd name="connsiteX3" fmla="*/ 131569 w 365569"/>
                  <a:gd name="connsiteY3" fmla="*/ 15030 h 318573"/>
                  <a:gd name="connsiteX4" fmla="*/ 135331 w 365569"/>
                  <a:gd name="connsiteY4" fmla="*/ 16916 h 318573"/>
                  <a:gd name="connsiteX5" fmla="*/ 145666 w 365569"/>
                  <a:gd name="connsiteY5" fmla="*/ 22555 h 318573"/>
                  <a:gd name="connsiteX6" fmla="*/ 148485 w 365569"/>
                  <a:gd name="connsiteY6" fmla="*/ 24432 h 318573"/>
                  <a:gd name="connsiteX7" fmla="*/ 164459 w 365569"/>
                  <a:gd name="connsiteY7" fmla="*/ 23489 h 318573"/>
                  <a:gd name="connsiteX8" fmla="*/ 169164 w 365569"/>
                  <a:gd name="connsiteY8" fmla="*/ 21612 h 318573"/>
                  <a:gd name="connsiteX9" fmla="*/ 175736 w 365569"/>
                  <a:gd name="connsiteY9" fmla="*/ 20669 h 318573"/>
                  <a:gd name="connsiteX10" fmla="*/ 178556 w 365569"/>
                  <a:gd name="connsiteY10" fmla="*/ 22555 h 318573"/>
                  <a:gd name="connsiteX11" fmla="*/ 185137 w 365569"/>
                  <a:gd name="connsiteY11" fmla="*/ 24432 h 318573"/>
                  <a:gd name="connsiteX12" fmla="*/ 181375 w 365569"/>
                  <a:gd name="connsiteY12" fmla="*/ 42282 h 318573"/>
                  <a:gd name="connsiteX13" fmla="*/ 179499 w 365569"/>
                  <a:gd name="connsiteY13" fmla="*/ 48863 h 318573"/>
                  <a:gd name="connsiteX14" fmla="*/ 181375 w 365569"/>
                  <a:gd name="connsiteY14" fmla="*/ 59207 h 318573"/>
                  <a:gd name="connsiteX15" fmla="*/ 181375 w 365569"/>
                  <a:gd name="connsiteY15" fmla="*/ 71418 h 318573"/>
                  <a:gd name="connsiteX16" fmla="*/ 187957 w 365569"/>
                  <a:gd name="connsiteY16" fmla="*/ 82696 h 318573"/>
                  <a:gd name="connsiteX17" fmla="*/ 204873 w 365569"/>
                  <a:gd name="connsiteY17" fmla="*/ 85515 h 318573"/>
                  <a:gd name="connsiteX18" fmla="*/ 215208 w 365569"/>
                  <a:gd name="connsiteY18" fmla="*/ 84572 h 318573"/>
                  <a:gd name="connsiteX19" fmla="*/ 222723 w 365569"/>
                  <a:gd name="connsiteY19" fmla="*/ 71418 h 318573"/>
                  <a:gd name="connsiteX20" fmla="*/ 227428 w 365569"/>
                  <a:gd name="connsiteY20" fmla="*/ 56388 h 318573"/>
                  <a:gd name="connsiteX21" fmla="*/ 228362 w 365569"/>
                  <a:gd name="connsiteY21" fmla="*/ 53569 h 318573"/>
                  <a:gd name="connsiteX22" fmla="*/ 233067 w 365569"/>
                  <a:gd name="connsiteY22" fmla="*/ 38529 h 318573"/>
                  <a:gd name="connsiteX23" fmla="*/ 241526 w 365569"/>
                  <a:gd name="connsiteY23" fmla="*/ 38529 h 318573"/>
                  <a:gd name="connsiteX24" fmla="*/ 252803 w 365569"/>
                  <a:gd name="connsiteY24" fmla="*/ 41348 h 318573"/>
                  <a:gd name="connsiteX25" fmla="*/ 272529 w 365569"/>
                  <a:gd name="connsiteY25" fmla="*/ 46987 h 318573"/>
                  <a:gd name="connsiteX26" fmla="*/ 275349 w 365569"/>
                  <a:gd name="connsiteY26" fmla="*/ 48863 h 318573"/>
                  <a:gd name="connsiteX27" fmla="*/ 296027 w 365569"/>
                  <a:gd name="connsiteY27" fmla="*/ 46987 h 318573"/>
                  <a:gd name="connsiteX28" fmla="*/ 300723 w 365569"/>
                  <a:gd name="connsiteY28" fmla="*/ 46987 h 318573"/>
                  <a:gd name="connsiteX29" fmla="*/ 303543 w 365569"/>
                  <a:gd name="connsiteY29" fmla="*/ 46044 h 318573"/>
                  <a:gd name="connsiteX30" fmla="*/ 324222 w 365569"/>
                  <a:gd name="connsiteY30" fmla="*/ 43224 h 318573"/>
                  <a:gd name="connsiteX31" fmla="*/ 328917 w 365569"/>
                  <a:gd name="connsiteY31" fmla="*/ 42282 h 318573"/>
                  <a:gd name="connsiteX32" fmla="*/ 332680 w 365569"/>
                  <a:gd name="connsiteY32" fmla="*/ 41348 h 318573"/>
                  <a:gd name="connsiteX33" fmla="*/ 350530 w 365569"/>
                  <a:gd name="connsiteY33" fmla="*/ 41348 h 318573"/>
                  <a:gd name="connsiteX34" fmla="*/ 354292 w 365569"/>
                  <a:gd name="connsiteY34" fmla="*/ 42282 h 318573"/>
                  <a:gd name="connsiteX35" fmla="*/ 365569 w 365569"/>
                  <a:gd name="connsiteY35" fmla="*/ 46044 h 318573"/>
                  <a:gd name="connsiteX36" fmla="*/ 358054 w 365569"/>
                  <a:gd name="connsiteY36" fmla="*/ 74238 h 318573"/>
                  <a:gd name="connsiteX37" fmla="*/ 356168 w 365569"/>
                  <a:gd name="connsiteY37" fmla="*/ 78000 h 318573"/>
                  <a:gd name="connsiteX38" fmla="*/ 358988 w 365569"/>
                  <a:gd name="connsiteY38" fmla="*/ 105251 h 318573"/>
                  <a:gd name="connsiteX39" fmla="*/ 356168 w 365569"/>
                  <a:gd name="connsiteY39" fmla="*/ 109014 h 318573"/>
                  <a:gd name="connsiteX40" fmla="*/ 351473 w 365569"/>
                  <a:gd name="connsiteY40" fmla="*/ 111833 h 318573"/>
                  <a:gd name="connsiteX41" fmla="*/ 333623 w 365569"/>
                  <a:gd name="connsiteY41" fmla="*/ 120282 h 318573"/>
                  <a:gd name="connsiteX42" fmla="*/ 330803 w 365569"/>
                  <a:gd name="connsiteY42" fmla="*/ 124044 h 318573"/>
                  <a:gd name="connsiteX43" fmla="*/ 321402 w 365569"/>
                  <a:gd name="connsiteY43" fmla="*/ 134379 h 318573"/>
                  <a:gd name="connsiteX44" fmla="*/ 312001 w 365569"/>
                  <a:gd name="connsiteY44" fmla="*/ 139084 h 318573"/>
                  <a:gd name="connsiteX45" fmla="*/ 303543 w 365569"/>
                  <a:gd name="connsiteY45" fmla="*/ 143780 h 318573"/>
                  <a:gd name="connsiteX46" fmla="*/ 296970 w 365569"/>
                  <a:gd name="connsiteY46" fmla="*/ 150362 h 318573"/>
                  <a:gd name="connsiteX47" fmla="*/ 294151 w 365569"/>
                  <a:gd name="connsiteY47" fmla="*/ 164459 h 318573"/>
                  <a:gd name="connsiteX48" fmla="*/ 298847 w 365569"/>
                  <a:gd name="connsiteY48" fmla="*/ 179489 h 318573"/>
                  <a:gd name="connsiteX49" fmla="*/ 297904 w 365569"/>
                  <a:gd name="connsiteY49" fmla="*/ 183251 h 318573"/>
                  <a:gd name="connsiteX50" fmla="*/ 291332 w 365569"/>
                  <a:gd name="connsiteY50" fmla="*/ 196405 h 318573"/>
                  <a:gd name="connsiteX51" fmla="*/ 296970 w 365569"/>
                  <a:gd name="connsiteY51" fmla="*/ 218018 h 318573"/>
                  <a:gd name="connsiteX52" fmla="*/ 288512 w 365569"/>
                  <a:gd name="connsiteY52" fmla="*/ 236820 h 318573"/>
                  <a:gd name="connsiteX53" fmla="*/ 279111 w 365569"/>
                  <a:gd name="connsiteY53" fmla="*/ 248088 h 318573"/>
                  <a:gd name="connsiteX54" fmla="*/ 275349 w 365569"/>
                  <a:gd name="connsiteY54" fmla="*/ 251850 h 318573"/>
                  <a:gd name="connsiteX55" fmla="*/ 270653 w 365569"/>
                  <a:gd name="connsiteY55" fmla="*/ 270653 h 318573"/>
                  <a:gd name="connsiteX56" fmla="*/ 269719 w 365569"/>
                  <a:gd name="connsiteY56" fmla="*/ 273463 h 318573"/>
                  <a:gd name="connsiteX57" fmla="*/ 272529 w 365569"/>
                  <a:gd name="connsiteY57" fmla="*/ 283807 h 318573"/>
                  <a:gd name="connsiteX58" fmla="*/ 260318 w 365569"/>
                  <a:gd name="connsiteY58" fmla="*/ 286626 h 318573"/>
                  <a:gd name="connsiteX59" fmla="*/ 249041 w 365569"/>
                  <a:gd name="connsiteY59" fmla="*/ 290379 h 318573"/>
                  <a:gd name="connsiteX60" fmla="*/ 230248 w 365569"/>
                  <a:gd name="connsiteY60" fmla="*/ 289446 h 318573"/>
                  <a:gd name="connsiteX61" fmla="*/ 215208 w 365569"/>
                  <a:gd name="connsiteY61" fmla="*/ 286626 h 318573"/>
                  <a:gd name="connsiteX62" fmla="*/ 197349 w 365569"/>
                  <a:gd name="connsiteY62" fmla="*/ 283807 h 318573"/>
                  <a:gd name="connsiteX63" fmla="*/ 186080 w 365569"/>
                  <a:gd name="connsiteY63" fmla="*/ 283807 h 318573"/>
                  <a:gd name="connsiteX64" fmla="*/ 172917 w 365569"/>
                  <a:gd name="connsiteY64" fmla="*/ 287560 h 318573"/>
                  <a:gd name="connsiteX65" fmla="*/ 155067 w 365569"/>
                  <a:gd name="connsiteY65" fmla="*/ 295084 h 318573"/>
                  <a:gd name="connsiteX66" fmla="*/ 137208 w 365569"/>
                  <a:gd name="connsiteY66" fmla="*/ 303543 h 318573"/>
                  <a:gd name="connsiteX67" fmla="*/ 129692 w 365569"/>
                  <a:gd name="connsiteY67" fmla="*/ 299780 h 318573"/>
                  <a:gd name="connsiteX68" fmla="*/ 115595 w 365569"/>
                  <a:gd name="connsiteY68" fmla="*/ 290379 h 318573"/>
                  <a:gd name="connsiteX69" fmla="*/ 107137 w 365569"/>
                  <a:gd name="connsiteY69" fmla="*/ 286626 h 318573"/>
                  <a:gd name="connsiteX70" fmla="*/ 104318 w 365569"/>
                  <a:gd name="connsiteY70" fmla="*/ 283807 h 318573"/>
                  <a:gd name="connsiteX71" fmla="*/ 93983 w 365569"/>
                  <a:gd name="connsiteY71" fmla="*/ 278168 h 318573"/>
                  <a:gd name="connsiteX72" fmla="*/ 90221 w 365569"/>
                  <a:gd name="connsiteY72" fmla="*/ 277225 h 318573"/>
                  <a:gd name="connsiteX73" fmla="*/ 77067 w 365569"/>
                  <a:gd name="connsiteY73" fmla="*/ 282864 h 318573"/>
                  <a:gd name="connsiteX74" fmla="*/ 76124 w 365569"/>
                  <a:gd name="connsiteY74" fmla="*/ 286626 h 318573"/>
                  <a:gd name="connsiteX75" fmla="*/ 65789 w 365569"/>
                  <a:gd name="connsiteY75" fmla="*/ 297904 h 318573"/>
                  <a:gd name="connsiteX76" fmla="*/ 50749 w 365569"/>
                  <a:gd name="connsiteY76" fmla="*/ 318573 h 318573"/>
                  <a:gd name="connsiteX77" fmla="*/ 35719 w 365569"/>
                  <a:gd name="connsiteY77" fmla="*/ 317640 h 318573"/>
                  <a:gd name="connsiteX78" fmla="*/ 32899 w 365569"/>
                  <a:gd name="connsiteY78" fmla="*/ 316697 h 318573"/>
                  <a:gd name="connsiteX79" fmla="*/ 23498 w 365569"/>
                  <a:gd name="connsiteY79" fmla="*/ 297904 h 318573"/>
                  <a:gd name="connsiteX80" fmla="*/ 17859 w 365569"/>
                  <a:gd name="connsiteY80" fmla="*/ 295084 h 318573"/>
                  <a:gd name="connsiteX81" fmla="*/ 9401 w 365569"/>
                  <a:gd name="connsiteY81" fmla="*/ 296018 h 318573"/>
                  <a:gd name="connsiteX82" fmla="*/ 0 w 365569"/>
                  <a:gd name="connsiteY82" fmla="*/ 291322 h 318573"/>
                  <a:gd name="connsiteX83" fmla="*/ 0 w 365569"/>
                  <a:gd name="connsiteY83" fmla="*/ 281921 h 318573"/>
                  <a:gd name="connsiteX84" fmla="*/ 6582 w 365569"/>
                  <a:gd name="connsiteY84" fmla="*/ 269710 h 318573"/>
                  <a:gd name="connsiteX85" fmla="*/ 15040 w 365569"/>
                  <a:gd name="connsiteY85" fmla="*/ 258432 h 318573"/>
                  <a:gd name="connsiteX86" fmla="*/ 27261 w 365569"/>
                  <a:gd name="connsiteY86" fmla="*/ 249974 h 318573"/>
                  <a:gd name="connsiteX87" fmla="*/ 31014 w 365569"/>
                  <a:gd name="connsiteY87" fmla="*/ 248088 h 318573"/>
                  <a:gd name="connsiteX88" fmla="*/ 43234 w 365569"/>
                  <a:gd name="connsiteY88" fmla="*/ 236820 h 318573"/>
                  <a:gd name="connsiteX89" fmla="*/ 46053 w 365569"/>
                  <a:gd name="connsiteY89" fmla="*/ 233058 h 318573"/>
                  <a:gd name="connsiteX90" fmla="*/ 47930 w 365569"/>
                  <a:gd name="connsiteY90" fmla="*/ 220837 h 318573"/>
                  <a:gd name="connsiteX91" fmla="*/ 46053 w 365569"/>
                  <a:gd name="connsiteY91" fmla="*/ 217084 h 318573"/>
                  <a:gd name="connsiteX92" fmla="*/ 38538 w 365569"/>
                  <a:gd name="connsiteY92" fmla="*/ 205807 h 318573"/>
                  <a:gd name="connsiteX93" fmla="*/ 35719 w 365569"/>
                  <a:gd name="connsiteY93" fmla="*/ 202987 h 318573"/>
                  <a:gd name="connsiteX94" fmla="*/ 21622 w 365569"/>
                  <a:gd name="connsiteY94" fmla="*/ 189833 h 318573"/>
                  <a:gd name="connsiteX95" fmla="*/ 18802 w 365569"/>
                  <a:gd name="connsiteY95" fmla="*/ 187004 h 318573"/>
                  <a:gd name="connsiteX96" fmla="*/ 8458 w 365569"/>
                  <a:gd name="connsiteY96" fmla="*/ 175736 h 318573"/>
                  <a:gd name="connsiteX97" fmla="*/ 7525 w 365569"/>
                  <a:gd name="connsiteY97" fmla="*/ 172917 h 318573"/>
                  <a:gd name="connsiteX98" fmla="*/ 4705 w 365569"/>
                  <a:gd name="connsiteY98" fmla="*/ 156934 h 318573"/>
                  <a:gd name="connsiteX99" fmla="*/ 3762 w 365569"/>
                  <a:gd name="connsiteY99" fmla="*/ 152238 h 318573"/>
                  <a:gd name="connsiteX100" fmla="*/ 4705 w 365569"/>
                  <a:gd name="connsiteY100" fmla="*/ 138141 h 318573"/>
                  <a:gd name="connsiteX101" fmla="*/ 6582 w 365569"/>
                  <a:gd name="connsiteY101" fmla="*/ 123101 h 318573"/>
                  <a:gd name="connsiteX102" fmla="*/ 8458 w 365569"/>
                  <a:gd name="connsiteY102" fmla="*/ 110890 h 318573"/>
                  <a:gd name="connsiteX103" fmla="*/ 9401 w 365569"/>
                  <a:gd name="connsiteY103" fmla="*/ 96793 h 318573"/>
                  <a:gd name="connsiteX104" fmla="*/ 9401 w 365569"/>
                  <a:gd name="connsiteY104" fmla="*/ 93031 h 318573"/>
                  <a:gd name="connsiteX105" fmla="*/ 13164 w 365569"/>
                  <a:gd name="connsiteY105" fmla="*/ 71418 h 318573"/>
                  <a:gd name="connsiteX106" fmla="*/ 13164 w 365569"/>
                  <a:gd name="connsiteY106" fmla="*/ 68599 h 318573"/>
                  <a:gd name="connsiteX107" fmla="*/ 18802 w 365569"/>
                  <a:gd name="connsiteY107" fmla="*/ 46044 h 318573"/>
                  <a:gd name="connsiteX108" fmla="*/ 23498 w 365569"/>
                  <a:gd name="connsiteY108" fmla="*/ 29127 h 318573"/>
                  <a:gd name="connsiteX109" fmla="*/ 24441 w 365569"/>
                  <a:gd name="connsiteY109" fmla="*/ 26308 h 318573"/>
                  <a:gd name="connsiteX110" fmla="*/ 30080 w 365569"/>
                  <a:gd name="connsiteY110" fmla="*/ 11278 h 318573"/>
                  <a:gd name="connsiteX111" fmla="*/ 31014 w 365569"/>
                  <a:gd name="connsiteY111" fmla="*/ 8458 h 318573"/>
                  <a:gd name="connsiteX112" fmla="*/ 40415 w 365569"/>
                  <a:gd name="connsiteY112" fmla="*/ 0 h 318573"/>
                  <a:gd name="connsiteX113" fmla="*/ 44177 w 365569"/>
                  <a:gd name="connsiteY113" fmla="*/ 0 h 318573"/>
                  <a:gd name="connsiteX114" fmla="*/ 57331 w 365569"/>
                  <a:gd name="connsiteY114" fmla="*/ 2819 h 318573"/>
                  <a:gd name="connsiteX115" fmla="*/ 60150 w 365569"/>
                  <a:gd name="connsiteY115" fmla="*/ 3753 h 318573"/>
                  <a:gd name="connsiteX116" fmla="*/ 73304 w 365569"/>
                  <a:gd name="connsiteY116" fmla="*/ 5639 h 318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</a:cxnLst>
                <a:rect l="l" t="t" r="r" b="b"/>
                <a:pathLst>
                  <a:path w="365569" h="318573">
                    <a:moveTo>
                      <a:pt x="73304" y="5639"/>
                    </a:moveTo>
                    <a:lnTo>
                      <a:pt x="87402" y="7515"/>
                    </a:lnTo>
                    <a:lnTo>
                      <a:pt x="115595" y="9392"/>
                    </a:lnTo>
                    <a:lnTo>
                      <a:pt x="131569" y="15030"/>
                    </a:lnTo>
                    <a:lnTo>
                      <a:pt x="135331" y="16916"/>
                    </a:lnTo>
                    <a:lnTo>
                      <a:pt x="145666" y="22555"/>
                    </a:lnTo>
                    <a:lnTo>
                      <a:pt x="148485" y="24432"/>
                    </a:lnTo>
                    <a:lnTo>
                      <a:pt x="164459" y="23489"/>
                    </a:lnTo>
                    <a:lnTo>
                      <a:pt x="169164" y="21612"/>
                    </a:lnTo>
                    <a:lnTo>
                      <a:pt x="175736" y="20669"/>
                    </a:lnTo>
                    <a:lnTo>
                      <a:pt x="178556" y="22555"/>
                    </a:lnTo>
                    <a:lnTo>
                      <a:pt x="185137" y="24432"/>
                    </a:lnTo>
                    <a:lnTo>
                      <a:pt x="181375" y="42282"/>
                    </a:lnTo>
                    <a:lnTo>
                      <a:pt x="179499" y="48863"/>
                    </a:lnTo>
                    <a:lnTo>
                      <a:pt x="181375" y="59207"/>
                    </a:lnTo>
                    <a:lnTo>
                      <a:pt x="181375" y="71418"/>
                    </a:lnTo>
                    <a:lnTo>
                      <a:pt x="187957" y="82696"/>
                    </a:lnTo>
                    <a:lnTo>
                      <a:pt x="204873" y="85515"/>
                    </a:lnTo>
                    <a:lnTo>
                      <a:pt x="215208" y="84572"/>
                    </a:lnTo>
                    <a:lnTo>
                      <a:pt x="222723" y="71418"/>
                    </a:lnTo>
                    <a:lnTo>
                      <a:pt x="227428" y="56388"/>
                    </a:lnTo>
                    <a:lnTo>
                      <a:pt x="228362" y="53569"/>
                    </a:lnTo>
                    <a:lnTo>
                      <a:pt x="233067" y="38529"/>
                    </a:lnTo>
                    <a:lnTo>
                      <a:pt x="241526" y="38529"/>
                    </a:lnTo>
                    <a:lnTo>
                      <a:pt x="252803" y="41348"/>
                    </a:lnTo>
                    <a:lnTo>
                      <a:pt x="272529" y="46987"/>
                    </a:lnTo>
                    <a:lnTo>
                      <a:pt x="275349" y="48863"/>
                    </a:lnTo>
                    <a:lnTo>
                      <a:pt x="296027" y="46987"/>
                    </a:lnTo>
                    <a:lnTo>
                      <a:pt x="300723" y="46987"/>
                    </a:lnTo>
                    <a:lnTo>
                      <a:pt x="303543" y="46044"/>
                    </a:lnTo>
                    <a:lnTo>
                      <a:pt x="324222" y="43224"/>
                    </a:lnTo>
                    <a:lnTo>
                      <a:pt x="328917" y="42282"/>
                    </a:lnTo>
                    <a:lnTo>
                      <a:pt x="332680" y="41348"/>
                    </a:lnTo>
                    <a:lnTo>
                      <a:pt x="350530" y="41348"/>
                    </a:lnTo>
                    <a:lnTo>
                      <a:pt x="354292" y="42282"/>
                    </a:lnTo>
                    <a:lnTo>
                      <a:pt x="365569" y="46044"/>
                    </a:lnTo>
                    <a:lnTo>
                      <a:pt x="358054" y="74238"/>
                    </a:lnTo>
                    <a:lnTo>
                      <a:pt x="356168" y="78000"/>
                    </a:lnTo>
                    <a:lnTo>
                      <a:pt x="358988" y="105251"/>
                    </a:lnTo>
                    <a:lnTo>
                      <a:pt x="356168" y="109014"/>
                    </a:lnTo>
                    <a:lnTo>
                      <a:pt x="351473" y="111833"/>
                    </a:lnTo>
                    <a:lnTo>
                      <a:pt x="333623" y="120282"/>
                    </a:lnTo>
                    <a:lnTo>
                      <a:pt x="330803" y="124044"/>
                    </a:lnTo>
                    <a:lnTo>
                      <a:pt x="321402" y="134379"/>
                    </a:lnTo>
                    <a:lnTo>
                      <a:pt x="312001" y="139084"/>
                    </a:lnTo>
                    <a:lnTo>
                      <a:pt x="303543" y="143780"/>
                    </a:lnTo>
                    <a:lnTo>
                      <a:pt x="296970" y="150362"/>
                    </a:lnTo>
                    <a:lnTo>
                      <a:pt x="294151" y="164459"/>
                    </a:lnTo>
                    <a:lnTo>
                      <a:pt x="298847" y="179489"/>
                    </a:lnTo>
                    <a:lnTo>
                      <a:pt x="297904" y="183251"/>
                    </a:lnTo>
                    <a:lnTo>
                      <a:pt x="291332" y="196405"/>
                    </a:lnTo>
                    <a:lnTo>
                      <a:pt x="296970" y="218018"/>
                    </a:lnTo>
                    <a:lnTo>
                      <a:pt x="288512" y="236820"/>
                    </a:lnTo>
                    <a:lnTo>
                      <a:pt x="279111" y="248088"/>
                    </a:lnTo>
                    <a:lnTo>
                      <a:pt x="275349" y="251850"/>
                    </a:lnTo>
                    <a:lnTo>
                      <a:pt x="270653" y="270653"/>
                    </a:lnTo>
                    <a:lnTo>
                      <a:pt x="269719" y="273463"/>
                    </a:lnTo>
                    <a:lnTo>
                      <a:pt x="272529" y="283807"/>
                    </a:lnTo>
                    <a:lnTo>
                      <a:pt x="260318" y="286626"/>
                    </a:lnTo>
                    <a:lnTo>
                      <a:pt x="249041" y="290379"/>
                    </a:lnTo>
                    <a:lnTo>
                      <a:pt x="230248" y="289446"/>
                    </a:lnTo>
                    <a:lnTo>
                      <a:pt x="215208" y="286626"/>
                    </a:lnTo>
                    <a:lnTo>
                      <a:pt x="197349" y="283807"/>
                    </a:lnTo>
                    <a:lnTo>
                      <a:pt x="186080" y="283807"/>
                    </a:lnTo>
                    <a:lnTo>
                      <a:pt x="172917" y="287560"/>
                    </a:lnTo>
                    <a:lnTo>
                      <a:pt x="155067" y="295084"/>
                    </a:lnTo>
                    <a:lnTo>
                      <a:pt x="137208" y="303543"/>
                    </a:lnTo>
                    <a:lnTo>
                      <a:pt x="129692" y="299780"/>
                    </a:lnTo>
                    <a:lnTo>
                      <a:pt x="115595" y="290379"/>
                    </a:lnTo>
                    <a:lnTo>
                      <a:pt x="107137" y="286626"/>
                    </a:lnTo>
                    <a:lnTo>
                      <a:pt x="104318" y="283807"/>
                    </a:lnTo>
                    <a:lnTo>
                      <a:pt x="93983" y="278168"/>
                    </a:lnTo>
                    <a:lnTo>
                      <a:pt x="90221" y="277225"/>
                    </a:lnTo>
                    <a:lnTo>
                      <a:pt x="77067" y="282864"/>
                    </a:lnTo>
                    <a:lnTo>
                      <a:pt x="76124" y="286626"/>
                    </a:lnTo>
                    <a:lnTo>
                      <a:pt x="65789" y="297904"/>
                    </a:lnTo>
                    <a:lnTo>
                      <a:pt x="50749" y="318573"/>
                    </a:lnTo>
                    <a:lnTo>
                      <a:pt x="35719" y="317640"/>
                    </a:lnTo>
                    <a:lnTo>
                      <a:pt x="32899" y="316697"/>
                    </a:lnTo>
                    <a:lnTo>
                      <a:pt x="23498" y="297904"/>
                    </a:lnTo>
                    <a:lnTo>
                      <a:pt x="17859" y="295084"/>
                    </a:lnTo>
                    <a:lnTo>
                      <a:pt x="9401" y="296018"/>
                    </a:lnTo>
                    <a:lnTo>
                      <a:pt x="0" y="291322"/>
                    </a:lnTo>
                    <a:lnTo>
                      <a:pt x="0" y="281921"/>
                    </a:lnTo>
                    <a:lnTo>
                      <a:pt x="6582" y="269710"/>
                    </a:lnTo>
                    <a:lnTo>
                      <a:pt x="15040" y="258432"/>
                    </a:lnTo>
                    <a:lnTo>
                      <a:pt x="27261" y="249974"/>
                    </a:lnTo>
                    <a:lnTo>
                      <a:pt x="31014" y="248088"/>
                    </a:lnTo>
                    <a:lnTo>
                      <a:pt x="43234" y="236820"/>
                    </a:lnTo>
                    <a:lnTo>
                      <a:pt x="46053" y="233058"/>
                    </a:lnTo>
                    <a:lnTo>
                      <a:pt x="47930" y="220837"/>
                    </a:lnTo>
                    <a:lnTo>
                      <a:pt x="46053" y="217084"/>
                    </a:lnTo>
                    <a:lnTo>
                      <a:pt x="38538" y="205807"/>
                    </a:lnTo>
                    <a:lnTo>
                      <a:pt x="35719" y="202987"/>
                    </a:lnTo>
                    <a:lnTo>
                      <a:pt x="21622" y="189833"/>
                    </a:lnTo>
                    <a:lnTo>
                      <a:pt x="18802" y="187004"/>
                    </a:lnTo>
                    <a:lnTo>
                      <a:pt x="8458" y="175736"/>
                    </a:lnTo>
                    <a:lnTo>
                      <a:pt x="7525" y="172917"/>
                    </a:lnTo>
                    <a:lnTo>
                      <a:pt x="4705" y="156934"/>
                    </a:lnTo>
                    <a:lnTo>
                      <a:pt x="3762" y="152238"/>
                    </a:lnTo>
                    <a:lnTo>
                      <a:pt x="4705" y="138141"/>
                    </a:lnTo>
                    <a:lnTo>
                      <a:pt x="6582" y="123101"/>
                    </a:lnTo>
                    <a:lnTo>
                      <a:pt x="8458" y="110890"/>
                    </a:lnTo>
                    <a:lnTo>
                      <a:pt x="9401" y="96793"/>
                    </a:lnTo>
                    <a:lnTo>
                      <a:pt x="9401" y="93031"/>
                    </a:lnTo>
                    <a:lnTo>
                      <a:pt x="13164" y="71418"/>
                    </a:lnTo>
                    <a:lnTo>
                      <a:pt x="13164" y="68599"/>
                    </a:lnTo>
                    <a:lnTo>
                      <a:pt x="18802" y="46044"/>
                    </a:lnTo>
                    <a:lnTo>
                      <a:pt x="23498" y="29127"/>
                    </a:lnTo>
                    <a:lnTo>
                      <a:pt x="24441" y="26308"/>
                    </a:lnTo>
                    <a:lnTo>
                      <a:pt x="30080" y="11278"/>
                    </a:lnTo>
                    <a:lnTo>
                      <a:pt x="31014" y="8458"/>
                    </a:lnTo>
                    <a:lnTo>
                      <a:pt x="40415" y="0"/>
                    </a:lnTo>
                    <a:lnTo>
                      <a:pt x="44177" y="0"/>
                    </a:lnTo>
                    <a:lnTo>
                      <a:pt x="57331" y="2819"/>
                    </a:lnTo>
                    <a:lnTo>
                      <a:pt x="60150" y="3753"/>
                    </a:lnTo>
                    <a:lnTo>
                      <a:pt x="73304" y="5639"/>
                    </a:ln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F821545E-F2E5-0B26-DCAC-BEFB46535AA3}"/>
                  </a:ext>
                </a:extLst>
              </p:cNvPr>
              <p:cNvSpPr/>
              <p:nvPr/>
            </p:nvSpPr>
            <p:spPr>
              <a:xfrm>
                <a:off x="3870170" y="3048827"/>
                <a:ext cx="603246" cy="484831"/>
              </a:xfrm>
              <a:custGeom>
                <a:avLst/>
                <a:gdLst>
                  <a:gd name="connsiteX0" fmla="*/ 22555 w 454847"/>
                  <a:gd name="connsiteY0" fmla="*/ 305422 h 365562"/>
                  <a:gd name="connsiteX1" fmla="*/ 29137 w 454847"/>
                  <a:gd name="connsiteY1" fmla="*/ 305422 h 365562"/>
                  <a:gd name="connsiteX2" fmla="*/ 32899 w 454847"/>
                  <a:gd name="connsiteY2" fmla="*/ 299783 h 365562"/>
                  <a:gd name="connsiteX3" fmla="*/ 37595 w 454847"/>
                  <a:gd name="connsiteY3" fmla="*/ 303536 h 365562"/>
                  <a:gd name="connsiteX4" fmla="*/ 44168 w 454847"/>
                  <a:gd name="connsiteY4" fmla="*/ 297907 h 365562"/>
                  <a:gd name="connsiteX5" fmla="*/ 44168 w 454847"/>
                  <a:gd name="connsiteY5" fmla="*/ 292268 h 365562"/>
                  <a:gd name="connsiteX6" fmla="*/ 51692 w 454847"/>
                  <a:gd name="connsiteY6" fmla="*/ 290382 h 365562"/>
                  <a:gd name="connsiteX7" fmla="*/ 59207 w 454847"/>
                  <a:gd name="connsiteY7" fmla="*/ 292268 h 365562"/>
                  <a:gd name="connsiteX8" fmla="*/ 60150 w 454847"/>
                  <a:gd name="connsiteY8" fmla="*/ 281924 h 365562"/>
                  <a:gd name="connsiteX9" fmla="*/ 71428 w 454847"/>
                  <a:gd name="connsiteY9" fmla="*/ 277228 h 365562"/>
                  <a:gd name="connsiteX10" fmla="*/ 81763 w 454847"/>
                  <a:gd name="connsiteY10" fmla="*/ 277228 h 365562"/>
                  <a:gd name="connsiteX11" fmla="*/ 81763 w 454847"/>
                  <a:gd name="connsiteY11" fmla="*/ 265017 h 365562"/>
                  <a:gd name="connsiteX12" fmla="*/ 79886 w 454847"/>
                  <a:gd name="connsiteY12" fmla="*/ 262188 h 365562"/>
                  <a:gd name="connsiteX13" fmla="*/ 75181 w 454847"/>
                  <a:gd name="connsiteY13" fmla="*/ 250910 h 365562"/>
                  <a:gd name="connsiteX14" fmla="*/ 74247 w 454847"/>
                  <a:gd name="connsiteY14" fmla="*/ 247158 h 365562"/>
                  <a:gd name="connsiteX15" fmla="*/ 82706 w 454847"/>
                  <a:gd name="connsiteY15" fmla="*/ 245281 h 365562"/>
                  <a:gd name="connsiteX16" fmla="*/ 94917 w 454847"/>
                  <a:gd name="connsiteY16" fmla="*/ 243395 h 365562"/>
                  <a:gd name="connsiteX17" fmla="*/ 94917 w 454847"/>
                  <a:gd name="connsiteY17" fmla="*/ 239642 h 365562"/>
                  <a:gd name="connsiteX18" fmla="*/ 87401 w 454847"/>
                  <a:gd name="connsiteY18" fmla="*/ 233061 h 365562"/>
                  <a:gd name="connsiteX19" fmla="*/ 86458 w 454847"/>
                  <a:gd name="connsiteY19" fmla="*/ 230241 h 365562"/>
                  <a:gd name="connsiteX20" fmla="*/ 91164 w 454847"/>
                  <a:gd name="connsiteY20" fmla="*/ 227422 h 365562"/>
                  <a:gd name="connsiteX21" fmla="*/ 99622 w 454847"/>
                  <a:gd name="connsiteY21" fmla="*/ 232118 h 365562"/>
                  <a:gd name="connsiteX22" fmla="*/ 110900 w 454847"/>
                  <a:gd name="connsiteY22" fmla="*/ 233061 h 365562"/>
                  <a:gd name="connsiteX23" fmla="*/ 108071 w 454847"/>
                  <a:gd name="connsiteY23" fmla="*/ 223659 h 365562"/>
                  <a:gd name="connsiteX24" fmla="*/ 108071 w 454847"/>
                  <a:gd name="connsiteY24" fmla="*/ 217087 h 365562"/>
                  <a:gd name="connsiteX25" fmla="*/ 110900 w 454847"/>
                  <a:gd name="connsiteY25" fmla="*/ 213325 h 365562"/>
                  <a:gd name="connsiteX26" fmla="*/ 109014 w 454847"/>
                  <a:gd name="connsiteY26" fmla="*/ 208629 h 365562"/>
                  <a:gd name="connsiteX27" fmla="*/ 101498 w 454847"/>
                  <a:gd name="connsiteY27" fmla="*/ 206743 h 365562"/>
                  <a:gd name="connsiteX28" fmla="*/ 101498 w 454847"/>
                  <a:gd name="connsiteY28" fmla="*/ 202990 h 365562"/>
                  <a:gd name="connsiteX29" fmla="*/ 104318 w 454847"/>
                  <a:gd name="connsiteY29" fmla="*/ 200171 h 365562"/>
                  <a:gd name="connsiteX30" fmla="*/ 98679 w 454847"/>
                  <a:gd name="connsiteY30" fmla="*/ 191713 h 365562"/>
                  <a:gd name="connsiteX31" fmla="*/ 93974 w 454847"/>
                  <a:gd name="connsiteY31" fmla="*/ 184197 h 365562"/>
                  <a:gd name="connsiteX32" fmla="*/ 101498 w 454847"/>
                  <a:gd name="connsiteY32" fmla="*/ 177616 h 365562"/>
                  <a:gd name="connsiteX33" fmla="*/ 103375 w 454847"/>
                  <a:gd name="connsiteY33" fmla="*/ 175739 h 365562"/>
                  <a:gd name="connsiteX34" fmla="*/ 114652 w 454847"/>
                  <a:gd name="connsiteY34" fmla="*/ 173853 h 365562"/>
                  <a:gd name="connsiteX35" fmla="*/ 118415 w 454847"/>
                  <a:gd name="connsiteY35" fmla="*/ 173853 h 365562"/>
                  <a:gd name="connsiteX36" fmla="*/ 128749 w 454847"/>
                  <a:gd name="connsiteY36" fmla="*/ 177616 h 365562"/>
                  <a:gd name="connsiteX37" fmla="*/ 131569 w 454847"/>
                  <a:gd name="connsiteY37" fmla="*/ 172920 h 365562"/>
                  <a:gd name="connsiteX38" fmla="*/ 134388 w 454847"/>
                  <a:gd name="connsiteY38" fmla="*/ 165395 h 365562"/>
                  <a:gd name="connsiteX39" fmla="*/ 142847 w 454847"/>
                  <a:gd name="connsiteY39" fmla="*/ 162576 h 365562"/>
                  <a:gd name="connsiteX40" fmla="*/ 151305 w 454847"/>
                  <a:gd name="connsiteY40" fmla="*/ 159756 h 365562"/>
                  <a:gd name="connsiteX41" fmla="*/ 152248 w 454847"/>
                  <a:gd name="connsiteY41" fmla="*/ 153184 h 365562"/>
                  <a:gd name="connsiteX42" fmla="*/ 156943 w 454847"/>
                  <a:gd name="connsiteY42" fmla="*/ 150365 h 365562"/>
                  <a:gd name="connsiteX43" fmla="*/ 155067 w 454847"/>
                  <a:gd name="connsiteY43" fmla="*/ 143783 h 365562"/>
                  <a:gd name="connsiteX44" fmla="*/ 159763 w 454847"/>
                  <a:gd name="connsiteY44" fmla="*/ 138144 h 365562"/>
                  <a:gd name="connsiteX45" fmla="*/ 162582 w 454847"/>
                  <a:gd name="connsiteY45" fmla="*/ 135325 h 365562"/>
                  <a:gd name="connsiteX46" fmla="*/ 171040 w 454847"/>
                  <a:gd name="connsiteY46" fmla="*/ 130629 h 365562"/>
                  <a:gd name="connsiteX47" fmla="*/ 179499 w 454847"/>
                  <a:gd name="connsiteY47" fmla="*/ 126866 h 365562"/>
                  <a:gd name="connsiteX48" fmla="*/ 187014 w 454847"/>
                  <a:gd name="connsiteY48" fmla="*/ 128752 h 365562"/>
                  <a:gd name="connsiteX49" fmla="*/ 189833 w 454847"/>
                  <a:gd name="connsiteY49" fmla="*/ 128752 h 365562"/>
                  <a:gd name="connsiteX50" fmla="*/ 201111 w 454847"/>
                  <a:gd name="connsiteY50" fmla="*/ 123104 h 365562"/>
                  <a:gd name="connsiteX51" fmla="*/ 200168 w 454847"/>
                  <a:gd name="connsiteY51" fmla="*/ 115589 h 365562"/>
                  <a:gd name="connsiteX52" fmla="*/ 205807 w 454847"/>
                  <a:gd name="connsiteY52" fmla="*/ 109016 h 365562"/>
                  <a:gd name="connsiteX53" fmla="*/ 209569 w 454847"/>
                  <a:gd name="connsiteY53" fmla="*/ 108073 h 365562"/>
                  <a:gd name="connsiteX54" fmla="*/ 215208 w 454847"/>
                  <a:gd name="connsiteY54" fmla="*/ 105254 h 365562"/>
                  <a:gd name="connsiteX55" fmla="*/ 221790 w 454847"/>
                  <a:gd name="connsiteY55" fmla="*/ 105254 h 365562"/>
                  <a:gd name="connsiteX56" fmla="*/ 227428 w 454847"/>
                  <a:gd name="connsiteY56" fmla="*/ 110893 h 365562"/>
                  <a:gd name="connsiteX57" fmla="*/ 233067 w 454847"/>
                  <a:gd name="connsiteY57" fmla="*/ 102435 h 365562"/>
                  <a:gd name="connsiteX58" fmla="*/ 239639 w 454847"/>
                  <a:gd name="connsiteY58" fmla="*/ 97729 h 365562"/>
                  <a:gd name="connsiteX59" fmla="*/ 244335 w 454847"/>
                  <a:gd name="connsiteY59" fmla="*/ 92100 h 365562"/>
                  <a:gd name="connsiteX60" fmla="*/ 247155 w 454847"/>
                  <a:gd name="connsiteY60" fmla="*/ 91157 h 365562"/>
                  <a:gd name="connsiteX61" fmla="*/ 257499 w 454847"/>
                  <a:gd name="connsiteY61" fmla="*/ 87395 h 365562"/>
                  <a:gd name="connsiteX62" fmla="*/ 261252 w 454847"/>
                  <a:gd name="connsiteY62" fmla="*/ 85518 h 365562"/>
                  <a:gd name="connsiteX63" fmla="*/ 265014 w 454847"/>
                  <a:gd name="connsiteY63" fmla="*/ 84575 h 365562"/>
                  <a:gd name="connsiteX64" fmla="*/ 267834 w 454847"/>
                  <a:gd name="connsiteY64" fmla="*/ 85518 h 365562"/>
                  <a:gd name="connsiteX65" fmla="*/ 275349 w 454847"/>
                  <a:gd name="connsiteY65" fmla="*/ 89281 h 365562"/>
                  <a:gd name="connsiteX66" fmla="*/ 278168 w 454847"/>
                  <a:gd name="connsiteY66" fmla="*/ 89281 h 365562"/>
                  <a:gd name="connsiteX67" fmla="*/ 290389 w 454847"/>
                  <a:gd name="connsiteY67" fmla="*/ 87395 h 365562"/>
                  <a:gd name="connsiteX68" fmla="*/ 290389 w 454847"/>
                  <a:gd name="connsiteY68" fmla="*/ 79880 h 365562"/>
                  <a:gd name="connsiteX69" fmla="*/ 292265 w 454847"/>
                  <a:gd name="connsiteY69" fmla="*/ 67659 h 365562"/>
                  <a:gd name="connsiteX70" fmla="*/ 293208 w 454847"/>
                  <a:gd name="connsiteY70" fmla="*/ 58267 h 365562"/>
                  <a:gd name="connsiteX71" fmla="*/ 300723 w 454847"/>
                  <a:gd name="connsiteY71" fmla="*/ 49809 h 365562"/>
                  <a:gd name="connsiteX72" fmla="*/ 314820 w 454847"/>
                  <a:gd name="connsiteY72" fmla="*/ 43227 h 365562"/>
                  <a:gd name="connsiteX73" fmla="*/ 320459 w 454847"/>
                  <a:gd name="connsiteY73" fmla="*/ 35712 h 365562"/>
                  <a:gd name="connsiteX74" fmla="*/ 314820 w 454847"/>
                  <a:gd name="connsiteY74" fmla="*/ 26311 h 365562"/>
                  <a:gd name="connsiteX75" fmla="*/ 312944 w 454847"/>
                  <a:gd name="connsiteY75" fmla="*/ 15976 h 365562"/>
                  <a:gd name="connsiteX76" fmla="*/ 315763 w 454847"/>
                  <a:gd name="connsiteY76" fmla="*/ 14100 h 365562"/>
                  <a:gd name="connsiteX77" fmla="*/ 323279 w 454847"/>
                  <a:gd name="connsiteY77" fmla="*/ 15976 h 365562"/>
                  <a:gd name="connsiteX78" fmla="*/ 327974 w 454847"/>
                  <a:gd name="connsiteY78" fmla="*/ 18796 h 365562"/>
                  <a:gd name="connsiteX79" fmla="*/ 332680 w 454847"/>
                  <a:gd name="connsiteY79" fmla="*/ 10337 h 365562"/>
                  <a:gd name="connsiteX80" fmla="*/ 335499 w 454847"/>
                  <a:gd name="connsiteY80" fmla="*/ 7517 h 365562"/>
                  <a:gd name="connsiteX81" fmla="*/ 349596 w 454847"/>
                  <a:gd name="connsiteY81" fmla="*/ 1879 h 365562"/>
                  <a:gd name="connsiteX82" fmla="*/ 352416 w 454847"/>
                  <a:gd name="connsiteY82" fmla="*/ 1879 h 365562"/>
                  <a:gd name="connsiteX83" fmla="*/ 370265 w 454847"/>
                  <a:gd name="connsiteY83" fmla="*/ 0 h 365562"/>
                  <a:gd name="connsiteX84" fmla="*/ 374028 w 454847"/>
                  <a:gd name="connsiteY84" fmla="*/ 0 h 365562"/>
                  <a:gd name="connsiteX85" fmla="*/ 385305 w 454847"/>
                  <a:gd name="connsiteY85" fmla="*/ 6579 h 365562"/>
                  <a:gd name="connsiteX86" fmla="*/ 388125 w 454847"/>
                  <a:gd name="connsiteY86" fmla="*/ 9396 h 365562"/>
                  <a:gd name="connsiteX87" fmla="*/ 394697 w 454847"/>
                  <a:gd name="connsiteY87" fmla="*/ 15976 h 365562"/>
                  <a:gd name="connsiteX88" fmla="*/ 399402 w 454847"/>
                  <a:gd name="connsiteY88" fmla="*/ 22558 h 365562"/>
                  <a:gd name="connsiteX89" fmla="*/ 400336 w 454847"/>
                  <a:gd name="connsiteY89" fmla="*/ 32893 h 365562"/>
                  <a:gd name="connsiteX90" fmla="*/ 401279 w 454847"/>
                  <a:gd name="connsiteY90" fmla="*/ 36655 h 365562"/>
                  <a:gd name="connsiteX91" fmla="*/ 406918 w 454847"/>
                  <a:gd name="connsiteY91" fmla="*/ 46047 h 365562"/>
                  <a:gd name="connsiteX92" fmla="*/ 410680 w 454847"/>
                  <a:gd name="connsiteY92" fmla="*/ 52628 h 365562"/>
                  <a:gd name="connsiteX93" fmla="*/ 413499 w 454847"/>
                  <a:gd name="connsiteY93" fmla="*/ 62020 h 365562"/>
                  <a:gd name="connsiteX94" fmla="*/ 427596 w 454847"/>
                  <a:gd name="connsiteY94" fmla="*/ 74241 h 365562"/>
                  <a:gd name="connsiteX95" fmla="*/ 429473 w 454847"/>
                  <a:gd name="connsiteY95" fmla="*/ 76117 h 365562"/>
                  <a:gd name="connsiteX96" fmla="*/ 439807 w 454847"/>
                  <a:gd name="connsiteY96" fmla="*/ 84575 h 365562"/>
                  <a:gd name="connsiteX97" fmla="*/ 445446 w 454847"/>
                  <a:gd name="connsiteY97" fmla="*/ 94920 h 365562"/>
                  <a:gd name="connsiteX98" fmla="*/ 447323 w 454847"/>
                  <a:gd name="connsiteY98" fmla="*/ 96796 h 365562"/>
                  <a:gd name="connsiteX99" fmla="*/ 454847 w 454847"/>
                  <a:gd name="connsiteY99" fmla="*/ 106188 h 365562"/>
                  <a:gd name="connsiteX100" fmla="*/ 441693 w 454847"/>
                  <a:gd name="connsiteY100" fmla="*/ 104311 h 365562"/>
                  <a:gd name="connsiteX101" fmla="*/ 438874 w 454847"/>
                  <a:gd name="connsiteY101" fmla="*/ 103368 h 365562"/>
                  <a:gd name="connsiteX102" fmla="*/ 425710 w 454847"/>
                  <a:gd name="connsiteY102" fmla="*/ 100558 h 365562"/>
                  <a:gd name="connsiteX103" fmla="*/ 421958 w 454847"/>
                  <a:gd name="connsiteY103" fmla="*/ 100558 h 365562"/>
                  <a:gd name="connsiteX104" fmla="*/ 412556 w 454847"/>
                  <a:gd name="connsiteY104" fmla="*/ 109016 h 365562"/>
                  <a:gd name="connsiteX105" fmla="*/ 411613 w 454847"/>
                  <a:gd name="connsiteY105" fmla="*/ 111836 h 365562"/>
                  <a:gd name="connsiteX106" fmla="*/ 405975 w 454847"/>
                  <a:gd name="connsiteY106" fmla="*/ 126866 h 365562"/>
                  <a:gd name="connsiteX107" fmla="*/ 405041 w 454847"/>
                  <a:gd name="connsiteY107" fmla="*/ 129686 h 365562"/>
                  <a:gd name="connsiteX108" fmla="*/ 400336 w 454847"/>
                  <a:gd name="connsiteY108" fmla="*/ 146602 h 365562"/>
                  <a:gd name="connsiteX109" fmla="*/ 394697 w 454847"/>
                  <a:gd name="connsiteY109" fmla="*/ 169157 h 365562"/>
                  <a:gd name="connsiteX110" fmla="*/ 394697 w 454847"/>
                  <a:gd name="connsiteY110" fmla="*/ 171977 h 365562"/>
                  <a:gd name="connsiteX111" fmla="*/ 390944 w 454847"/>
                  <a:gd name="connsiteY111" fmla="*/ 193589 h 365562"/>
                  <a:gd name="connsiteX112" fmla="*/ 390944 w 454847"/>
                  <a:gd name="connsiteY112" fmla="*/ 197351 h 365562"/>
                  <a:gd name="connsiteX113" fmla="*/ 390001 w 454847"/>
                  <a:gd name="connsiteY113" fmla="*/ 211448 h 365562"/>
                  <a:gd name="connsiteX114" fmla="*/ 388125 w 454847"/>
                  <a:gd name="connsiteY114" fmla="*/ 223659 h 365562"/>
                  <a:gd name="connsiteX115" fmla="*/ 386248 w 454847"/>
                  <a:gd name="connsiteY115" fmla="*/ 238699 h 365562"/>
                  <a:gd name="connsiteX116" fmla="*/ 367446 w 454847"/>
                  <a:gd name="connsiteY116" fmla="*/ 241519 h 365562"/>
                  <a:gd name="connsiteX117" fmla="*/ 363693 w 454847"/>
                  <a:gd name="connsiteY117" fmla="*/ 243395 h 365562"/>
                  <a:gd name="connsiteX118" fmla="*/ 346777 w 454847"/>
                  <a:gd name="connsiteY118" fmla="*/ 245281 h 365562"/>
                  <a:gd name="connsiteX119" fmla="*/ 343014 w 454847"/>
                  <a:gd name="connsiteY119" fmla="*/ 245281 h 365562"/>
                  <a:gd name="connsiteX120" fmla="*/ 327041 w 454847"/>
                  <a:gd name="connsiteY120" fmla="*/ 244338 h 365562"/>
                  <a:gd name="connsiteX121" fmla="*/ 324222 w 454847"/>
                  <a:gd name="connsiteY121" fmla="*/ 243395 h 365562"/>
                  <a:gd name="connsiteX122" fmla="*/ 311068 w 454847"/>
                  <a:gd name="connsiteY122" fmla="*/ 238699 h 365562"/>
                  <a:gd name="connsiteX123" fmla="*/ 307305 w 454847"/>
                  <a:gd name="connsiteY123" fmla="*/ 239642 h 365562"/>
                  <a:gd name="connsiteX124" fmla="*/ 298847 w 454847"/>
                  <a:gd name="connsiteY124" fmla="*/ 242452 h 365562"/>
                  <a:gd name="connsiteX125" fmla="*/ 296027 w 454847"/>
                  <a:gd name="connsiteY125" fmla="*/ 243395 h 365562"/>
                  <a:gd name="connsiteX126" fmla="*/ 292265 w 454847"/>
                  <a:gd name="connsiteY126" fmla="*/ 245281 h 365562"/>
                  <a:gd name="connsiteX127" fmla="*/ 285693 w 454847"/>
                  <a:gd name="connsiteY127" fmla="*/ 253739 h 365562"/>
                  <a:gd name="connsiteX128" fmla="*/ 275349 w 454847"/>
                  <a:gd name="connsiteY128" fmla="*/ 265950 h 365562"/>
                  <a:gd name="connsiteX129" fmla="*/ 273472 w 454847"/>
                  <a:gd name="connsiteY129" fmla="*/ 267827 h 365562"/>
                  <a:gd name="connsiteX130" fmla="*/ 268776 w 454847"/>
                  <a:gd name="connsiteY130" fmla="*/ 274409 h 365562"/>
                  <a:gd name="connsiteX131" fmla="*/ 276292 w 454847"/>
                  <a:gd name="connsiteY131" fmla="*/ 280990 h 365562"/>
                  <a:gd name="connsiteX132" fmla="*/ 278168 w 454847"/>
                  <a:gd name="connsiteY132" fmla="*/ 282867 h 365562"/>
                  <a:gd name="connsiteX133" fmla="*/ 285693 w 454847"/>
                  <a:gd name="connsiteY133" fmla="*/ 293201 h 365562"/>
                  <a:gd name="connsiteX134" fmla="*/ 279111 w 454847"/>
                  <a:gd name="connsiteY134" fmla="*/ 303536 h 365562"/>
                  <a:gd name="connsiteX135" fmla="*/ 260318 w 454847"/>
                  <a:gd name="connsiteY135" fmla="*/ 311061 h 365562"/>
                  <a:gd name="connsiteX136" fmla="*/ 250917 w 454847"/>
                  <a:gd name="connsiteY136" fmla="*/ 314814 h 365562"/>
                  <a:gd name="connsiteX137" fmla="*/ 248098 w 454847"/>
                  <a:gd name="connsiteY137" fmla="*/ 316700 h 365562"/>
                  <a:gd name="connsiteX138" fmla="*/ 222723 w 454847"/>
                  <a:gd name="connsiteY138" fmla="*/ 327034 h 365562"/>
                  <a:gd name="connsiteX139" fmla="*/ 196415 w 454847"/>
                  <a:gd name="connsiteY139" fmla="*/ 332673 h 365562"/>
                  <a:gd name="connsiteX140" fmla="*/ 193596 w 454847"/>
                  <a:gd name="connsiteY140" fmla="*/ 333616 h 365562"/>
                  <a:gd name="connsiteX141" fmla="*/ 190776 w 454847"/>
                  <a:gd name="connsiteY141" fmla="*/ 333616 h 365562"/>
                  <a:gd name="connsiteX142" fmla="*/ 169164 w 454847"/>
                  <a:gd name="connsiteY142" fmla="*/ 330797 h 365562"/>
                  <a:gd name="connsiteX143" fmla="*/ 166335 w 454847"/>
                  <a:gd name="connsiteY143" fmla="*/ 329854 h 365562"/>
                  <a:gd name="connsiteX144" fmla="*/ 147542 w 454847"/>
                  <a:gd name="connsiteY144" fmla="*/ 325158 h 365562"/>
                  <a:gd name="connsiteX145" fmla="*/ 128749 w 454847"/>
                  <a:gd name="connsiteY145" fmla="*/ 324215 h 365562"/>
                  <a:gd name="connsiteX146" fmla="*/ 109957 w 454847"/>
                  <a:gd name="connsiteY146" fmla="*/ 327977 h 365562"/>
                  <a:gd name="connsiteX147" fmla="*/ 106194 w 454847"/>
                  <a:gd name="connsiteY147" fmla="*/ 328911 h 365562"/>
                  <a:gd name="connsiteX148" fmla="*/ 102441 w 454847"/>
                  <a:gd name="connsiteY148" fmla="*/ 329854 h 365562"/>
                  <a:gd name="connsiteX149" fmla="*/ 79886 w 454847"/>
                  <a:gd name="connsiteY149" fmla="*/ 339255 h 365562"/>
                  <a:gd name="connsiteX150" fmla="*/ 65789 w 454847"/>
                  <a:gd name="connsiteY150" fmla="*/ 343951 h 365562"/>
                  <a:gd name="connsiteX151" fmla="*/ 61084 w 454847"/>
                  <a:gd name="connsiteY151" fmla="*/ 344894 h 365562"/>
                  <a:gd name="connsiteX152" fmla="*/ 57331 w 454847"/>
                  <a:gd name="connsiteY152" fmla="*/ 344894 h 365562"/>
                  <a:gd name="connsiteX153" fmla="*/ 36652 w 454847"/>
                  <a:gd name="connsiteY153" fmla="*/ 349589 h 365562"/>
                  <a:gd name="connsiteX154" fmla="*/ 16916 w 454847"/>
                  <a:gd name="connsiteY154" fmla="*/ 358991 h 365562"/>
                  <a:gd name="connsiteX155" fmla="*/ 14097 w 454847"/>
                  <a:gd name="connsiteY155" fmla="*/ 360867 h 365562"/>
                  <a:gd name="connsiteX156" fmla="*/ 943 w 454847"/>
                  <a:gd name="connsiteY156" fmla="*/ 365563 h 365562"/>
                  <a:gd name="connsiteX157" fmla="*/ 0 w 454847"/>
                  <a:gd name="connsiteY157" fmla="*/ 349589 h 365562"/>
                  <a:gd name="connsiteX158" fmla="*/ 4705 w 454847"/>
                  <a:gd name="connsiteY158" fmla="*/ 339255 h 365562"/>
                  <a:gd name="connsiteX159" fmla="*/ 5639 w 454847"/>
                  <a:gd name="connsiteY159" fmla="*/ 337369 h 365562"/>
                  <a:gd name="connsiteX160" fmla="*/ 11278 w 454847"/>
                  <a:gd name="connsiteY160" fmla="*/ 324215 h 365562"/>
                  <a:gd name="connsiteX161" fmla="*/ 13164 w 454847"/>
                  <a:gd name="connsiteY161" fmla="*/ 322338 h 365562"/>
                  <a:gd name="connsiteX162" fmla="*/ 22555 w 454847"/>
                  <a:gd name="connsiteY162" fmla="*/ 305422 h 365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</a:cxnLst>
                <a:rect l="l" t="t" r="r" b="b"/>
                <a:pathLst>
                  <a:path w="454847" h="365562">
                    <a:moveTo>
                      <a:pt x="22555" y="305422"/>
                    </a:moveTo>
                    <a:lnTo>
                      <a:pt x="29137" y="305422"/>
                    </a:lnTo>
                    <a:lnTo>
                      <a:pt x="32899" y="299783"/>
                    </a:lnTo>
                    <a:lnTo>
                      <a:pt x="37595" y="303536"/>
                    </a:lnTo>
                    <a:lnTo>
                      <a:pt x="44168" y="297907"/>
                    </a:lnTo>
                    <a:lnTo>
                      <a:pt x="44168" y="292268"/>
                    </a:lnTo>
                    <a:lnTo>
                      <a:pt x="51692" y="290382"/>
                    </a:lnTo>
                    <a:lnTo>
                      <a:pt x="59207" y="292268"/>
                    </a:lnTo>
                    <a:lnTo>
                      <a:pt x="60150" y="281924"/>
                    </a:lnTo>
                    <a:lnTo>
                      <a:pt x="71428" y="277228"/>
                    </a:lnTo>
                    <a:lnTo>
                      <a:pt x="81763" y="277228"/>
                    </a:lnTo>
                    <a:lnTo>
                      <a:pt x="81763" y="265017"/>
                    </a:lnTo>
                    <a:lnTo>
                      <a:pt x="79886" y="262188"/>
                    </a:lnTo>
                    <a:lnTo>
                      <a:pt x="75181" y="250910"/>
                    </a:lnTo>
                    <a:lnTo>
                      <a:pt x="74247" y="247158"/>
                    </a:lnTo>
                    <a:lnTo>
                      <a:pt x="82706" y="245281"/>
                    </a:lnTo>
                    <a:lnTo>
                      <a:pt x="94917" y="243395"/>
                    </a:lnTo>
                    <a:lnTo>
                      <a:pt x="94917" y="239642"/>
                    </a:lnTo>
                    <a:lnTo>
                      <a:pt x="87401" y="233061"/>
                    </a:lnTo>
                    <a:lnTo>
                      <a:pt x="86458" y="230241"/>
                    </a:lnTo>
                    <a:lnTo>
                      <a:pt x="91164" y="227422"/>
                    </a:lnTo>
                    <a:lnTo>
                      <a:pt x="99622" y="232118"/>
                    </a:lnTo>
                    <a:lnTo>
                      <a:pt x="110900" y="233061"/>
                    </a:lnTo>
                    <a:lnTo>
                      <a:pt x="108071" y="223659"/>
                    </a:lnTo>
                    <a:lnTo>
                      <a:pt x="108071" y="217087"/>
                    </a:lnTo>
                    <a:lnTo>
                      <a:pt x="110900" y="213325"/>
                    </a:lnTo>
                    <a:lnTo>
                      <a:pt x="109014" y="208629"/>
                    </a:lnTo>
                    <a:lnTo>
                      <a:pt x="101498" y="206743"/>
                    </a:lnTo>
                    <a:lnTo>
                      <a:pt x="101498" y="202990"/>
                    </a:lnTo>
                    <a:lnTo>
                      <a:pt x="104318" y="200171"/>
                    </a:lnTo>
                    <a:lnTo>
                      <a:pt x="98679" y="191713"/>
                    </a:lnTo>
                    <a:lnTo>
                      <a:pt x="93974" y="184197"/>
                    </a:lnTo>
                    <a:lnTo>
                      <a:pt x="101498" y="177616"/>
                    </a:lnTo>
                    <a:lnTo>
                      <a:pt x="103375" y="175739"/>
                    </a:lnTo>
                    <a:lnTo>
                      <a:pt x="114652" y="173853"/>
                    </a:lnTo>
                    <a:lnTo>
                      <a:pt x="118415" y="173853"/>
                    </a:lnTo>
                    <a:lnTo>
                      <a:pt x="128749" y="177616"/>
                    </a:lnTo>
                    <a:lnTo>
                      <a:pt x="131569" y="172920"/>
                    </a:lnTo>
                    <a:lnTo>
                      <a:pt x="134388" y="165395"/>
                    </a:lnTo>
                    <a:lnTo>
                      <a:pt x="142847" y="162576"/>
                    </a:lnTo>
                    <a:lnTo>
                      <a:pt x="151305" y="159756"/>
                    </a:lnTo>
                    <a:lnTo>
                      <a:pt x="152248" y="153184"/>
                    </a:lnTo>
                    <a:lnTo>
                      <a:pt x="156943" y="150365"/>
                    </a:lnTo>
                    <a:lnTo>
                      <a:pt x="155067" y="143783"/>
                    </a:lnTo>
                    <a:lnTo>
                      <a:pt x="159763" y="138144"/>
                    </a:lnTo>
                    <a:lnTo>
                      <a:pt x="162582" y="135325"/>
                    </a:lnTo>
                    <a:lnTo>
                      <a:pt x="171040" y="130629"/>
                    </a:lnTo>
                    <a:lnTo>
                      <a:pt x="179499" y="126866"/>
                    </a:lnTo>
                    <a:lnTo>
                      <a:pt x="187014" y="128752"/>
                    </a:lnTo>
                    <a:lnTo>
                      <a:pt x="189833" y="128752"/>
                    </a:lnTo>
                    <a:lnTo>
                      <a:pt x="201111" y="123104"/>
                    </a:lnTo>
                    <a:lnTo>
                      <a:pt x="200168" y="115589"/>
                    </a:lnTo>
                    <a:lnTo>
                      <a:pt x="205807" y="109016"/>
                    </a:lnTo>
                    <a:lnTo>
                      <a:pt x="209569" y="108073"/>
                    </a:lnTo>
                    <a:lnTo>
                      <a:pt x="215208" y="105254"/>
                    </a:lnTo>
                    <a:lnTo>
                      <a:pt x="221790" y="105254"/>
                    </a:lnTo>
                    <a:lnTo>
                      <a:pt x="227428" y="110893"/>
                    </a:lnTo>
                    <a:lnTo>
                      <a:pt x="233067" y="102435"/>
                    </a:lnTo>
                    <a:lnTo>
                      <a:pt x="239639" y="97729"/>
                    </a:lnTo>
                    <a:lnTo>
                      <a:pt x="244335" y="92100"/>
                    </a:lnTo>
                    <a:lnTo>
                      <a:pt x="247155" y="91157"/>
                    </a:lnTo>
                    <a:lnTo>
                      <a:pt x="257499" y="87395"/>
                    </a:lnTo>
                    <a:lnTo>
                      <a:pt x="261252" y="85518"/>
                    </a:lnTo>
                    <a:lnTo>
                      <a:pt x="265014" y="84575"/>
                    </a:lnTo>
                    <a:lnTo>
                      <a:pt x="267834" y="85518"/>
                    </a:lnTo>
                    <a:lnTo>
                      <a:pt x="275349" y="89281"/>
                    </a:lnTo>
                    <a:lnTo>
                      <a:pt x="278168" y="89281"/>
                    </a:lnTo>
                    <a:lnTo>
                      <a:pt x="290389" y="87395"/>
                    </a:lnTo>
                    <a:lnTo>
                      <a:pt x="290389" y="79880"/>
                    </a:lnTo>
                    <a:lnTo>
                      <a:pt x="292265" y="67659"/>
                    </a:lnTo>
                    <a:lnTo>
                      <a:pt x="293208" y="58267"/>
                    </a:lnTo>
                    <a:lnTo>
                      <a:pt x="300723" y="49809"/>
                    </a:lnTo>
                    <a:lnTo>
                      <a:pt x="314820" y="43227"/>
                    </a:lnTo>
                    <a:lnTo>
                      <a:pt x="320459" y="35712"/>
                    </a:lnTo>
                    <a:lnTo>
                      <a:pt x="314820" y="26311"/>
                    </a:lnTo>
                    <a:lnTo>
                      <a:pt x="312944" y="15976"/>
                    </a:lnTo>
                    <a:lnTo>
                      <a:pt x="315763" y="14100"/>
                    </a:lnTo>
                    <a:lnTo>
                      <a:pt x="323279" y="15976"/>
                    </a:lnTo>
                    <a:lnTo>
                      <a:pt x="327974" y="18796"/>
                    </a:lnTo>
                    <a:lnTo>
                      <a:pt x="332680" y="10337"/>
                    </a:lnTo>
                    <a:lnTo>
                      <a:pt x="335499" y="7517"/>
                    </a:lnTo>
                    <a:lnTo>
                      <a:pt x="349596" y="1879"/>
                    </a:lnTo>
                    <a:lnTo>
                      <a:pt x="352416" y="1879"/>
                    </a:lnTo>
                    <a:lnTo>
                      <a:pt x="370265" y="0"/>
                    </a:lnTo>
                    <a:lnTo>
                      <a:pt x="374028" y="0"/>
                    </a:lnTo>
                    <a:lnTo>
                      <a:pt x="385305" y="6579"/>
                    </a:lnTo>
                    <a:lnTo>
                      <a:pt x="388125" y="9396"/>
                    </a:lnTo>
                    <a:lnTo>
                      <a:pt x="394697" y="15976"/>
                    </a:lnTo>
                    <a:lnTo>
                      <a:pt x="399402" y="22558"/>
                    </a:lnTo>
                    <a:lnTo>
                      <a:pt x="400336" y="32893"/>
                    </a:lnTo>
                    <a:lnTo>
                      <a:pt x="401279" y="36655"/>
                    </a:lnTo>
                    <a:lnTo>
                      <a:pt x="406918" y="46047"/>
                    </a:lnTo>
                    <a:lnTo>
                      <a:pt x="410680" y="52628"/>
                    </a:lnTo>
                    <a:lnTo>
                      <a:pt x="413499" y="62020"/>
                    </a:lnTo>
                    <a:lnTo>
                      <a:pt x="427596" y="74241"/>
                    </a:lnTo>
                    <a:lnTo>
                      <a:pt x="429473" y="76117"/>
                    </a:lnTo>
                    <a:lnTo>
                      <a:pt x="439807" y="84575"/>
                    </a:lnTo>
                    <a:lnTo>
                      <a:pt x="445446" y="94920"/>
                    </a:lnTo>
                    <a:lnTo>
                      <a:pt x="447323" y="96796"/>
                    </a:lnTo>
                    <a:lnTo>
                      <a:pt x="454847" y="106188"/>
                    </a:lnTo>
                    <a:lnTo>
                      <a:pt x="441693" y="104311"/>
                    </a:lnTo>
                    <a:lnTo>
                      <a:pt x="438874" y="103368"/>
                    </a:lnTo>
                    <a:lnTo>
                      <a:pt x="425710" y="100558"/>
                    </a:lnTo>
                    <a:lnTo>
                      <a:pt x="421958" y="100558"/>
                    </a:lnTo>
                    <a:lnTo>
                      <a:pt x="412556" y="109016"/>
                    </a:lnTo>
                    <a:lnTo>
                      <a:pt x="411613" y="111836"/>
                    </a:lnTo>
                    <a:lnTo>
                      <a:pt x="405975" y="126866"/>
                    </a:lnTo>
                    <a:lnTo>
                      <a:pt x="405041" y="129686"/>
                    </a:lnTo>
                    <a:lnTo>
                      <a:pt x="400336" y="146602"/>
                    </a:lnTo>
                    <a:lnTo>
                      <a:pt x="394697" y="169157"/>
                    </a:lnTo>
                    <a:lnTo>
                      <a:pt x="394697" y="171977"/>
                    </a:lnTo>
                    <a:lnTo>
                      <a:pt x="390944" y="193589"/>
                    </a:lnTo>
                    <a:lnTo>
                      <a:pt x="390944" y="197351"/>
                    </a:lnTo>
                    <a:lnTo>
                      <a:pt x="390001" y="211448"/>
                    </a:lnTo>
                    <a:lnTo>
                      <a:pt x="388125" y="223659"/>
                    </a:lnTo>
                    <a:lnTo>
                      <a:pt x="386248" y="238699"/>
                    </a:lnTo>
                    <a:lnTo>
                      <a:pt x="367446" y="241519"/>
                    </a:lnTo>
                    <a:lnTo>
                      <a:pt x="363693" y="243395"/>
                    </a:lnTo>
                    <a:lnTo>
                      <a:pt x="346777" y="245281"/>
                    </a:lnTo>
                    <a:lnTo>
                      <a:pt x="343014" y="245281"/>
                    </a:lnTo>
                    <a:lnTo>
                      <a:pt x="327041" y="244338"/>
                    </a:lnTo>
                    <a:lnTo>
                      <a:pt x="324222" y="243395"/>
                    </a:lnTo>
                    <a:lnTo>
                      <a:pt x="311068" y="238699"/>
                    </a:lnTo>
                    <a:lnTo>
                      <a:pt x="307305" y="239642"/>
                    </a:lnTo>
                    <a:lnTo>
                      <a:pt x="298847" y="242452"/>
                    </a:lnTo>
                    <a:lnTo>
                      <a:pt x="296027" y="243395"/>
                    </a:lnTo>
                    <a:lnTo>
                      <a:pt x="292265" y="245281"/>
                    </a:lnTo>
                    <a:lnTo>
                      <a:pt x="285693" y="253739"/>
                    </a:lnTo>
                    <a:lnTo>
                      <a:pt x="275349" y="265950"/>
                    </a:lnTo>
                    <a:lnTo>
                      <a:pt x="273472" y="267827"/>
                    </a:lnTo>
                    <a:lnTo>
                      <a:pt x="268776" y="274409"/>
                    </a:lnTo>
                    <a:lnTo>
                      <a:pt x="276292" y="280990"/>
                    </a:lnTo>
                    <a:lnTo>
                      <a:pt x="278168" y="282867"/>
                    </a:lnTo>
                    <a:lnTo>
                      <a:pt x="285693" y="293201"/>
                    </a:lnTo>
                    <a:lnTo>
                      <a:pt x="279111" y="303536"/>
                    </a:lnTo>
                    <a:lnTo>
                      <a:pt x="260318" y="311061"/>
                    </a:lnTo>
                    <a:lnTo>
                      <a:pt x="250917" y="314814"/>
                    </a:lnTo>
                    <a:lnTo>
                      <a:pt x="248098" y="316700"/>
                    </a:lnTo>
                    <a:lnTo>
                      <a:pt x="222723" y="327034"/>
                    </a:lnTo>
                    <a:lnTo>
                      <a:pt x="196415" y="332673"/>
                    </a:lnTo>
                    <a:lnTo>
                      <a:pt x="193596" y="333616"/>
                    </a:lnTo>
                    <a:lnTo>
                      <a:pt x="190776" y="333616"/>
                    </a:lnTo>
                    <a:lnTo>
                      <a:pt x="169164" y="330797"/>
                    </a:lnTo>
                    <a:lnTo>
                      <a:pt x="166335" y="329854"/>
                    </a:lnTo>
                    <a:lnTo>
                      <a:pt x="147542" y="325158"/>
                    </a:lnTo>
                    <a:lnTo>
                      <a:pt x="128749" y="324215"/>
                    </a:lnTo>
                    <a:lnTo>
                      <a:pt x="109957" y="327977"/>
                    </a:lnTo>
                    <a:lnTo>
                      <a:pt x="106194" y="328911"/>
                    </a:lnTo>
                    <a:lnTo>
                      <a:pt x="102441" y="329854"/>
                    </a:lnTo>
                    <a:lnTo>
                      <a:pt x="79886" y="339255"/>
                    </a:lnTo>
                    <a:lnTo>
                      <a:pt x="65789" y="343951"/>
                    </a:lnTo>
                    <a:lnTo>
                      <a:pt x="61084" y="344894"/>
                    </a:lnTo>
                    <a:lnTo>
                      <a:pt x="57331" y="344894"/>
                    </a:lnTo>
                    <a:lnTo>
                      <a:pt x="36652" y="349589"/>
                    </a:lnTo>
                    <a:lnTo>
                      <a:pt x="16916" y="358991"/>
                    </a:lnTo>
                    <a:lnTo>
                      <a:pt x="14097" y="360867"/>
                    </a:lnTo>
                    <a:lnTo>
                      <a:pt x="943" y="365563"/>
                    </a:lnTo>
                    <a:lnTo>
                      <a:pt x="0" y="349589"/>
                    </a:lnTo>
                    <a:lnTo>
                      <a:pt x="4705" y="339255"/>
                    </a:lnTo>
                    <a:lnTo>
                      <a:pt x="5639" y="337369"/>
                    </a:lnTo>
                    <a:lnTo>
                      <a:pt x="11278" y="324215"/>
                    </a:lnTo>
                    <a:lnTo>
                      <a:pt x="13164" y="322338"/>
                    </a:lnTo>
                    <a:lnTo>
                      <a:pt x="22555" y="305422"/>
                    </a:ln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DD34FC8B-5121-410D-9845-D53897F383CA}"/>
                  </a:ext>
                </a:extLst>
              </p:cNvPr>
              <p:cNvSpPr/>
              <p:nvPr/>
            </p:nvSpPr>
            <p:spPr>
              <a:xfrm>
                <a:off x="3839360" y="3366579"/>
                <a:ext cx="962190" cy="836306"/>
              </a:xfrm>
              <a:custGeom>
                <a:avLst/>
                <a:gdLst>
                  <a:gd name="connsiteX0" fmla="*/ 408794 w 725490"/>
                  <a:gd name="connsiteY0" fmla="*/ 0 h 630574"/>
                  <a:gd name="connsiteX1" fmla="*/ 407860 w 725490"/>
                  <a:gd name="connsiteY1" fmla="*/ 14097 h 630574"/>
                  <a:gd name="connsiteX2" fmla="*/ 408794 w 725490"/>
                  <a:gd name="connsiteY2" fmla="*/ 18793 h 630574"/>
                  <a:gd name="connsiteX3" fmla="*/ 411613 w 725490"/>
                  <a:gd name="connsiteY3" fmla="*/ 34766 h 630574"/>
                  <a:gd name="connsiteX4" fmla="*/ 412556 w 725490"/>
                  <a:gd name="connsiteY4" fmla="*/ 37586 h 630574"/>
                  <a:gd name="connsiteX5" fmla="*/ 422891 w 725490"/>
                  <a:gd name="connsiteY5" fmla="*/ 48863 h 630574"/>
                  <a:gd name="connsiteX6" fmla="*/ 425710 w 725490"/>
                  <a:gd name="connsiteY6" fmla="*/ 51683 h 630574"/>
                  <a:gd name="connsiteX7" fmla="*/ 439807 w 725490"/>
                  <a:gd name="connsiteY7" fmla="*/ 64837 h 630574"/>
                  <a:gd name="connsiteX8" fmla="*/ 442627 w 725490"/>
                  <a:gd name="connsiteY8" fmla="*/ 67656 h 630574"/>
                  <a:gd name="connsiteX9" fmla="*/ 450142 w 725490"/>
                  <a:gd name="connsiteY9" fmla="*/ 78934 h 630574"/>
                  <a:gd name="connsiteX10" fmla="*/ 452028 w 725490"/>
                  <a:gd name="connsiteY10" fmla="*/ 82696 h 630574"/>
                  <a:gd name="connsiteX11" fmla="*/ 450142 w 725490"/>
                  <a:gd name="connsiteY11" fmla="*/ 94917 h 630574"/>
                  <a:gd name="connsiteX12" fmla="*/ 447323 w 725490"/>
                  <a:gd name="connsiteY12" fmla="*/ 98669 h 630574"/>
                  <a:gd name="connsiteX13" fmla="*/ 435112 w 725490"/>
                  <a:gd name="connsiteY13" fmla="*/ 109947 h 630574"/>
                  <a:gd name="connsiteX14" fmla="*/ 431349 w 725490"/>
                  <a:gd name="connsiteY14" fmla="*/ 111833 h 630574"/>
                  <a:gd name="connsiteX15" fmla="*/ 419129 w 725490"/>
                  <a:gd name="connsiteY15" fmla="*/ 120291 h 630574"/>
                  <a:gd name="connsiteX16" fmla="*/ 410670 w 725490"/>
                  <a:gd name="connsiteY16" fmla="*/ 131559 h 630574"/>
                  <a:gd name="connsiteX17" fmla="*/ 404098 w 725490"/>
                  <a:gd name="connsiteY17" fmla="*/ 143780 h 630574"/>
                  <a:gd name="connsiteX18" fmla="*/ 404098 w 725490"/>
                  <a:gd name="connsiteY18" fmla="*/ 153181 h 630574"/>
                  <a:gd name="connsiteX19" fmla="*/ 413490 w 725490"/>
                  <a:gd name="connsiteY19" fmla="*/ 157877 h 630574"/>
                  <a:gd name="connsiteX20" fmla="*/ 421948 w 725490"/>
                  <a:gd name="connsiteY20" fmla="*/ 156934 h 630574"/>
                  <a:gd name="connsiteX21" fmla="*/ 427587 w 725490"/>
                  <a:gd name="connsiteY21" fmla="*/ 159753 h 630574"/>
                  <a:gd name="connsiteX22" fmla="*/ 436988 w 725490"/>
                  <a:gd name="connsiteY22" fmla="*/ 178556 h 630574"/>
                  <a:gd name="connsiteX23" fmla="*/ 439807 w 725490"/>
                  <a:gd name="connsiteY23" fmla="*/ 179489 h 630574"/>
                  <a:gd name="connsiteX24" fmla="*/ 454847 w 725490"/>
                  <a:gd name="connsiteY24" fmla="*/ 180432 h 630574"/>
                  <a:gd name="connsiteX25" fmla="*/ 469878 w 725490"/>
                  <a:gd name="connsiteY25" fmla="*/ 159753 h 630574"/>
                  <a:gd name="connsiteX26" fmla="*/ 480212 w 725490"/>
                  <a:gd name="connsiteY26" fmla="*/ 148476 h 630574"/>
                  <a:gd name="connsiteX27" fmla="*/ 481155 w 725490"/>
                  <a:gd name="connsiteY27" fmla="*/ 144723 h 630574"/>
                  <a:gd name="connsiteX28" fmla="*/ 494309 w 725490"/>
                  <a:gd name="connsiteY28" fmla="*/ 139084 h 630574"/>
                  <a:gd name="connsiteX29" fmla="*/ 498072 w 725490"/>
                  <a:gd name="connsiteY29" fmla="*/ 140018 h 630574"/>
                  <a:gd name="connsiteX30" fmla="*/ 508406 w 725490"/>
                  <a:gd name="connsiteY30" fmla="*/ 145656 h 630574"/>
                  <a:gd name="connsiteX31" fmla="*/ 511226 w 725490"/>
                  <a:gd name="connsiteY31" fmla="*/ 148476 h 630574"/>
                  <a:gd name="connsiteX32" fmla="*/ 519684 w 725490"/>
                  <a:gd name="connsiteY32" fmla="*/ 152238 h 630574"/>
                  <a:gd name="connsiteX33" fmla="*/ 533781 w 725490"/>
                  <a:gd name="connsiteY33" fmla="*/ 161639 h 630574"/>
                  <a:gd name="connsiteX34" fmla="*/ 541296 w 725490"/>
                  <a:gd name="connsiteY34" fmla="*/ 165392 h 630574"/>
                  <a:gd name="connsiteX35" fmla="*/ 559156 w 725490"/>
                  <a:gd name="connsiteY35" fmla="*/ 156934 h 630574"/>
                  <a:gd name="connsiteX36" fmla="*/ 577015 w 725490"/>
                  <a:gd name="connsiteY36" fmla="*/ 149419 h 630574"/>
                  <a:gd name="connsiteX37" fmla="*/ 590169 w 725490"/>
                  <a:gd name="connsiteY37" fmla="*/ 145656 h 630574"/>
                  <a:gd name="connsiteX38" fmla="*/ 601446 w 725490"/>
                  <a:gd name="connsiteY38" fmla="*/ 145656 h 630574"/>
                  <a:gd name="connsiteX39" fmla="*/ 619297 w 725490"/>
                  <a:gd name="connsiteY39" fmla="*/ 148476 h 630574"/>
                  <a:gd name="connsiteX40" fmla="*/ 634336 w 725490"/>
                  <a:gd name="connsiteY40" fmla="*/ 151295 h 630574"/>
                  <a:gd name="connsiteX41" fmla="*/ 653129 w 725490"/>
                  <a:gd name="connsiteY41" fmla="*/ 152238 h 630574"/>
                  <a:gd name="connsiteX42" fmla="*/ 664407 w 725490"/>
                  <a:gd name="connsiteY42" fmla="*/ 148476 h 630574"/>
                  <a:gd name="connsiteX43" fmla="*/ 676627 w 725490"/>
                  <a:gd name="connsiteY43" fmla="*/ 145656 h 630574"/>
                  <a:gd name="connsiteX44" fmla="*/ 679447 w 725490"/>
                  <a:gd name="connsiteY44" fmla="*/ 154115 h 630574"/>
                  <a:gd name="connsiteX45" fmla="*/ 688839 w 725490"/>
                  <a:gd name="connsiteY45" fmla="*/ 171031 h 630574"/>
                  <a:gd name="connsiteX46" fmla="*/ 697297 w 725490"/>
                  <a:gd name="connsiteY46" fmla="*/ 190767 h 630574"/>
                  <a:gd name="connsiteX47" fmla="*/ 724557 w 725490"/>
                  <a:gd name="connsiteY47" fmla="*/ 219904 h 630574"/>
                  <a:gd name="connsiteX48" fmla="*/ 725491 w 725490"/>
                  <a:gd name="connsiteY48" fmla="*/ 223656 h 630574"/>
                  <a:gd name="connsiteX49" fmla="*/ 724557 w 725490"/>
                  <a:gd name="connsiteY49" fmla="*/ 234001 h 630574"/>
                  <a:gd name="connsiteX50" fmla="*/ 721738 w 725490"/>
                  <a:gd name="connsiteY50" fmla="*/ 238697 h 630574"/>
                  <a:gd name="connsiteX51" fmla="*/ 717032 w 725490"/>
                  <a:gd name="connsiteY51" fmla="*/ 244335 h 630574"/>
                  <a:gd name="connsiteX52" fmla="*/ 709517 w 725490"/>
                  <a:gd name="connsiteY52" fmla="*/ 255613 h 630574"/>
                  <a:gd name="connsiteX53" fmla="*/ 706698 w 725490"/>
                  <a:gd name="connsiteY53" fmla="*/ 258432 h 630574"/>
                  <a:gd name="connsiteX54" fmla="*/ 701059 w 725490"/>
                  <a:gd name="connsiteY54" fmla="*/ 271586 h 630574"/>
                  <a:gd name="connsiteX55" fmla="*/ 692601 w 725490"/>
                  <a:gd name="connsiteY55" fmla="*/ 284740 h 630574"/>
                  <a:gd name="connsiteX56" fmla="*/ 686962 w 725490"/>
                  <a:gd name="connsiteY56" fmla="*/ 296018 h 630574"/>
                  <a:gd name="connsiteX57" fmla="*/ 684143 w 725490"/>
                  <a:gd name="connsiteY57" fmla="*/ 300723 h 630574"/>
                  <a:gd name="connsiteX58" fmla="*/ 671922 w 725490"/>
                  <a:gd name="connsiteY58" fmla="*/ 319516 h 630574"/>
                  <a:gd name="connsiteX59" fmla="*/ 669112 w 725490"/>
                  <a:gd name="connsiteY59" fmla="*/ 324212 h 630574"/>
                  <a:gd name="connsiteX60" fmla="*/ 666293 w 725490"/>
                  <a:gd name="connsiteY60" fmla="*/ 342071 h 630574"/>
                  <a:gd name="connsiteX61" fmla="*/ 665350 w 725490"/>
                  <a:gd name="connsiteY61" fmla="*/ 345824 h 630574"/>
                  <a:gd name="connsiteX62" fmla="*/ 661588 w 725490"/>
                  <a:gd name="connsiteY62" fmla="*/ 356168 h 630574"/>
                  <a:gd name="connsiteX63" fmla="*/ 647490 w 725490"/>
                  <a:gd name="connsiteY63" fmla="*/ 361807 h 630574"/>
                  <a:gd name="connsiteX64" fmla="*/ 633393 w 725490"/>
                  <a:gd name="connsiteY64" fmla="*/ 375895 h 630574"/>
                  <a:gd name="connsiteX65" fmla="*/ 631517 w 725490"/>
                  <a:gd name="connsiteY65" fmla="*/ 380600 h 630574"/>
                  <a:gd name="connsiteX66" fmla="*/ 633393 w 725490"/>
                  <a:gd name="connsiteY66" fmla="*/ 386239 h 630574"/>
                  <a:gd name="connsiteX67" fmla="*/ 610838 w 725490"/>
                  <a:gd name="connsiteY67" fmla="*/ 382476 h 630574"/>
                  <a:gd name="connsiteX68" fmla="*/ 608028 w 725490"/>
                  <a:gd name="connsiteY68" fmla="*/ 379657 h 630574"/>
                  <a:gd name="connsiteX69" fmla="*/ 606142 w 725490"/>
                  <a:gd name="connsiteY69" fmla="*/ 378723 h 630574"/>
                  <a:gd name="connsiteX70" fmla="*/ 603323 w 725490"/>
                  <a:gd name="connsiteY70" fmla="*/ 375895 h 630574"/>
                  <a:gd name="connsiteX71" fmla="*/ 599570 w 725490"/>
                  <a:gd name="connsiteY71" fmla="*/ 374018 h 630574"/>
                  <a:gd name="connsiteX72" fmla="*/ 582654 w 725490"/>
                  <a:gd name="connsiteY72" fmla="*/ 361807 h 630574"/>
                  <a:gd name="connsiteX73" fmla="*/ 579834 w 725490"/>
                  <a:gd name="connsiteY73" fmla="*/ 359921 h 630574"/>
                  <a:gd name="connsiteX74" fmla="*/ 576072 w 725490"/>
                  <a:gd name="connsiteY74" fmla="*/ 357102 h 630574"/>
                  <a:gd name="connsiteX75" fmla="*/ 574196 w 725490"/>
                  <a:gd name="connsiteY75" fmla="*/ 355225 h 630574"/>
                  <a:gd name="connsiteX76" fmla="*/ 568557 w 725490"/>
                  <a:gd name="connsiteY76" fmla="*/ 352406 h 630574"/>
                  <a:gd name="connsiteX77" fmla="*/ 564794 w 725490"/>
                  <a:gd name="connsiteY77" fmla="*/ 348644 h 630574"/>
                  <a:gd name="connsiteX78" fmla="*/ 562918 w 725490"/>
                  <a:gd name="connsiteY78" fmla="*/ 347710 h 630574"/>
                  <a:gd name="connsiteX79" fmla="*/ 549754 w 725490"/>
                  <a:gd name="connsiteY79" fmla="*/ 338309 h 630574"/>
                  <a:gd name="connsiteX80" fmla="*/ 546935 w 725490"/>
                  <a:gd name="connsiteY80" fmla="*/ 336433 h 630574"/>
                  <a:gd name="connsiteX81" fmla="*/ 537543 w 725490"/>
                  <a:gd name="connsiteY81" fmla="*/ 329851 h 630574"/>
                  <a:gd name="connsiteX82" fmla="*/ 535667 w 725490"/>
                  <a:gd name="connsiteY82" fmla="*/ 327974 h 630574"/>
                  <a:gd name="connsiteX83" fmla="*/ 534724 w 725490"/>
                  <a:gd name="connsiteY83" fmla="*/ 324212 h 630574"/>
                  <a:gd name="connsiteX84" fmla="*/ 520627 w 725490"/>
                  <a:gd name="connsiteY84" fmla="*/ 330794 h 630574"/>
                  <a:gd name="connsiteX85" fmla="*/ 520627 w 725490"/>
                  <a:gd name="connsiteY85" fmla="*/ 336433 h 630574"/>
                  <a:gd name="connsiteX86" fmla="*/ 521570 w 725490"/>
                  <a:gd name="connsiteY86" fmla="*/ 340195 h 630574"/>
                  <a:gd name="connsiteX87" fmla="*/ 521570 w 725490"/>
                  <a:gd name="connsiteY87" fmla="*/ 342071 h 630574"/>
                  <a:gd name="connsiteX88" fmla="*/ 522503 w 725490"/>
                  <a:gd name="connsiteY88" fmla="*/ 362741 h 630574"/>
                  <a:gd name="connsiteX89" fmla="*/ 521570 w 725490"/>
                  <a:gd name="connsiteY89" fmla="*/ 365560 h 630574"/>
                  <a:gd name="connsiteX90" fmla="*/ 519684 w 725490"/>
                  <a:gd name="connsiteY90" fmla="*/ 368379 h 630574"/>
                  <a:gd name="connsiteX91" fmla="*/ 508406 w 725490"/>
                  <a:gd name="connsiteY91" fmla="*/ 378723 h 630574"/>
                  <a:gd name="connsiteX92" fmla="*/ 505587 w 725490"/>
                  <a:gd name="connsiteY92" fmla="*/ 380600 h 630574"/>
                  <a:gd name="connsiteX93" fmla="*/ 501834 w 725490"/>
                  <a:gd name="connsiteY93" fmla="*/ 382476 h 630574"/>
                  <a:gd name="connsiteX94" fmla="*/ 486794 w 725490"/>
                  <a:gd name="connsiteY94" fmla="*/ 390935 h 630574"/>
                  <a:gd name="connsiteX95" fmla="*/ 484918 w 725490"/>
                  <a:gd name="connsiteY95" fmla="*/ 392821 h 630574"/>
                  <a:gd name="connsiteX96" fmla="*/ 483032 w 725490"/>
                  <a:gd name="connsiteY96" fmla="*/ 394697 h 630574"/>
                  <a:gd name="connsiteX97" fmla="*/ 476460 w 725490"/>
                  <a:gd name="connsiteY97" fmla="*/ 404089 h 630574"/>
                  <a:gd name="connsiteX98" fmla="*/ 475517 w 725490"/>
                  <a:gd name="connsiteY98" fmla="*/ 405975 h 630574"/>
                  <a:gd name="connsiteX99" fmla="*/ 474574 w 725490"/>
                  <a:gd name="connsiteY99" fmla="*/ 410670 h 630574"/>
                  <a:gd name="connsiteX100" fmla="*/ 473640 w 725490"/>
                  <a:gd name="connsiteY100" fmla="*/ 414433 h 630574"/>
                  <a:gd name="connsiteX101" fmla="*/ 461420 w 725490"/>
                  <a:gd name="connsiteY101" fmla="*/ 429463 h 630574"/>
                  <a:gd name="connsiteX102" fmla="*/ 460486 w 725490"/>
                  <a:gd name="connsiteY102" fmla="*/ 432283 h 630574"/>
                  <a:gd name="connsiteX103" fmla="*/ 458600 w 725490"/>
                  <a:gd name="connsiteY103" fmla="*/ 435102 h 630574"/>
                  <a:gd name="connsiteX104" fmla="*/ 453904 w 725490"/>
                  <a:gd name="connsiteY104" fmla="*/ 452961 h 630574"/>
                  <a:gd name="connsiteX105" fmla="*/ 453904 w 725490"/>
                  <a:gd name="connsiteY105" fmla="*/ 455781 h 630574"/>
                  <a:gd name="connsiteX106" fmla="*/ 452961 w 725490"/>
                  <a:gd name="connsiteY106" fmla="*/ 462353 h 630574"/>
                  <a:gd name="connsiteX107" fmla="*/ 452961 w 725490"/>
                  <a:gd name="connsiteY107" fmla="*/ 467992 h 630574"/>
                  <a:gd name="connsiteX108" fmla="*/ 457657 w 725490"/>
                  <a:gd name="connsiteY108" fmla="*/ 497129 h 630574"/>
                  <a:gd name="connsiteX109" fmla="*/ 459543 w 725490"/>
                  <a:gd name="connsiteY109" fmla="*/ 500891 h 630574"/>
                  <a:gd name="connsiteX110" fmla="*/ 462362 w 725490"/>
                  <a:gd name="connsiteY110" fmla="*/ 504644 h 630574"/>
                  <a:gd name="connsiteX111" fmla="*/ 463305 w 725490"/>
                  <a:gd name="connsiteY111" fmla="*/ 506530 h 630574"/>
                  <a:gd name="connsiteX112" fmla="*/ 475517 w 725490"/>
                  <a:gd name="connsiteY112" fmla="*/ 522503 h 630574"/>
                  <a:gd name="connsiteX113" fmla="*/ 477403 w 725490"/>
                  <a:gd name="connsiteY113" fmla="*/ 524380 h 630574"/>
                  <a:gd name="connsiteX114" fmla="*/ 490557 w 725490"/>
                  <a:gd name="connsiteY114" fmla="*/ 535658 h 630574"/>
                  <a:gd name="connsiteX115" fmla="*/ 491490 w 725490"/>
                  <a:gd name="connsiteY115" fmla="*/ 537543 h 630574"/>
                  <a:gd name="connsiteX116" fmla="*/ 501834 w 725490"/>
                  <a:gd name="connsiteY116" fmla="*/ 545059 h 630574"/>
                  <a:gd name="connsiteX117" fmla="*/ 503711 w 725490"/>
                  <a:gd name="connsiteY117" fmla="*/ 546935 h 630574"/>
                  <a:gd name="connsiteX118" fmla="*/ 506530 w 725490"/>
                  <a:gd name="connsiteY118" fmla="*/ 552574 h 630574"/>
                  <a:gd name="connsiteX119" fmla="*/ 495252 w 725490"/>
                  <a:gd name="connsiteY119" fmla="*/ 556336 h 630574"/>
                  <a:gd name="connsiteX120" fmla="*/ 493376 w 725490"/>
                  <a:gd name="connsiteY120" fmla="*/ 557270 h 630574"/>
                  <a:gd name="connsiteX121" fmla="*/ 491490 w 725490"/>
                  <a:gd name="connsiteY121" fmla="*/ 560089 h 630574"/>
                  <a:gd name="connsiteX122" fmla="*/ 490557 w 725490"/>
                  <a:gd name="connsiteY122" fmla="*/ 561975 h 630574"/>
                  <a:gd name="connsiteX123" fmla="*/ 488671 w 725490"/>
                  <a:gd name="connsiteY123" fmla="*/ 562908 h 630574"/>
                  <a:gd name="connsiteX124" fmla="*/ 486794 w 725490"/>
                  <a:gd name="connsiteY124" fmla="*/ 565728 h 630574"/>
                  <a:gd name="connsiteX125" fmla="*/ 467058 w 725490"/>
                  <a:gd name="connsiteY125" fmla="*/ 588283 h 630574"/>
                  <a:gd name="connsiteX126" fmla="*/ 466115 w 725490"/>
                  <a:gd name="connsiteY126" fmla="*/ 589226 h 630574"/>
                  <a:gd name="connsiteX127" fmla="*/ 465182 w 725490"/>
                  <a:gd name="connsiteY127" fmla="*/ 591103 h 630574"/>
                  <a:gd name="connsiteX128" fmla="*/ 451085 w 725490"/>
                  <a:gd name="connsiteY128" fmla="*/ 606142 h 630574"/>
                  <a:gd name="connsiteX129" fmla="*/ 450142 w 725490"/>
                  <a:gd name="connsiteY129" fmla="*/ 607076 h 630574"/>
                  <a:gd name="connsiteX130" fmla="*/ 449208 w 725490"/>
                  <a:gd name="connsiteY130" fmla="*/ 608962 h 630574"/>
                  <a:gd name="connsiteX131" fmla="*/ 447323 w 725490"/>
                  <a:gd name="connsiteY131" fmla="*/ 609905 h 630574"/>
                  <a:gd name="connsiteX132" fmla="*/ 446389 w 725490"/>
                  <a:gd name="connsiteY132" fmla="*/ 610838 h 630574"/>
                  <a:gd name="connsiteX133" fmla="*/ 436045 w 725490"/>
                  <a:gd name="connsiteY133" fmla="*/ 619296 h 630574"/>
                  <a:gd name="connsiteX134" fmla="*/ 435112 w 725490"/>
                  <a:gd name="connsiteY134" fmla="*/ 620239 h 630574"/>
                  <a:gd name="connsiteX135" fmla="*/ 434169 w 725490"/>
                  <a:gd name="connsiteY135" fmla="*/ 622116 h 630574"/>
                  <a:gd name="connsiteX136" fmla="*/ 427587 w 725490"/>
                  <a:gd name="connsiteY136" fmla="*/ 626812 h 630574"/>
                  <a:gd name="connsiteX137" fmla="*/ 425710 w 725490"/>
                  <a:gd name="connsiteY137" fmla="*/ 628698 h 630574"/>
                  <a:gd name="connsiteX138" fmla="*/ 423834 w 725490"/>
                  <a:gd name="connsiteY138" fmla="*/ 629631 h 630574"/>
                  <a:gd name="connsiteX139" fmla="*/ 406917 w 725490"/>
                  <a:gd name="connsiteY139" fmla="*/ 625878 h 630574"/>
                  <a:gd name="connsiteX140" fmla="*/ 401279 w 725490"/>
                  <a:gd name="connsiteY140" fmla="*/ 625878 h 630574"/>
                  <a:gd name="connsiteX141" fmla="*/ 389058 w 725490"/>
                  <a:gd name="connsiteY141" fmla="*/ 629631 h 630574"/>
                  <a:gd name="connsiteX142" fmla="*/ 386239 w 725490"/>
                  <a:gd name="connsiteY142" fmla="*/ 630574 h 630574"/>
                  <a:gd name="connsiteX143" fmla="*/ 383419 w 725490"/>
                  <a:gd name="connsiteY143" fmla="*/ 629631 h 630574"/>
                  <a:gd name="connsiteX144" fmla="*/ 382486 w 725490"/>
                  <a:gd name="connsiteY144" fmla="*/ 628698 h 630574"/>
                  <a:gd name="connsiteX145" fmla="*/ 381543 w 725490"/>
                  <a:gd name="connsiteY145" fmla="*/ 617420 h 630574"/>
                  <a:gd name="connsiteX146" fmla="*/ 381543 w 725490"/>
                  <a:gd name="connsiteY146" fmla="*/ 612715 h 630574"/>
                  <a:gd name="connsiteX147" fmla="*/ 380600 w 725490"/>
                  <a:gd name="connsiteY147" fmla="*/ 610838 h 630574"/>
                  <a:gd name="connsiteX148" fmla="*/ 366503 w 725490"/>
                  <a:gd name="connsiteY148" fmla="*/ 603323 h 630574"/>
                  <a:gd name="connsiteX149" fmla="*/ 364626 w 725490"/>
                  <a:gd name="connsiteY149" fmla="*/ 603323 h 630574"/>
                  <a:gd name="connsiteX150" fmla="*/ 361807 w 725490"/>
                  <a:gd name="connsiteY150" fmla="*/ 602380 h 630574"/>
                  <a:gd name="connsiteX151" fmla="*/ 358045 w 725490"/>
                  <a:gd name="connsiteY151" fmla="*/ 602380 h 630574"/>
                  <a:gd name="connsiteX152" fmla="*/ 356168 w 725490"/>
                  <a:gd name="connsiteY152" fmla="*/ 603323 h 630574"/>
                  <a:gd name="connsiteX153" fmla="*/ 354292 w 725490"/>
                  <a:gd name="connsiteY153" fmla="*/ 602380 h 630574"/>
                  <a:gd name="connsiteX154" fmla="*/ 352406 w 725490"/>
                  <a:gd name="connsiteY154" fmla="*/ 602380 h 630574"/>
                  <a:gd name="connsiteX155" fmla="*/ 338309 w 725490"/>
                  <a:gd name="connsiteY155" fmla="*/ 599561 h 630574"/>
                  <a:gd name="connsiteX156" fmla="*/ 337375 w 725490"/>
                  <a:gd name="connsiteY156" fmla="*/ 598627 h 630574"/>
                  <a:gd name="connsiteX157" fmla="*/ 334556 w 725490"/>
                  <a:gd name="connsiteY157" fmla="*/ 596741 h 630574"/>
                  <a:gd name="connsiteX158" fmla="*/ 330794 w 725490"/>
                  <a:gd name="connsiteY158" fmla="*/ 594865 h 630574"/>
                  <a:gd name="connsiteX159" fmla="*/ 329851 w 725490"/>
                  <a:gd name="connsiteY159" fmla="*/ 593922 h 630574"/>
                  <a:gd name="connsiteX160" fmla="*/ 322336 w 725490"/>
                  <a:gd name="connsiteY160" fmla="*/ 586407 h 630574"/>
                  <a:gd name="connsiteX161" fmla="*/ 321393 w 725490"/>
                  <a:gd name="connsiteY161" fmla="*/ 584530 h 630574"/>
                  <a:gd name="connsiteX162" fmla="*/ 315763 w 725490"/>
                  <a:gd name="connsiteY162" fmla="*/ 578892 h 630574"/>
                  <a:gd name="connsiteX163" fmla="*/ 313877 w 725490"/>
                  <a:gd name="connsiteY163" fmla="*/ 577948 h 630574"/>
                  <a:gd name="connsiteX164" fmla="*/ 309181 w 725490"/>
                  <a:gd name="connsiteY164" fmla="*/ 575129 h 630574"/>
                  <a:gd name="connsiteX165" fmla="*/ 303543 w 725490"/>
                  <a:gd name="connsiteY165" fmla="*/ 575129 h 630574"/>
                  <a:gd name="connsiteX166" fmla="*/ 295084 w 725490"/>
                  <a:gd name="connsiteY166" fmla="*/ 583587 h 630574"/>
                  <a:gd name="connsiteX167" fmla="*/ 291322 w 725490"/>
                  <a:gd name="connsiteY167" fmla="*/ 575129 h 630574"/>
                  <a:gd name="connsiteX168" fmla="*/ 290389 w 725490"/>
                  <a:gd name="connsiteY168" fmla="*/ 572310 h 630574"/>
                  <a:gd name="connsiteX169" fmla="*/ 289446 w 725490"/>
                  <a:gd name="connsiteY169" fmla="*/ 553517 h 630574"/>
                  <a:gd name="connsiteX170" fmla="*/ 289446 w 725490"/>
                  <a:gd name="connsiteY170" fmla="*/ 546935 h 630574"/>
                  <a:gd name="connsiteX171" fmla="*/ 285683 w 725490"/>
                  <a:gd name="connsiteY171" fmla="*/ 522503 h 630574"/>
                  <a:gd name="connsiteX172" fmla="*/ 285683 w 725490"/>
                  <a:gd name="connsiteY172" fmla="*/ 518741 h 630574"/>
                  <a:gd name="connsiteX173" fmla="*/ 273472 w 725490"/>
                  <a:gd name="connsiteY173" fmla="*/ 506530 h 630574"/>
                  <a:gd name="connsiteX174" fmla="*/ 272529 w 725490"/>
                  <a:gd name="connsiteY174" fmla="*/ 505587 h 630574"/>
                  <a:gd name="connsiteX175" fmla="*/ 269710 w 725490"/>
                  <a:gd name="connsiteY175" fmla="*/ 503711 h 630574"/>
                  <a:gd name="connsiteX176" fmla="*/ 267834 w 725490"/>
                  <a:gd name="connsiteY176" fmla="*/ 502768 h 630574"/>
                  <a:gd name="connsiteX177" fmla="*/ 264071 w 725490"/>
                  <a:gd name="connsiteY177" fmla="*/ 500891 h 630574"/>
                  <a:gd name="connsiteX178" fmla="*/ 262195 w 725490"/>
                  <a:gd name="connsiteY178" fmla="*/ 499948 h 630574"/>
                  <a:gd name="connsiteX179" fmla="*/ 261252 w 725490"/>
                  <a:gd name="connsiteY179" fmla="*/ 499005 h 630574"/>
                  <a:gd name="connsiteX180" fmla="*/ 252793 w 725490"/>
                  <a:gd name="connsiteY180" fmla="*/ 486794 h 630574"/>
                  <a:gd name="connsiteX181" fmla="*/ 251860 w 725490"/>
                  <a:gd name="connsiteY181" fmla="*/ 484908 h 630574"/>
                  <a:gd name="connsiteX182" fmla="*/ 252793 w 725490"/>
                  <a:gd name="connsiteY182" fmla="*/ 479270 h 630574"/>
                  <a:gd name="connsiteX183" fmla="*/ 253736 w 725490"/>
                  <a:gd name="connsiteY183" fmla="*/ 477393 h 630574"/>
                  <a:gd name="connsiteX184" fmla="*/ 253736 w 725490"/>
                  <a:gd name="connsiteY184" fmla="*/ 469878 h 630574"/>
                  <a:gd name="connsiteX185" fmla="*/ 252793 w 725490"/>
                  <a:gd name="connsiteY185" fmla="*/ 467992 h 630574"/>
                  <a:gd name="connsiteX186" fmla="*/ 251860 w 725490"/>
                  <a:gd name="connsiteY186" fmla="*/ 467058 h 630574"/>
                  <a:gd name="connsiteX187" fmla="*/ 229305 w 725490"/>
                  <a:gd name="connsiteY187" fmla="*/ 472697 h 630574"/>
                  <a:gd name="connsiteX188" fmla="*/ 228362 w 725490"/>
                  <a:gd name="connsiteY188" fmla="*/ 473631 h 630574"/>
                  <a:gd name="connsiteX189" fmla="*/ 207683 w 725490"/>
                  <a:gd name="connsiteY189" fmla="*/ 482089 h 630574"/>
                  <a:gd name="connsiteX190" fmla="*/ 205807 w 725490"/>
                  <a:gd name="connsiteY190" fmla="*/ 483032 h 630574"/>
                  <a:gd name="connsiteX191" fmla="*/ 202044 w 725490"/>
                  <a:gd name="connsiteY191" fmla="*/ 484908 h 630574"/>
                  <a:gd name="connsiteX192" fmla="*/ 194529 w 725490"/>
                  <a:gd name="connsiteY192" fmla="*/ 485851 h 630574"/>
                  <a:gd name="connsiteX193" fmla="*/ 183251 w 725490"/>
                  <a:gd name="connsiteY193" fmla="*/ 487728 h 630574"/>
                  <a:gd name="connsiteX194" fmla="*/ 179499 w 725490"/>
                  <a:gd name="connsiteY194" fmla="*/ 487728 h 630574"/>
                  <a:gd name="connsiteX195" fmla="*/ 163516 w 725490"/>
                  <a:gd name="connsiteY195" fmla="*/ 485851 h 630574"/>
                  <a:gd name="connsiteX196" fmla="*/ 161639 w 725490"/>
                  <a:gd name="connsiteY196" fmla="*/ 485851 h 630574"/>
                  <a:gd name="connsiteX197" fmla="*/ 156943 w 725490"/>
                  <a:gd name="connsiteY197" fmla="*/ 483032 h 630574"/>
                  <a:gd name="connsiteX198" fmla="*/ 155057 w 725490"/>
                  <a:gd name="connsiteY198" fmla="*/ 483032 h 630574"/>
                  <a:gd name="connsiteX199" fmla="*/ 147542 w 725490"/>
                  <a:gd name="connsiteY199" fmla="*/ 478336 h 630574"/>
                  <a:gd name="connsiteX200" fmla="*/ 141903 w 725490"/>
                  <a:gd name="connsiteY200" fmla="*/ 468935 h 630574"/>
                  <a:gd name="connsiteX201" fmla="*/ 132502 w 725490"/>
                  <a:gd name="connsiteY201" fmla="*/ 455781 h 630574"/>
                  <a:gd name="connsiteX202" fmla="*/ 124987 w 725490"/>
                  <a:gd name="connsiteY202" fmla="*/ 446380 h 630574"/>
                  <a:gd name="connsiteX203" fmla="*/ 121225 w 725490"/>
                  <a:gd name="connsiteY203" fmla="*/ 442627 h 630574"/>
                  <a:gd name="connsiteX204" fmla="*/ 118415 w 725490"/>
                  <a:gd name="connsiteY204" fmla="*/ 439807 h 630574"/>
                  <a:gd name="connsiteX205" fmla="*/ 106194 w 725490"/>
                  <a:gd name="connsiteY205" fmla="*/ 434169 h 630574"/>
                  <a:gd name="connsiteX206" fmla="*/ 87401 w 725490"/>
                  <a:gd name="connsiteY206" fmla="*/ 430406 h 630574"/>
                  <a:gd name="connsiteX207" fmla="*/ 78000 w 725490"/>
                  <a:gd name="connsiteY207" fmla="*/ 425710 h 630574"/>
                  <a:gd name="connsiteX208" fmla="*/ 60150 w 725490"/>
                  <a:gd name="connsiteY208" fmla="*/ 416309 h 630574"/>
                  <a:gd name="connsiteX209" fmla="*/ 56388 w 725490"/>
                  <a:gd name="connsiteY209" fmla="*/ 414433 h 630574"/>
                  <a:gd name="connsiteX210" fmla="*/ 39472 w 725490"/>
                  <a:gd name="connsiteY210" fmla="*/ 407851 h 630574"/>
                  <a:gd name="connsiteX211" fmla="*/ 31956 w 725490"/>
                  <a:gd name="connsiteY211" fmla="*/ 404089 h 630574"/>
                  <a:gd name="connsiteX212" fmla="*/ 17859 w 725490"/>
                  <a:gd name="connsiteY212" fmla="*/ 393754 h 630574"/>
                  <a:gd name="connsiteX213" fmla="*/ 4696 w 725490"/>
                  <a:gd name="connsiteY213" fmla="*/ 384353 h 630574"/>
                  <a:gd name="connsiteX214" fmla="*/ 4696 w 725490"/>
                  <a:gd name="connsiteY214" fmla="*/ 374961 h 630574"/>
                  <a:gd name="connsiteX215" fmla="*/ 5639 w 725490"/>
                  <a:gd name="connsiteY215" fmla="*/ 362741 h 630574"/>
                  <a:gd name="connsiteX216" fmla="*/ 4696 w 725490"/>
                  <a:gd name="connsiteY216" fmla="*/ 348644 h 630574"/>
                  <a:gd name="connsiteX217" fmla="*/ 1876 w 725490"/>
                  <a:gd name="connsiteY217" fmla="*/ 332670 h 630574"/>
                  <a:gd name="connsiteX218" fmla="*/ 0 w 725490"/>
                  <a:gd name="connsiteY218" fmla="*/ 317630 h 630574"/>
                  <a:gd name="connsiteX219" fmla="*/ 943 w 725490"/>
                  <a:gd name="connsiteY219" fmla="*/ 314820 h 630574"/>
                  <a:gd name="connsiteX220" fmla="*/ 5639 w 725490"/>
                  <a:gd name="connsiteY220" fmla="*/ 301657 h 630574"/>
                  <a:gd name="connsiteX221" fmla="*/ 6582 w 725490"/>
                  <a:gd name="connsiteY221" fmla="*/ 298837 h 630574"/>
                  <a:gd name="connsiteX222" fmla="*/ 6582 w 725490"/>
                  <a:gd name="connsiteY222" fmla="*/ 282864 h 630574"/>
                  <a:gd name="connsiteX223" fmla="*/ 4696 w 725490"/>
                  <a:gd name="connsiteY223" fmla="*/ 270643 h 630574"/>
                  <a:gd name="connsiteX224" fmla="*/ 2819 w 725490"/>
                  <a:gd name="connsiteY224" fmla="*/ 267833 h 630574"/>
                  <a:gd name="connsiteX225" fmla="*/ 0 w 725490"/>
                  <a:gd name="connsiteY225" fmla="*/ 250917 h 630574"/>
                  <a:gd name="connsiteX226" fmla="*/ 0 w 725490"/>
                  <a:gd name="connsiteY226" fmla="*/ 248098 h 630574"/>
                  <a:gd name="connsiteX227" fmla="*/ 4696 w 725490"/>
                  <a:gd name="connsiteY227" fmla="*/ 229295 h 630574"/>
                  <a:gd name="connsiteX228" fmla="*/ 8458 w 725490"/>
                  <a:gd name="connsiteY228" fmla="*/ 219904 h 630574"/>
                  <a:gd name="connsiteX229" fmla="*/ 9401 w 725490"/>
                  <a:gd name="connsiteY229" fmla="*/ 216141 h 630574"/>
                  <a:gd name="connsiteX230" fmla="*/ 15040 w 725490"/>
                  <a:gd name="connsiteY230" fmla="*/ 201111 h 630574"/>
                  <a:gd name="connsiteX231" fmla="*/ 15040 w 725490"/>
                  <a:gd name="connsiteY231" fmla="*/ 184185 h 630574"/>
                  <a:gd name="connsiteX232" fmla="*/ 15973 w 725490"/>
                  <a:gd name="connsiteY232" fmla="*/ 180432 h 630574"/>
                  <a:gd name="connsiteX233" fmla="*/ 20679 w 725490"/>
                  <a:gd name="connsiteY233" fmla="*/ 164449 h 630574"/>
                  <a:gd name="connsiteX234" fmla="*/ 19736 w 725490"/>
                  <a:gd name="connsiteY234" fmla="*/ 156000 h 630574"/>
                  <a:gd name="connsiteX235" fmla="*/ 15973 w 725490"/>
                  <a:gd name="connsiteY235" fmla="*/ 146599 h 630574"/>
                  <a:gd name="connsiteX236" fmla="*/ 16916 w 725490"/>
                  <a:gd name="connsiteY236" fmla="*/ 137198 h 630574"/>
                  <a:gd name="connsiteX237" fmla="*/ 20679 w 725490"/>
                  <a:gd name="connsiteY237" fmla="*/ 130626 h 630574"/>
                  <a:gd name="connsiteX238" fmla="*/ 23498 w 725490"/>
                  <a:gd name="connsiteY238" fmla="*/ 126864 h 630574"/>
                  <a:gd name="connsiteX239" fmla="*/ 36652 w 725490"/>
                  <a:gd name="connsiteY239" fmla="*/ 122168 h 630574"/>
                  <a:gd name="connsiteX240" fmla="*/ 39472 w 725490"/>
                  <a:gd name="connsiteY240" fmla="*/ 120291 h 630574"/>
                  <a:gd name="connsiteX241" fmla="*/ 59207 w 725490"/>
                  <a:gd name="connsiteY241" fmla="*/ 110890 h 630574"/>
                  <a:gd name="connsiteX242" fmla="*/ 79877 w 725490"/>
                  <a:gd name="connsiteY242" fmla="*/ 106194 h 630574"/>
                  <a:gd name="connsiteX243" fmla="*/ 83639 w 725490"/>
                  <a:gd name="connsiteY243" fmla="*/ 106194 h 630574"/>
                  <a:gd name="connsiteX244" fmla="*/ 88335 w 725490"/>
                  <a:gd name="connsiteY244" fmla="*/ 105251 h 630574"/>
                  <a:gd name="connsiteX245" fmla="*/ 102432 w 725490"/>
                  <a:gd name="connsiteY245" fmla="*/ 100555 h 630574"/>
                  <a:gd name="connsiteX246" fmla="*/ 124987 w 725490"/>
                  <a:gd name="connsiteY246" fmla="*/ 91154 h 630574"/>
                  <a:gd name="connsiteX247" fmla="*/ 128749 w 725490"/>
                  <a:gd name="connsiteY247" fmla="*/ 90211 h 630574"/>
                  <a:gd name="connsiteX248" fmla="*/ 132502 w 725490"/>
                  <a:gd name="connsiteY248" fmla="*/ 89278 h 630574"/>
                  <a:gd name="connsiteX249" fmla="*/ 151305 w 725490"/>
                  <a:gd name="connsiteY249" fmla="*/ 85515 h 630574"/>
                  <a:gd name="connsiteX250" fmla="*/ 170097 w 725490"/>
                  <a:gd name="connsiteY250" fmla="*/ 86458 h 630574"/>
                  <a:gd name="connsiteX251" fmla="*/ 188890 w 725490"/>
                  <a:gd name="connsiteY251" fmla="*/ 91154 h 630574"/>
                  <a:gd name="connsiteX252" fmla="*/ 191710 w 725490"/>
                  <a:gd name="connsiteY252" fmla="*/ 92088 h 630574"/>
                  <a:gd name="connsiteX253" fmla="*/ 213322 w 725490"/>
                  <a:gd name="connsiteY253" fmla="*/ 94917 h 630574"/>
                  <a:gd name="connsiteX254" fmla="*/ 216141 w 725490"/>
                  <a:gd name="connsiteY254" fmla="*/ 94917 h 630574"/>
                  <a:gd name="connsiteX255" fmla="*/ 218961 w 725490"/>
                  <a:gd name="connsiteY255" fmla="*/ 93974 h 630574"/>
                  <a:gd name="connsiteX256" fmla="*/ 245278 w 725490"/>
                  <a:gd name="connsiteY256" fmla="*/ 88335 h 630574"/>
                  <a:gd name="connsiteX257" fmla="*/ 270653 w 725490"/>
                  <a:gd name="connsiteY257" fmla="*/ 78000 h 630574"/>
                  <a:gd name="connsiteX258" fmla="*/ 273472 w 725490"/>
                  <a:gd name="connsiteY258" fmla="*/ 76114 h 630574"/>
                  <a:gd name="connsiteX259" fmla="*/ 282864 w 725490"/>
                  <a:gd name="connsiteY259" fmla="*/ 72362 h 630574"/>
                  <a:gd name="connsiteX260" fmla="*/ 301666 w 725490"/>
                  <a:gd name="connsiteY260" fmla="*/ 64837 h 630574"/>
                  <a:gd name="connsiteX261" fmla="*/ 308238 w 725490"/>
                  <a:gd name="connsiteY261" fmla="*/ 54502 h 630574"/>
                  <a:gd name="connsiteX262" fmla="*/ 300723 w 725490"/>
                  <a:gd name="connsiteY262" fmla="*/ 44167 h 630574"/>
                  <a:gd name="connsiteX263" fmla="*/ 298847 w 725490"/>
                  <a:gd name="connsiteY263" fmla="*/ 42291 h 630574"/>
                  <a:gd name="connsiteX264" fmla="*/ 291322 w 725490"/>
                  <a:gd name="connsiteY264" fmla="*/ 35709 h 630574"/>
                  <a:gd name="connsiteX265" fmla="*/ 296027 w 725490"/>
                  <a:gd name="connsiteY265" fmla="*/ 29127 h 630574"/>
                  <a:gd name="connsiteX266" fmla="*/ 297904 w 725490"/>
                  <a:gd name="connsiteY266" fmla="*/ 27251 h 630574"/>
                  <a:gd name="connsiteX267" fmla="*/ 308238 w 725490"/>
                  <a:gd name="connsiteY267" fmla="*/ 15030 h 630574"/>
                  <a:gd name="connsiteX268" fmla="*/ 314820 w 725490"/>
                  <a:gd name="connsiteY268" fmla="*/ 6572 h 630574"/>
                  <a:gd name="connsiteX269" fmla="*/ 318583 w 725490"/>
                  <a:gd name="connsiteY269" fmla="*/ 4696 h 630574"/>
                  <a:gd name="connsiteX270" fmla="*/ 321393 w 725490"/>
                  <a:gd name="connsiteY270" fmla="*/ 3753 h 630574"/>
                  <a:gd name="connsiteX271" fmla="*/ 329851 w 725490"/>
                  <a:gd name="connsiteY271" fmla="*/ 933 h 630574"/>
                  <a:gd name="connsiteX272" fmla="*/ 333613 w 725490"/>
                  <a:gd name="connsiteY272" fmla="*/ 0 h 630574"/>
                  <a:gd name="connsiteX273" fmla="*/ 346767 w 725490"/>
                  <a:gd name="connsiteY273" fmla="*/ 4696 h 630574"/>
                  <a:gd name="connsiteX274" fmla="*/ 349587 w 725490"/>
                  <a:gd name="connsiteY274" fmla="*/ 5639 h 630574"/>
                  <a:gd name="connsiteX275" fmla="*/ 365569 w 725490"/>
                  <a:gd name="connsiteY275" fmla="*/ 6572 h 630574"/>
                  <a:gd name="connsiteX276" fmla="*/ 369322 w 725490"/>
                  <a:gd name="connsiteY276" fmla="*/ 6572 h 630574"/>
                  <a:gd name="connsiteX277" fmla="*/ 386239 w 725490"/>
                  <a:gd name="connsiteY277" fmla="*/ 4696 h 630574"/>
                  <a:gd name="connsiteX278" fmla="*/ 390001 w 725490"/>
                  <a:gd name="connsiteY278" fmla="*/ 2819 h 630574"/>
                  <a:gd name="connsiteX279" fmla="*/ 408794 w 725490"/>
                  <a:gd name="connsiteY279" fmla="*/ 0 h 630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</a:cxnLst>
                <a:rect l="l" t="t" r="r" b="b"/>
                <a:pathLst>
                  <a:path w="725490" h="630574">
                    <a:moveTo>
                      <a:pt x="408794" y="0"/>
                    </a:moveTo>
                    <a:lnTo>
                      <a:pt x="407860" y="14097"/>
                    </a:lnTo>
                    <a:lnTo>
                      <a:pt x="408794" y="18793"/>
                    </a:lnTo>
                    <a:lnTo>
                      <a:pt x="411613" y="34766"/>
                    </a:lnTo>
                    <a:lnTo>
                      <a:pt x="412556" y="37586"/>
                    </a:lnTo>
                    <a:lnTo>
                      <a:pt x="422891" y="48863"/>
                    </a:lnTo>
                    <a:lnTo>
                      <a:pt x="425710" y="51683"/>
                    </a:lnTo>
                    <a:lnTo>
                      <a:pt x="439807" y="64837"/>
                    </a:lnTo>
                    <a:lnTo>
                      <a:pt x="442627" y="67656"/>
                    </a:lnTo>
                    <a:lnTo>
                      <a:pt x="450142" y="78934"/>
                    </a:lnTo>
                    <a:lnTo>
                      <a:pt x="452028" y="82696"/>
                    </a:lnTo>
                    <a:lnTo>
                      <a:pt x="450142" y="94917"/>
                    </a:lnTo>
                    <a:lnTo>
                      <a:pt x="447323" y="98669"/>
                    </a:lnTo>
                    <a:lnTo>
                      <a:pt x="435112" y="109947"/>
                    </a:lnTo>
                    <a:lnTo>
                      <a:pt x="431349" y="111833"/>
                    </a:lnTo>
                    <a:lnTo>
                      <a:pt x="419129" y="120291"/>
                    </a:lnTo>
                    <a:lnTo>
                      <a:pt x="410670" y="131559"/>
                    </a:lnTo>
                    <a:lnTo>
                      <a:pt x="404098" y="143780"/>
                    </a:lnTo>
                    <a:lnTo>
                      <a:pt x="404098" y="153181"/>
                    </a:lnTo>
                    <a:lnTo>
                      <a:pt x="413490" y="157877"/>
                    </a:lnTo>
                    <a:lnTo>
                      <a:pt x="421948" y="156934"/>
                    </a:lnTo>
                    <a:lnTo>
                      <a:pt x="427587" y="159753"/>
                    </a:lnTo>
                    <a:lnTo>
                      <a:pt x="436988" y="178556"/>
                    </a:lnTo>
                    <a:lnTo>
                      <a:pt x="439807" y="179489"/>
                    </a:lnTo>
                    <a:lnTo>
                      <a:pt x="454847" y="180432"/>
                    </a:lnTo>
                    <a:lnTo>
                      <a:pt x="469878" y="159753"/>
                    </a:lnTo>
                    <a:lnTo>
                      <a:pt x="480212" y="148476"/>
                    </a:lnTo>
                    <a:lnTo>
                      <a:pt x="481155" y="144723"/>
                    </a:lnTo>
                    <a:lnTo>
                      <a:pt x="494309" y="139084"/>
                    </a:lnTo>
                    <a:lnTo>
                      <a:pt x="498072" y="140018"/>
                    </a:lnTo>
                    <a:lnTo>
                      <a:pt x="508406" y="145656"/>
                    </a:lnTo>
                    <a:lnTo>
                      <a:pt x="511226" y="148476"/>
                    </a:lnTo>
                    <a:lnTo>
                      <a:pt x="519684" y="152238"/>
                    </a:lnTo>
                    <a:lnTo>
                      <a:pt x="533781" y="161639"/>
                    </a:lnTo>
                    <a:lnTo>
                      <a:pt x="541296" y="165392"/>
                    </a:lnTo>
                    <a:lnTo>
                      <a:pt x="559156" y="156934"/>
                    </a:lnTo>
                    <a:lnTo>
                      <a:pt x="577015" y="149419"/>
                    </a:lnTo>
                    <a:lnTo>
                      <a:pt x="590169" y="145656"/>
                    </a:lnTo>
                    <a:lnTo>
                      <a:pt x="601446" y="145656"/>
                    </a:lnTo>
                    <a:lnTo>
                      <a:pt x="619297" y="148476"/>
                    </a:lnTo>
                    <a:lnTo>
                      <a:pt x="634336" y="151295"/>
                    </a:lnTo>
                    <a:lnTo>
                      <a:pt x="653129" y="152238"/>
                    </a:lnTo>
                    <a:lnTo>
                      <a:pt x="664407" y="148476"/>
                    </a:lnTo>
                    <a:lnTo>
                      <a:pt x="676627" y="145656"/>
                    </a:lnTo>
                    <a:lnTo>
                      <a:pt x="679447" y="154115"/>
                    </a:lnTo>
                    <a:lnTo>
                      <a:pt x="688839" y="171031"/>
                    </a:lnTo>
                    <a:lnTo>
                      <a:pt x="697297" y="190767"/>
                    </a:lnTo>
                    <a:lnTo>
                      <a:pt x="724557" y="219904"/>
                    </a:lnTo>
                    <a:lnTo>
                      <a:pt x="725491" y="223656"/>
                    </a:lnTo>
                    <a:lnTo>
                      <a:pt x="724557" y="234001"/>
                    </a:lnTo>
                    <a:lnTo>
                      <a:pt x="721738" y="238697"/>
                    </a:lnTo>
                    <a:lnTo>
                      <a:pt x="717032" y="244335"/>
                    </a:lnTo>
                    <a:lnTo>
                      <a:pt x="709517" y="255613"/>
                    </a:lnTo>
                    <a:lnTo>
                      <a:pt x="706698" y="258432"/>
                    </a:lnTo>
                    <a:lnTo>
                      <a:pt x="701059" y="271586"/>
                    </a:lnTo>
                    <a:lnTo>
                      <a:pt x="692601" y="284740"/>
                    </a:lnTo>
                    <a:lnTo>
                      <a:pt x="686962" y="296018"/>
                    </a:lnTo>
                    <a:lnTo>
                      <a:pt x="684143" y="300723"/>
                    </a:lnTo>
                    <a:lnTo>
                      <a:pt x="671922" y="319516"/>
                    </a:lnTo>
                    <a:lnTo>
                      <a:pt x="669112" y="324212"/>
                    </a:lnTo>
                    <a:lnTo>
                      <a:pt x="666293" y="342071"/>
                    </a:lnTo>
                    <a:lnTo>
                      <a:pt x="665350" y="345824"/>
                    </a:lnTo>
                    <a:lnTo>
                      <a:pt x="661588" y="356168"/>
                    </a:lnTo>
                    <a:lnTo>
                      <a:pt x="647490" y="361807"/>
                    </a:lnTo>
                    <a:lnTo>
                      <a:pt x="633393" y="375895"/>
                    </a:lnTo>
                    <a:lnTo>
                      <a:pt x="631517" y="380600"/>
                    </a:lnTo>
                    <a:lnTo>
                      <a:pt x="633393" y="386239"/>
                    </a:lnTo>
                    <a:lnTo>
                      <a:pt x="610838" y="382476"/>
                    </a:lnTo>
                    <a:lnTo>
                      <a:pt x="608028" y="379657"/>
                    </a:lnTo>
                    <a:lnTo>
                      <a:pt x="606142" y="378723"/>
                    </a:lnTo>
                    <a:lnTo>
                      <a:pt x="603323" y="375895"/>
                    </a:lnTo>
                    <a:lnTo>
                      <a:pt x="599570" y="374018"/>
                    </a:lnTo>
                    <a:lnTo>
                      <a:pt x="582654" y="361807"/>
                    </a:lnTo>
                    <a:lnTo>
                      <a:pt x="579834" y="359921"/>
                    </a:lnTo>
                    <a:lnTo>
                      <a:pt x="576072" y="357102"/>
                    </a:lnTo>
                    <a:lnTo>
                      <a:pt x="574196" y="355225"/>
                    </a:lnTo>
                    <a:lnTo>
                      <a:pt x="568557" y="352406"/>
                    </a:lnTo>
                    <a:lnTo>
                      <a:pt x="564794" y="348644"/>
                    </a:lnTo>
                    <a:lnTo>
                      <a:pt x="562918" y="347710"/>
                    </a:lnTo>
                    <a:lnTo>
                      <a:pt x="549754" y="338309"/>
                    </a:lnTo>
                    <a:lnTo>
                      <a:pt x="546935" y="336433"/>
                    </a:lnTo>
                    <a:lnTo>
                      <a:pt x="537543" y="329851"/>
                    </a:lnTo>
                    <a:lnTo>
                      <a:pt x="535667" y="327974"/>
                    </a:lnTo>
                    <a:lnTo>
                      <a:pt x="534724" y="324212"/>
                    </a:lnTo>
                    <a:lnTo>
                      <a:pt x="520627" y="330794"/>
                    </a:lnTo>
                    <a:lnTo>
                      <a:pt x="520627" y="336433"/>
                    </a:lnTo>
                    <a:lnTo>
                      <a:pt x="521570" y="340195"/>
                    </a:lnTo>
                    <a:lnTo>
                      <a:pt x="521570" y="342071"/>
                    </a:lnTo>
                    <a:lnTo>
                      <a:pt x="522503" y="362741"/>
                    </a:lnTo>
                    <a:lnTo>
                      <a:pt x="521570" y="365560"/>
                    </a:lnTo>
                    <a:lnTo>
                      <a:pt x="519684" y="368379"/>
                    </a:lnTo>
                    <a:lnTo>
                      <a:pt x="508406" y="378723"/>
                    </a:lnTo>
                    <a:lnTo>
                      <a:pt x="505587" y="380600"/>
                    </a:lnTo>
                    <a:lnTo>
                      <a:pt x="501834" y="382476"/>
                    </a:lnTo>
                    <a:lnTo>
                      <a:pt x="486794" y="390935"/>
                    </a:lnTo>
                    <a:lnTo>
                      <a:pt x="484918" y="392821"/>
                    </a:lnTo>
                    <a:lnTo>
                      <a:pt x="483032" y="394697"/>
                    </a:lnTo>
                    <a:lnTo>
                      <a:pt x="476460" y="404089"/>
                    </a:lnTo>
                    <a:lnTo>
                      <a:pt x="475517" y="405975"/>
                    </a:lnTo>
                    <a:lnTo>
                      <a:pt x="474574" y="410670"/>
                    </a:lnTo>
                    <a:lnTo>
                      <a:pt x="473640" y="414433"/>
                    </a:lnTo>
                    <a:lnTo>
                      <a:pt x="461420" y="429463"/>
                    </a:lnTo>
                    <a:lnTo>
                      <a:pt x="460486" y="432283"/>
                    </a:lnTo>
                    <a:lnTo>
                      <a:pt x="458600" y="435102"/>
                    </a:lnTo>
                    <a:lnTo>
                      <a:pt x="453904" y="452961"/>
                    </a:lnTo>
                    <a:lnTo>
                      <a:pt x="453904" y="455781"/>
                    </a:lnTo>
                    <a:lnTo>
                      <a:pt x="452961" y="462353"/>
                    </a:lnTo>
                    <a:lnTo>
                      <a:pt x="452961" y="467992"/>
                    </a:lnTo>
                    <a:lnTo>
                      <a:pt x="457657" y="497129"/>
                    </a:lnTo>
                    <a:lnTo>
                      <a:pt x="459543" y="500891"/>
                    </a:lnTo>
                    <a:lnTo>
                      <a:pt x="462362" y="504644"/>
                    </a:lnTo>
                    <a:lnTo>
                      <a:pt x="463305" y="506530"/>
                    </a:lnTo>
                    <a:lnTo>
                      <a:pt x="475517" y="522503"/>
                    </a:lnTo>
                    <a:lnTo>
                      <a:pt x="477403" y="524380"/>
                    </a:lnTo>
                    <a:lnTo>
                      <a:pt x="490557" y="535658"/>
                    </a:lnTo>
                    <a:lnTo>
                      <a:pt x="491490" y="537543"/>
                    </a:lnTo>
                    <a:lnTo>
                      <a:pt x="501834" y="545059"/>
                    </a:lnTo>
                    <a:lnTo>
                      <a:pt x="503711" y="546935"/>
                    </a:lnTo>
                    <a:lnTo>
                      <a:pt x="506530" y="552574"/>
                    </a:lnTo>
                    <a:lnTo>
                      <a:pt x="495252" y="556336"/>
                    </a:lnTo>
                    <a:lnTo>
                      <a:pt x="493376" y="557270"/>
                    </a:lnTo>
                    <a:lnTo>
                      <a:pt x="491490" y="560089"/>
                    </a:lnTo>
                    <a:lnTo>
                      <a:pt x="490557" y="561975"/>
                    </a:lnTo>
                    <a:lnTo>
                      <a:pt x="488671" y="562908"/>
                    </a:lnTo>
                    <a:lnTo>
                      <a:pt x="486794" y="565728"/>
                    </a:lnTo>
                    <a:lnTo>
                      <a:pt x="467058" y="588283"/>
                    </a:lnTo>
                    <a:lnTo>
                      <a:pt x="466115" y="589226"/>
                    </a:lnTo>
                    <a:lnTo>
                      <a:pt x="465182" y="591103"/>
                    </a:lnTo>
                    <a:lnTo>
                      <a:pt x="451085" y="606142"/>
                    </a:lnTo>
                    <a:lnTo>
                      <a:pt x="450142" y="607076"/>
                    </a:lnTo>
                    <a:lnTo>
                      <a:pt x="449208" y="608962"/>
                    </a:lnTo>
                    <a:lnTo>
                      <a:pt x="447323" y="609905"/>
                    </a:lnTo>
                    <a:lnTo>
                      <a:pt x="446389" y="610838"/>
                    </a:lnTo>
                    <a:lnTo>
                      <a:pt x="436045" y="619296"/>
                    </a:lnTo>
                    <a:lnTo>
                      <a:pt x="435112" y="620239"/>
                    </a:lnTo>
                    <a:lnTo>
                      <a:pt x="434169" y="622116"/>
                    </a:lnTo>
                    <a:lnTo>
                      <a:pt x="427587" y="626812"/>
                    </a:lnTo>
                    <a:lnTo>
                      <a:pt x="425710" y="628698"/>
                    </a:lnTo>
                    <a:lnTo>
                      <a:pt x="423834" y="629631"/>
                    </a:lnTo>
                    <a:lnTo>
                      <a:pt x="406917" y="625878"/>
                    </a:lnTo>
                    <a:lnTo>
                      <a:pt x="401279" y="625878"/>
                    </a:lnTo>
                    <a:lnTo>
                      <a:pt x="389058" y="629631"/>
                    </a:lnTo>
                    <a:lnTo>
                      <a:pt x="386239" y="630574"/>
                    </a:lnTo>
                    <a:lnTo>
                      <a:pt x="383419" y="629631"/>
                    </a:lnTo>
                    <a:lnTo>
                      <a:pt x="382486" y="628698"/>
                    </a:lnTo>
                    <a:lnTo>
                      <a:pt x="381543" y="617420"/>
                    </a:lnTo>
                    <a:lnTo>
                      <a:pt x="381543" y="612715"/>
                    </a:lnTo>
                    <a:lnTo>
                      <a:pt x="380600" y="610838"/>
                    </a:lnTo>
                    <a:lnTo>
                      <a:pt x="366503" y="603323"/>
                    </a:lnTo>
                    <a:lnTo>
                      <a:pt x="364626" y="603323"/>
                    </a:lnTo>
                    <a:lnTo>
                      <a:pt x="361807" y="602380"/>
                    </a:lnTo>
                    <a:lnTo>
                      <a:pt x="358045" y="602380"/>
                    </a:lnTo>
                    <a:lnTo>
                      <a:pt x="356168" y="603323"/>
                    </a:lnTo>
                    <a:lnTo>
                      <a:pt x="354292" y="602380"/>
                    </a:lnTo>
                    <a:lnTo>
                      <a:pt x="352406" y="602380"/>
                    </a:lnTo>
                    <a:lnTo>
                      <a:pt x="338309" y="599561"/>
                    </a:lnTo>
                    <a:lnTo>
                      <a:pt x="337375" y="598627"/>
                    </a:lnTo>
                    <a:lnTo>
                      <a:pt x="334556" y="596741"/>
                    </a:lnTo>
                    <a:lnTo>
                      <a:pt x="330794" y="594865"/>
                    </a:lnTo>
                    <a:lnTo>
                      <a:pt x="329851" y="593922"/>
                    </a:lnTo>
                    <a:lnTo>
                      <a:pt x="322336" y="586407"/>
                    </a:lnTo>
                    <a:lnTo>
                      <a:pt x="321393" y="584530"/>
                    </a:lnTo>
                    <a:lnTo>
                      <a:pt x="315763" y="578892"/>
                    </a:lnTo>
                    <a:lnTo>
                      <a:pt x="313877" y="577948"/>
                    </a:lnTo>
                    <a:lnTo>
                      <a:pt x="309181" y="575129"/>
                    </a:lnTo>
                    <a:lnTo>
                      <a:pt x="303543" y="575129"/>
                    </a:lnTo>
                    <a:lnTo>
                      <a:pt x="295084" y="583587"/>
                    </a:lnTo>
                    <a:lnTo>
                      <a:pt x="291322" y="575129"/>
                    </a:lnTo>
                    <a:lnTo>
                      <a:pt x="290389" y="572310"/>
                    </a:lnTo>
                    <a:lnTo>
                      <a:pt x="289446" y="553517"/>
                    </a:lnTo>
                    <a:lnTo>
                      <a:pt x="289446" y="546935"/>
                    </a:lnTo>
                    <a:lnTo>
                      <a:pt x="285683" y="522503"/>
                    </a:lnTo>
                    <a:lnTo>
                      <a:pt x="285683" y="518741"/>
                    </a:lnTo>
                    <a:lnTo>
                      <a:pt x="273472" y="506530"/>
                    </a:lnTo>
                    <a:lnTo>
                      <a:pt x="272529" y="505587"/>
                    </a:lnTo>
                    <a:lnTo>
                      <a:pt x="269710" y="503711"/>
                    </a:lnTo>
                    <a:lnTo>
                      <a:pt x="267834" y="502768"/>
                    </a:lnTo>
                    <a:lnTo>
                      <a:pt x="264071" y="500891"/>
                    </a:lnTo>
                    <a:lnTo>
                      <a:pt x="262195" y="499948"/>
                    </a:lnTo>
                    <a:lnTo>
                      <a:pt x="261252" y="499005"/>
                    </a:lnTo>
                    <a:lnTo>
                      <a:pt x="252793" y="486794"/>
                    </a:lnTo>
                    <a:lnTo>
                      <a:pt x="251860" y="484908"/>
                    </a:lnTo>
                    <a:lnTo>
                      <a:pt x="252793" y="479270"/>
                    </a:lnTo>
                    <a:lnTo>
                      <a:pt x="253736" y="477393"/>
                    </a:lnTo>
                    <a:lnTo>
                      <a:pt x="253736" y="469878"/>
                    </a:lnTo>
                    <a:lnTo>
                      <a:pt x="252793" y="467992"/>
                    </a:lnTo>
                    <a:lnTo>
                      <a:pt x="251860" y="467058"/>
                    </a:lnTo>
                    <a:lnTo>
                      <a:pt x="229305" y="472697"/>
                    </a:lnTo>
                    <a:lnTo>
                      <a:pt x="228362" y="473631"/>
                    </a:lnTo>
                    <a:lnTo>
                      <a:pt x="207683" y="482089"/>
                    </a:lnTo>
                    <a:lnTo>
                      <a:pt x="205807" y="483032"/>
                    </a:lnTo>
                    <a:lnTo>
                      <a:pt x="202044" y="484908"/>
                    </a:lnTo>
                    <a:lnTo>
                      <a:pt x="194529" y="485851"/>
                    </a:lnTo>
                    <a:lnTo>
                      <a:pt x="183251" y="487728"/>
                    </a:lnTo>
                    <a:lnTo>
                      <a:pt x="179499" y="487728"/>
                    </a:lnTo>
                    <a:lnTo>
                      <a:pt x="163516" y="485851"/>
                    </a:lnTo>
                    <a:lnTo>
                      <a:pt x="161639" y="485851"/>
                    </a:lnTo>
                    <a:lnTo>
                      <a:pt x="156943" y="483032"/>
                    </a:lnTo>
                    <a:lnTo>
                      <a:pt x="155057" y="483032"/>
                    </a:lnTo>
                    <a:lnTo>
                      <a:pt x="147542" y="478336"/>
                    </a:lnTo>
                    <a:lnTo>
                      <a:pt x="141903" y="468935"/>
                    </a:lnTo>
                    <a:lnTo>
                      <a:pt x="132502" y="455781"/>
                    </a:lnTo>
                    <a:lnTo>
                      <a:pt x="124987" y="446380"/>
                    </a:lnTo>
                    <a:lnTo>
                      <a:pt x="121225" y="442627"/>
                    </a:lnTo>
                    <a:lnTo>
                      <a:pt x="118415" y="439807"/>
                    </a:lnTo>
                    <a:lnTo>
                      <a:pt x="106194" y="434169"/>
                    </a:lnTo>
                    <a:lnTo>
                      <a:pt x="87401" y="430406"/>
                    </a:lnTo>
                    <a:lnTo>
                      <a:pt x="78000" y="425710"/>
                    </a:lnTo>
                    <a:lnTo>
                      <a:pt x="60150" y="416309"/>
                    </a:lnTo>
                    <a:lnTo>
                      <a:pt x="56388" y="414433"/>
                    </a:lnTo>
                    <a:lnTo>
                      <a:pt x="39472" y="407851"/>
                    </a:lnTo>
                    <a:lnTo>
                      <a:pt x="31956" y="404089"/>
                    </a:lnTo>
                    <a:lnTo>
                      <a:pt x="17859" y="393754"/>
                    </a:lnTo>
                    <a:lnTo>
                      <a:pt x="4696" y="384353"/>
                    </a:lnTo>
                    <a:lnTo>
                      <a:pt x="4696" y="374961"/>
                    </a:lnTo>
                    <a:lnTo>
                      <a:pt x="5639" y="362741"/>
                    </a:lnTo>
                    <a:lnTo>
                      <a:pt x="4696" y="348644"/>
                    </a:lnTo>
                    <a:lnTo>
                      <a:pt x="1876" y="332670"/>
                    </a:lnTo>
                    <a:lnTo>
                      <a:pt x="0" y="317630"/>
                    </a:lnTo>
                    <a:lnTo>
                      <a:pt x="943" y="314820"/>
                    </a:lnTo>
                    <a:lnTo>
                      <a:pt x="5639" y="301657"/>
                    </a:lnTo>
                    <a:lnTo>
                      <a:pt x="6582" y="298837"/>
                    </a:lnTo>
                    <a:lnTo>
                      <a:pt x="6582" y="282864"/>
                    </a:lnTo>
                    <a:lnTo>
                      <a:pt x="4696" y="270643"/>
                    </a:lnTo>
                    <a:lnTo>
                      <a:pt x="2819" y="267833"/>
                    </a:lnTo>
                    <a:lnTo>
                      <a:pt x="0" y="250917"/>
                    </a:lnTo>
                    <a:lnTo>
                      <a:pt x="0" y="248098"/>
                    </a:lnTo>
                    <a:lnTo>
                      <a:pt x="4696" y="229295"/>
                    </a:lnTo>
                    <a:lnTo>
                      <a:pt x="8458" y="219904"/>
                    </a:lnTo>
                    <a:lnTo>
                      <a:pt x="9401" y="216141"/>
                    </a:lnTo>
                    <a:lnTo>
                      <a:pt x="15040" y="201111"/>
                    </a:lnTo>
                    <a:lnTo>
                      <a:pt x="15040" y="184185"/>
                    </a:lnTo>
                    <a:lnTo>
                      <a:pt x="15973" y="180432"/>
                    </a:lnTo>
                    <a:lnTo>
                      <a:pt x="20679" y="164449"/>
                    </a:lnTo>
                    <a:lnTo>
                      <a:pt x="19736" y="156000"/>
                    </a:lnTo>
                    <a:lnTo>
                      <a:pt x="15973" y="146599"/>
                    </a:lnTo>
                    <a:lnTo>
                      <a:pt x="16916" y="137198"/>
                    </a:lnTo>
                    <a:lnTo>
                      <a:pt x="20679" y="130626"/>
                    </a:lnTo>
                    <a:lnTo>
                      <a:pt x="23498" y="126864"/>
                    </a:lnTo>
                    <a:lnTo>
                      <a:pt x="36652" y="122168"/>
                    </a:lnTo>
                    <a:lnTo>
                      <a:pt x="39472" y="120291"/>
                    </a:lnTo>
                    <a:lnTo>
                      <a:pt x="59207" y="110890"/>
                    </a:lnTo>
                    <a:lnTo>
                      <a:pt x="79877" y="106194"/>
                    </a:lnTo>
                    <a:lnTo>
                      <a:pt x="83639" y="106194"/>
                    </a:lnTo>
                    <a:lnTo>
                      <a:pt x="88335" y="105251"/>
                    </a:lnTo>
                    <a:lnTo>
                      <a:pt x="102432" y="100555"/>
                    </a:lnTo>
                    <a:lnTo>
                      <a:pt x="124987" y="91154"/>
                    </a:lnTo>
                    <a:lnTo>
                      <a:pt x="128749" y="90211"/>
                    </a:lnTo>
                    <a:lnTo>
                      <a:pt x="132502" y="89278"/>
                    </a:lnTo>
                    <a:lnTo>
                      <a:pt x="151305" y="85515"/>
                    </a:lnTo>
                    <a:lnTo>
                      <a:pt x="170097" y="86458"/>
                    </a:lnTo>
                    <a:lnTo>
                      <a:pt x="188890" y="91154"/>
                    </a:lnTo>
                    <a:lnTo>
                      <a:pt x="191710" y="92088"/>
                    </a:lnTo>
                    <a:lnTo>
                      <a:pt x="213322" y="94917"/>
                    </a:lnTo>
                    <a:lnTo>
                      <a:pt x="216141" y="94917"/>
                    </a:lnTo>
                    <a:lnTo>
                      <a:pt x="218961" y="93974"/>
                    </a:lnTo>
                    <a:lnTo>
                      <a:pt x="245278" y="88335"/>
                    </a:lnTo>
                    <a:lnTo>
                      <a:pt x="270653" y="78000"/>
                    </a:lnTo>
                    <a:lnTo>
                      <a:pt x="273472" y="76114"/>
                    </a:lnTo>
                    <a:lnTo>
                      <a:pt x="282864" y="72362"/>
                    </a:lnTo>
                    <a:lnTo>
                      <a:pt x="301666" y="64837"/>
                    </a:lnTo>
                    <a:lnTo>
                      <a:pt x="308238" y="54502"/>
                    </a:lnTo>
                    <a:lnTo>
                      <a:pt x="300723" y="44167"/>
                    </a:lnTo>
                    <a:lnTo>
                      <a:pt x="298847" y="42291"/>
                    </a:lnTo>
                    <a:lnTo>
                      <a:pt x="291322" y="35709"/>
                    </a:lnTo>
                    <a:lnTo>
                      <a:pt x="296027" y="29127"/>
                    </a:lnTo>
                    <a:lnTo>
                      <a:pt x="297904" y="27251"/>
                    </a:lnTo>
                    <a:lnTo>
                      <a:pt x="308238" y="15030"/>
                    </a:lnTo>
                    <a:lnTo>
                      <a:pt x="314820" y="6572"/>
                    </a:lnTo>
                    <a:lnTo>
                      <a:pt x="318583" y="4696"/>
                    </a:lnTo>
                    <a:lnTo>
                      <a:pt x="321393" y="3753"/>
                    </a:lnTo>
                    <a:lnTo>
                      <a:pt x="329851" y="933"/>
                    </a:lnTo>
                    <a:lnTo>
                      <a:pt x="333613" y="0"/>
                    </a:lnTo>
                    <a:lnTo>
                      <a:pt x="346767" y="4696"/>
                    </a:lnTo>
                    <a:lnTo>
                      <a:pt x="349587" y="5639"/>
                    </a:lnTo>
                    <a:lnTo>
                      <a:pt x="365569" y="6572"/>
                    </a:lnTo>
                    <a:lnTo>
                      <a:pt x="369322" y="6572"/>
                    </a:lnTo>
                    <a:lnTo>
                      <a:pt x="386239" y="4696"/>
                    </a:lnTo>
                    <a:lnTo>
                      <a:pt x="390001" y="2819"/>
                    </a:lnTo>
                    <a:lnTo>
                      <a:pt x="408794" y="0"/>
                    </a:ln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C8AC75AE-1FF0-EB29-CE6B-2C524B3C2CC2}"/>
                  </a:ext>
                </a:extLst>
              </p:cNvPr>
              <p:cNvSpPr/>
              <p:nvPr/>
            </p:nvSpPr>
            <p:spPr>
              <a:xfrm>
                <a:off x="3484761" y="3874223"/>
                <a:ext cx="893644" cy="1150392"/>
              </a:xfrm>
              <a:custGeom>
                <a:avLst/>
                <a:gdLst>
                  <a:gd name="connsiteX0" fmla="*/ 274415 w 673807"/>
                  <a:gd name="connsiteY0" fmla="*/ 0 h 867394"/>
                  <a:gd name="connsiteX1" fmla="*/ 287569 w 673807"/>
                  <a:gd name="connsiteY1" fmla="*/ 9392 h 867394"/>
                  <a:gd name="connsiteX2" fmla="*/ 301666 w 673807"/>
                  <a:gd name="connsiteY2" fmla="*/ 19726 h 867394"/>
                  <a:gd name="connsiteX3" fmla="*/ 309182 w 673807"/>
                  <a:gd name="connsiteY3" fmla="*/ 23489 h 867394"/>
                  <a:gd name="connsiteX4" fmla="*/ 326098 w 673807"/>
                  <a:gd name="connsiteY4" fmla="*/ 30070 h 867394"/>
                  <a:gd name="connsiteX5" fmla="*/ 329860 w 673807"/>
                  <a:gd name="connsiteY5" fmla="*/ 31947 h 867394"/>
                  <a:gd name="connsiteX6" fmla="*/ 347710 w 673807"/>
                  <a:gd name="connsiteY6" fmla="*/ 41348 h 867394"/>
                  <a:gd name="connsiteX7" fmla="*/ 357111 w 673807"/>
                  <a:gd name="connsiteY7" fmla="*/ 46044 h 867394"/>
                  <a:gd name="connsiteX8" fmla="*/ 375904 w 673807"/>
                  <a:gd name="connsiteY8" fmla="*/ 49806 h 867394"/>
                  <a:gd name="connsiteX9" fmla="*/ 388125 w 673807"/>
                  <a:gd name="connsiteY9" fmla="*/ 55445 h 867394"/>
                  <a:gd name="connsiteX10" fmla="*/ 390944 w 673807"/>
                  <a:gd name="connsiteY10" fmla="*/ 58264 h 867394"/>
                  <a:gd name="connsiteX11" fmla="*/ 394697 w 673807"/>
                  <a:gd name="connsiteY11" fmla="*/ 62017 h 867394"/>
                  <a:gd name="connsiteX12" fmla="*/ 402222 w 673807"/>
                  <a:gd name="connsiteY12" fmla="*/ 71418 h 867394"/>
                  <a:gd name="connsiteX13" fmla="*/ 411613 w 673807"/>
                  <a:gd name="connsiteY13" fmla="*/ 84572 h 867394"/>
                  <a:gd name="connsiteX14" fmla="*/ 417252 w 673807"/>
                  <a:gd name="connsiteY14" fmla="*/ 93974 h 867394"/>
                  <a:gd name="connsiteX15" fmla="*/ 424767 w 673807"/>
                  <a:gd name="connsiteY15" fmla="*/ 98669 h 867394"/>
                  <a:gd name="connsiteX16" fmla="*/ 426653 w 673807"/>
                  <a:gd name="connsiteY16" fmla="*/ 98669 h 867394"/>
                  <a:gd name="connsiteX17" fmla="*/ 431349 w 673807"/>
                  <a:gd name="connsiteY17" fmla="*/ 101489 h 867394"/>
                  <a:gd name="connsiteX18" fmla="*/ 433226 w 673807"/>
                  <a:gd name="connsiteY18" fmla="*/ 101489 h 867394"/>
                  <a:gd name="connsiteX19" fmla="*/ 449209 w 673807"/>
                  <a:gd name="connsiteY19" fmla="*/ 103365 h 867394"/>
                  <a:gd name="connsiteX20" fmla="*/ 452961 w 673807"/>
                  <a:gd name="connsiteY20" fmla="*/ 103365 h 867394"/>
                  <a:gd name="connsiteX21" fmla="*/ 464239 w 673807"/>
                  <a:gd name="connsiteY21" fmla="*/ 101489 h 867394"/>
                  <a:gd name="connsiteX22" fmla="*/ 471754 w 673807"/>
                  <a:gd name="connsiteY22" fmla="*/ 100546 h 867394"/>
                  <a:gd name="connsiteX23" fmla="*/ 475517 w 673807"/>
                  <a:gd name="connsiteY23" fmla="*/ 98669 h 867394"/>
                  <a:gd name="connsiteX24" fmla="*/ 477393 w 673807"/>
                  <a:gd name="connsiteY24" fmla="*/ 97726 h 867394"/>
                  <a:gd name="connsiteX25" fmla="*/ 498072 w 673807"/>
                  <a:gd name="connsiteY25" fmla="*/ 89268 h 867394"/>
                  <a:gd name="connsiteX26" fmla="*/ 499015 w 673807"/>
                  <a:gd name="connsiteY26" fmla="*/ 88335 h 867394"/>
                  <a:gd name="connsiteX27" fmla="*/ 521570 w 673807"/>
                  <a:gd name="connsiteY27" fmla="*/ 82696 h 867394"/>
                  <a:gd name="connsiteX28" fmla="*/ 522503 w 673807"/>
                  <a:gd name="connsiteY28" fmla="*/ 83629 h 867394"/>
                  <a:gd name="connsiteX29" fmla="*/ 523446 w 673807"/>
                  <a:gd name="connsiteY29" fmla="*/ 85515 h 867394"/>
                  <a:gd name="connsiteX30" fmla="*/ 523446 w 673807"/>
                  <a:gd name="connsiteY30" fmla="*/ 93031 h 867394"/>
                  <a:gd name="connsiteX31" fmla="*/ 522503 w 673807"/>
                  <a:gd name="connsiteY31" fmla="*/ 94907 h 867394"/>
                  <a:gd name="connsiteX32" fmla="*/ 521570 w 673807"/>
                  <a:gd name="connsiteY32" fmla="*/ 100546 h 867394"/>
                  <a:gd name="connsiteX33" fmla="*/ 522503 w 673807"/>
                  <a:gd name="connsiteY33" fmla="*/ 102432 h 867394"/>
                  <a:gd name="connsiteX34" fmla="*/ 530962 w 673807"/>
                  <a:gd name="connsiteY34" fmla="*/ 114643 h 867394"/>
                  <a:gd name="connsiteX35" fmla="*/ 531905 w 673807"/>
                  <a:gd name="connsiteY35" fmla="*/ 115586 h 867394"/>
                  <a:gd name="connsiteX36" fmla="*/ 533781 w 673807"/>
                  <a:gd name="connsiteY36" fmla="*/ 116529 h 867394"/>
                  <a:gd name="connsiteX37" fmla="*/ 537543 w 673807"/>
                  <a:gd name="connsiteY37" fmla="*/ 118405 h 867394"/>
                  <a:gd name="connsiteX38" fmla="*/ 539420 w 673807"/>
                  <a:gd name="connsiteY38" fmla="*/ 119348 h 867394"/>
                  <a:gd name="connsiteX39" fmla="*/ 542239 w 673807"/>
                  <a:gd name="connsiteY39" fmla="*/ 121225 h 867394"/>
                  <a:gd name="connsiteX40" fmla="*/ 543182 w 673807"/>
                  <a:gd name="connsiteY40" fmla="*/ 122168 h 867394"/>
                  <a:gd name="connsiteX41" fmla="*/ 555403 w 673807"/>
                  <a:gd name="connsiteY41" fmla="*/ 134379 h 867394"/>
                  <a:gd name="connsiteX42" fmla="*/ 555403 w 673807"/>
                  <a:gd name="connsiteY42" fmla="*/ 138141 h 867394"/>
                  <a:gd name="connsiteX43" fmla="*/ 559156 w 673807"/>
                  <a:gd name="connsiteY43" fmla="*/ 162573 h 867394"/>
                  <a:gd name="connsiteX44" fmla="*/ 559156 w 673807"/>
                  <a:gd name="connsiteY44" fmla="*/ 169155 h 867394"/>
                  <a:gd name="connsiteX45" fmla="*/ 560099 w 673807"/>
                  <a:gd name="connsiteY45" fmla="*/ 187947 h 867394"/>
                  <a:gd name="connsiteX46" fmla="*/ 561042 w 673807"/>
                  <a:gd name="connsiteY46" fmla="*/ 190767 h 867394"/>
                  <a:gd name="connsiteX47" fmla="*/ 564794 w 673807"/>
                  <a:gd name="connsiteY47" fmla="*/ 199225 h 867394"/>
                  <a:gd name="connsiteX48" fmla="*/ 564794 w 673807"/>
                  <a:gd name="connsiteY48" fmla="*/ 202044 h 867394"/>
                  <a:gd name="connsiteX49" fmla="*/ 565737 w 673807"/>
                  <a:gd name="connsiteY49" fmla="*/ 207683 h 867394"/>
                  <a:gd name="connsiteX50" fmla="*/ 564794 w 673807"/>
                  <a:gd name="connsiteY50" fmla="*/ 209559 h 867394"/>
                  <a:gd name="connsiteX51" fmla="*/ 565737 w 673807"/>
                  <a:gd name="connsiteY51" fmla="*/ 211445 h 867394"/>
                  <a:gd name="connsiteX52" fmla="*/ 564794 w 673807"/>
                  <a:gd name="connsiteY52" fmla="*/ 223657 h 867394"/>
                  <a:gd name="connsiteX53" fmla="*/ 564794 w 673807"/>
                  <a:gd name="connsiteY53" fmla="*/ 226476 h 867394"/>
                  <a:gd name="connsiteX54" fmla="*/ 565737 w 673807"/>
                  <a:gd name="connsiteY54" fmla="*/ 228352 h 867394"/>
                  <a:gd name="connsiteX55" fmla="*/ 575129 w 673807"/>
                  <a:gd name="connsiteY55" fmla="*/ 250908 h 867394"/>
                  <a:gd name="connsiteX56" fmla="*/ 577015 w 673807"/>
                  <a:gd name="connsiteY56" fmla="*/ 253727 h 867394"/>
                  <a:gd name="connsiteX57" fmla="*/ 578891 w 673807"/>
                  <a:gd name="connsiteY57" fmla="*/ 256546 h 867394"/>
                  <a:gd name="connsiteX58" fmla="*/ 579834 w 673807"/>
                  <a:gd name="connsiteY58" fmla="*/ 258432 h 867394"/>
                  <a:gd name="connsiteX59" fmla="*/ 580768 w 673807"/>
                  <a:gd name="connsiteY59" fmla="*/ 261252 h 867394"/>
                  <a:gd name="connsiteX60" fmla="*/ 581711 w 673807"/>
                  <a:gd name="connsiteY60" fmla="*/ 263128 h 867394"/>
                  <a:gd name="connsiteX61" fmla="*/ 598627 w 673807"/>
                  <a:gd name="connsiteY61" fmla="*/ 292265 h 867394"/>
                  <a:gd name="connsiteX62" fmla="*/ 601447 w 673807"/>
                  <a:gd name="connsiteY62" fmla="*/ 295075 h 867394"/>
                  <a:gd name="connsiteX63" fmla="*/ 602390 w 673807"/>
                  <a:gd name="connsiteY63" fmla="*/ 297894 h 867394"/>
                  <a:gd name="connsiteX64" fmla="*/ 604266 w 673807"/>
                  <a:gd name="connsiteY64" fmla="*/ 301657 h 867394"/>
                  <a:gd name="connsiteX65" fmla="*/ 607086 w 673807"/>
                  <a:gd name="connsiteY65" fmla="*/ 326088 h 867394"/>
                  <a:gd name="connsiteX66" fmla="*/ 608028 w 673807"/>
                  <a:gd name="connsiteY66" fmla="*/ 327974 h 867394"/>
                  <a:gd name="connsiteX67" fmla="*/ 608962 w 673807"/>
                  <a:gd name="connsiteY67" fmla="*/ 330794 h 867394"/>
                  <a:gd name="connsiteX68" fmla="*/ 651253 w 673807"/>
                  <a:gd name="connsiteY68" fmla="*/ 378714 h 867394"/>
                  <a:gd name="connsiteX69" fmla="*/ 652196 w 673807"/>
                  <a:gd name="connsiteY69" fmla="*/ 381533 h 867394"/>
                  <a:gd name="connsiteX70" fmla="*/ 655015 w 673807"/>
                  <a:gd name="connsiteY70" fmla="*/ 387172 h 867394"/>
                  <a:gd name="connsiteX71" fmla="*/ 655949 w 673807"/>
                  <a:gd name="connsiteY71" fmla="*/ 389058 h 867394"/>
                  <a:gd name="connsiteX72" fmla="*/ 661588 w 673807"/>
                  <a:gd name="connsiteY72" fmla="*/ 403155 h 867394"/>
                  <a:gd name="connsiteX73" fmla="*/ 662531 w 673807"/>
                  <a:gd name="connsiteY73" fmla="*/ 405975 h 867394"/>
                  <a:gd name="connsiteX74" fmla="*/ 664407 w 673807"/>
                  <a:gd name="connsiteY74" fmla="*/ 408784 h 867394"/>
                  <a:gd name="connsiteX75" fmla="*/ 665350 w 673807"/>
                  <a:gd name="connsiteY75" fmla="*/ 409727 h 867394"/>
                  <a:gd name="connsiteX76" fmla="*/ 673808 w 673807"/>
                  <a:gd name="connsiteY76" fmla="*/ 428520 h 867394"/>
                  <a:gd name="connsiteX77" fmla="*/ 672865 w 673807"/>
                  <a:gd name="connsiteY77" fmla="*/ 453895 h 867394"/>
                  <a:gd name="connsiteX78" fmla="*/ 672865 w 673807"/>
                  <a:gd name="connsiteY78" fmla="*/ 459534 h 867394"/>
                  <a:gd name="connsiteX79" fmla="*/ 669103 w 673807"/>
                  <a:gd name="connsiteY79" fmla="*/ 477393 h 867394"/>
                  <a:gd name="connsiteX80" fmla="*/ 668169 w 673807"/>
                  <a:gd name="connsiteY80" fmla="*/ 479269 h 867394"/>
                  <a:gd name="connsiteX81" fmla="*/ 667226 w 673807"/>
                  <a:gd name="connsiteY81" fmla="*/ 481146 h 867394"/>
                  <a:gd name="connsiteX82" fmla="*/ 665350 w 673807"/>
                  <a:gd name="connsiteY82" fmla="*/ 490547 h 867394"/>
                  <a:gd name="connsiteX83" fmla="*/ 666293 w 673807"/>
                  <a:gd name="connsiteY83" fmla="*/ 493366 h 867394"/>
                  <a:gd name="connsiteX84" fmla="*/ 667226 w 673807"/>
                  <a:gd name="connsiteY84" fmla="*/ 503701 h 867394"/>
                  <a:gd name="connsiteX85" fmla="*/ 666293 w 673807"/>
                  <a:gd name="connsiteY85" fmla="*/ 505587 h 867394"/>
                  <a:gd name="connsiteX86" fmla="*/ 663473 w 673807"/>
                  <a:gd name="connsiteY86" fmla="*/ 507463 h 867394"/>
                  <a:gd name="connsiteX87" fmla="*/ 644671 w 673807"/>
                  <a:gd name="connsiteY87" fmla="*/ 514045 h 867394"/>
                  <a:gd name="connsiteX88" fmla="*/ 640918 w 673807"/>
                  <a:gd name="connsiteY88" fmla="*/ 514979 h 867394"/>
                  <a:gd name="connsiteX89" fmla="*/ 638099 w 673807"/>
                  <a:gd name="connsiteY89" fmla="*/ 514979 h 867394"/>
                  <a:gd name="connsiteX90" fmla="*/ 618363 w 673807"/>
                  <a:gd name="connsiteY90" fmla="*/ 511226 h 867394"/>
                  <a:gd name="connsiteX91" fmla="*/ 616477 w 673807"/>
                  <a:gd name="connsiteY91" fmla="*/ 510283 h 867394"/>
                  <a:gd name="connsiteX92" fmla="*/ 600504 w 673807"/>
                  <a:gd name="connsiteY92" fmla="*/ 505587 h 867394"/>
                  <a:gd name="connsiteX93" fmla="*/ 597684 w 673807"/>
                  <a:gd name="connsiteY93" fmla="*/ 506520 h 867394"/>
                  <a:gd name="connsiteX94" fmla="*/ 594865 w 673807"/>
                  <a:gd name="connsiteY94" fmla="*/ 507463 h 867394"/>
                  <a:gd name="connsiteX95" fmla="*/ 586407 w 673807"/>
                  <a:gd name="connsiteY95" fmla="*/ 510283 h 867394"/>
                  <a:gd name="connsiteX96" fmla="*/ 584530 w 673807"/>
                  <a:gd name="connsiteY96" fmla="*/ 512159 h 867394"/>
                  <a:gd name="connsiteX97" fmla="*/ 582654 w 673807"/>
                  <a:gd name="connsiteY97" fmla="*/ 513102 h 867394"/>
                  <a:gd name="connsiteX98" fmla="*/ 567614 w 673807"/>
                  <a:gd name="connsiteY98" fmla="*/ 514979 h 867394"/>
                  <a:gd name="connsiteX99" fmla="*/ 563852 w 673807"/>
                  <a:gd name="connsiteY99" fmla="*/ 513102 h 867394"/>
                  <a:gd name="connsiteX100" fmla="*/ 546002 w 673807"/>
                  <a:gd name="connsiteY100" fmla="*/ 507463 h 867394"/>
                  <a:gd name="connsiteX101" fmla="*/ 542239 w 673807"/>
                  <a:gd name="connsiteY101" fmla="*/ 507463 h 867394"/>
                  <a:gd name="connsiteX102" fmla="*/ 530028 w 673807"/>
                  <a:gd name="connsiteY102" fmla="*/ 509340 h 867394"/>
                  <a:gd name="connsiteX103" fmla="*/ 527209 w 673807"/>
                  <a:gd name="connsiteY103" fmla="*/ 511226 h 867394"/>
                  <a:gd name="connsiteX104" fmla="*/ 521570 w 673807"/>
                  <a:gd name="connsiteY104" fmla="*/ 518741 h 867394"/>
                  <a:gd name="connsiteX105" fmla="*/ 520627 w 673807"/>
                  <a:gd name="connsiteY105" fmla="*/ 520617 h 867394"/>
                  <a:gd name="connsiteX106" fmla="*/ 519684 w 673807"/>
                  <a:gd name="connsiteY106" fmla="*/ 523437 h 867394"/>
                  <a:gd name="connsiteX107" fmla="*/ 508406 w 673807"/>
                  <a:gd name="connsiteY107" fmla="*/ 530962 h 867394"/>
                  <a:gd name="connsiteX108" fmla="*/ 500891 w 673807"/>
                  <a:gd name="connsiteY108" fmla="*/ 536600 h 867394"/>
                  <a:gd name="connsiteX109" fmla="*/ 499948 w 673807"/>
                  <a:gd name="connsiteY109" fmla="*/ 538477 h 867394"/>
                  <a:gd name="connsiteX110" fmla="*/ 496195 w 673807"/>
                  <a:gd name="connsiteY110" fmla="*/ 546935 h 867394"/>
                  <a:gd name="connsiteX111" fmla="*/ 496195 w 673807"/>
                  <a:gd name="connsiteY111" fmla="*/ 554450 h 867394"/>
                  <a:gd name="connsiteX112" fmla="*/ 499015 w 673807"/>
                  <a:gd name="connsiteY112" fmla="*/ 574186 h 867394"/>
                  <a:gd name="connsiteX113" fmla="*/ 499015 w 673807"/>
                  <a:gd name="connsiteY113" fmla="*/ 578882 h 867394"/>
                  <a:gd name="connsiteX114" fmla="*/ 500891 w 673807"/>
                  <a:gd name="connsiteY114" fmla="*/ 587340 h 867394"/>
                  <a:gd name="connsiteX115" fmla="*/ 502768 w 673807"/>
                  <a:gd name="connsiteY115" fmla="*/ 588283 h 867394"/>
                  <a:gd name="connsiteX116" fmla="*/ 510292 w 673807"/>
                  <a:gd name="connsiteY116" fmla="*/ 590160 h 867394"/>
                  <a:gd name="connsiteX117" fmla="*/ 511226 w 673807"/>
                  <a:gd name="connsiteY117" fmla="*/ 592045 h 867394"/>
                  <a:gd name="connsiteX118" fmla="*/ 514988 w 673807"/>
                  <a:gd name="connsiteY118" fmla="*/ 595798 h 867394"/>
                  <a:gd name="connsiteX119" fmla="*/ 515931 w 673807"/>
                  <a:gd name="connsiteY119" fmla="*/ 603323 h 867394"/>
                  <a:gd name="connsiteX120" fmla="*/ 521570 w 673807"/>
                  <a:gd name="connsiteY120" fmla="*/ 609895 h 867394"/>
                  <a:gd name="connsiteX121" fmla="*/ 522503 w 673807"/>
                  <a:gd name="connsiteY121" fmla="*/ 611781 h 867394"/>
                  <a:gd name="connsiteX122" fmla="*/ 524389 w 673807"/>
                  <a:gd name="connsiteY122" fmla="*/ 619296 h 867394"/>
                  <a:gd name="connsiteX123" fmla="*/ 527209 w 673807"/>
                  <a:gd name="connsiteY123" fmla="*/ 624935 h 867394"/>
                  <a:gd name="connsiteX124" fmla="*/ 528142 w 673807"/>
                  <a:gd name="connsiteY124" fmla="*/ 626812 h 867394"/>
                  <a:gd name="connsiteX125" fmla="*/ 531905 w 673807"/>
                  <a:gd name="connsiteY125" fmla="*/ 649367 h 867394"/>
                  <a:gd name="connsiteX126" fmla="*/ 534724 w 673807"/>
                  <a:gd name="connsiteY126" fmla="*/ 651243 h 867394"/>
                  <a:gd name="connsiteX127" fmla="*/ 536600 w 673807"/>
                  <a:gd name="connsiteY127" fmla="*/ 652186 h 867394"/>
                  <a:gd name="connsiteX128" fmla="*/ 538486 w 673807"/>
                  <a:gd name="connsiteY128" fmla="*/ 654063 h 867394"/>
                  <a:gd name="connsiteX129" fmla="*/ 552574 w 673807"/>
                  <a:gd name="connsiteY129" fmla="*/ 672855 h 867394"/>
                  <a:gd name="connsiteX130" fmla="*/ 552574 w 673807"/>
                  <a:gd name="connsiteY130" fmla="*/ 682257 h 867394"/>
                  <a:gd name="connsiteX131" fmla="*/ 551640 w 673807"/>
                  <a:gd name="connsiteY131" fmla="*/ 684143 h 867394"/>
                  <a:gd name="connsiteX132" fmla="*/ 552574 w 673807"/>
                  <a:gd name="connsiteY132" fmla="*/ 693534 h 867394"/>
                  <a:gd name="connsiteX133" fmla="*/ 555403 w 673807"/>
                  <a:gd name="connsiteY133" fmla="*/ 694477 h 867394"/>
                  <a:gd name="connsiteX134" fmla="*/ 556336 w 673807"/>
                  <a:gd name="connsiteY134" fmla="*/ 694477 h 867394"/>
                  <a:gd name="connsiteX135" fmla="*/ 558213 w 673807"/>
                  <a:gd name="connsiteY135" fmla="*/ 695411 h 867394"/>
                  <a:gd name="connsiteX136" fmla="*/ 561975 w 673807"/>
                  <a:gd name="connsiteY136" fmla="*/ 706688 h 867394"/>
                  <a:gd name="connsiteX137" fmla="*/ 562918 w 673807"/>
                  <a:gd name="connsiteY137" fmla="*/ 707631 h 867394"/>
                  <a:gd name="connsiteX138" fmla="*/ 577015 w 673807"/>
                  <a:gd name="connsiteY138" fmla="*/ 711394 h 867394"/>
                  <a:gd name="connsiteX139" fmla="*/ 577948 w 673807"/>
                  <a:gd name="connsiteY139" fmla="*/ 710451 h 867394"/>
                  <a:gd name="connsiteX140" fmla="*/ 589226 w 673807"/>
                  <a:gd name="connsiteY140" fmla="*/ 703878 h 867394"/>
                  <a:gd name="connsiteX141" fmla="*/ 592045 w 673807"/>
                  <a:gd name="connsiteY141" fmla="*/ 702935 h 867394"/>
                  <a:gd name="connsiteX142" fmla="*/ 593932 w 673807"/>
                  <a:gd name="connsiteY142" fmla="*/ 701059 h 867394"/>
                  <a:gd name="connsiteX143" fmla="*/ 601447 w 673807"/>
                  <a:gd name="connsiteY143" fmla="*/ 700116 h 867394"/>
                  <a:gd name="connsiteX144" fmla="*/ 603323 w 673807"/>
                  <a:gd name="connsiteY144" fmla="*/ 701059 h 867394"/>
                  <a:gd name="connsiteX145" fmla="*/ 606143 w 673807"/>
                  <a:gd name="connsiteY145" fmla="*/ 700116 h 867394"/>
                  <a:gd name="connsiteX146" fmla="*/ 610848 w 673807"/>
                  <a:gd name="connsiteY146" fmla="*/ 698230 h 867394"/>
                  <a:gd name="connsiteX147" fmla="*/ 619306 w 673807"/>
                  <a:gd name="connsiteY147" fmla="*/ 698230 h 867394"/>
                  <a:gd name="connsiteX148" fmla="*/ 623059 w 673807"/>
                  <a:gd name="connsiteY148" fmla="*/ 699173 h 867394"/>
                  <a:gd name="connsiteX149" fmla="*/ 624935 w 673807"/>
                  <a:gd name="connsiteY149" fmla="*/ 700116 h 867394"/>
                  <a:gd name="connsiteX150" fmla="*/ 630574 w 673807"/>
                  <a:gd name="connsiteY150" fmla="*/ 708574 h 867394"/>
                  <a:gd name="connsiteX151" fmla="*/ 629641 w 673807"/>
                  <a:gd name="connsiteY151" fmla="*/ 710451 h 867394"/>
                  <a:gd name="connsiteX152" fmla="*/ 625878 w 673807"/>
                  <a:gd name="connsiteY152" fmla="*/ 712327 h 867394"/>
                  <a:gd name="connsiteX153" fmla="*/ 621182 w 673807"/>
                  <a:gd name="connsiteY153" fmla="*/ 716089 h 867394"/>
                  <a:gd name="connsiteX154" fmla="*/ 620239 w 673807"/>
                  <a:gd name="connsiteY154" fmla="*/ 723605 h 867394"/>
                  <a:gd name="connsiteX155" fmla="*/ 621182 w 673807"/>
                  <a:gd name="connsiteY155" fmla="*/ 724548 h 867394"/>
                  <a:gd name="connsiteX156" fmla="*/ 624002 w 673807"/>
                  <a:gd name="connsiteY156" fmla="*/ 733006 h 867394"/>
                  <a:gd name="connsiteX157" fmla="*/ 624935 w 673807"/>
                  <a:gd name="connsiteY157" fmla="*/ 733949 h 867394"/>
                  <a:gd name="connsiteX158" fmla="*/ 625878 w 673807"/>
                  <a:gd name="connsiteY158" fmla="*/ 735825 h 867394"/>
                  <a:gd name="connsiteX159" fmla="*/ 626821 w 673807"/>
                  <a:gd name="connsiteY159" fmla="*/ 736768 h 867394"/>
                  <a:gd name="connsiteX160" fmla="*/ 620239 w 673807"/>
                  <a:gd name="connsiteY160" fmla="*/ 745217 h 867394"/>
                  <a:gd name="connsiteX161" fmla="*/ 618363 w 673807"/>
                  <a:gd name="connsiteY161" fmla="*/ 746160 h 867394"/>
                  <a:gd name="connsiteX162" fmla="*/ 615544 w 673807"/>
                  <a:gd name="connsiteY162" fmla="*/ 747103 h 867394"/>
                  <a:gd name="connsiteX163" fmla="*/ 612724 w 673807"/>
                  <a:gd name="connsiteY163" fmla="*/ 763076 h 867394"/>
                  <a:gd name="connsiteX164" fmla="*/ 610848 w 673807"/>
                  <a:gd name="connsiteY164" fmla="*/ 764953 h 867394"/>
                  <a:gd name="connsiteX165" fmla="*/ 608962 w 673807"/>
                  <a:gd name="connsiteY165" fmla="*/ 765896 h 867394"/>
                  <a:gd name="connsiteX166" fmla="*/ 599561 w 673807"/>
                  <a:gd name="connsiteY166" fmla="*/ 769658 h 867394"/>
                  <a:gd name="connsiteX167" fmla="*/ 596751 w 673807"/>
                  <a:gd name="connsiteY167" fmla="*/ 773420 h 867394"/>
                  <a:gd name="connsiteX168" fmla="*/ 594865 w 673807"/>
                  <a:gd name="connsiteY168" fmla="*/ 775297 h 867394"/>
                  <a:gd name="connsiteX169" fmla="*/ 594865 w 673807"/>
                  <a:gd name="connsiteY169" fmla="*/ 777173 h 867394"/>
                  <a:gd name="connsiteX170" fmla="*/ 596751 w 673807"/>
                  <a:gd name="connsiteY170" fmla="*/ 796909 h 867394"/>
                  <a:gd name="connsiteX171" fmla="*/ 595808 w 673807"/>
                  <a:gd name="connsiteY171" fmla="*/ 809130 h 867394"/>
                  <a:gd name="connsiteX172" fmla="*/ 577015 w 673807"/>
                  <a:gd name="connsiteY172" fmla="*/ 823227 h 867394"/>
                  <a:gd name="connsiteX173" fmla="*/ 575129 w 673807"/>
                  <a:gd name="connsiteY173" fmla="*/ 826979 h 867394"/>
                  <a:gd name="connsiteX174" fmla="*/ 570433 w 673807"/>
                  <a:gd name="connsiteY174" fmla="*/ 843896 h 867394"/>
                  <a:gd name="connsiteX175" fmla="*/ 567614 w 673807"/>
                  <a:gd name="connsiteY175" fmla="*/ 847658 h 867394"/>
                  <a:gd name="connsiteX176" fmla="*/ 561975 w 673807"/>
                  <a:gd name="connsiteY176" fmla="*/ 848592 h 867394"/>
                  <a:gd name="connsiteX177" fmla="*/ 541296 w 673807"/>
                  <a:gd name="connsiteY177" fmla="*/ 844839 h 867394"/>
                  <a:gd name="connsiteX178" fmla="*/ 537543 w 673807"/>
                  <a:gd name="connsiteY178" fmla="*/ 846715 h 867394"/>
                  <a:gd name="connsiteX179" fmla="*/ 533781 w 673807"/>
                  <a:gd name="connsiteY179" fmla="*/ 847658 h 867394"/>
                  <a:gd name="connsiteX180" fmla="*/ 530028 w 673807"/>
                  <a:gd name="connsiteY180" fmla="*/ 848592 h 867394"/>
                  <a:gd name="connsiteX181" fmla="*/ 514045 w 673807"/>
                  <a:gd name="connsiteY181" fmla="*/ 858936 h 867394"/>
                  <a:gd name="connsiteX182" fmla="*/ 512169 w 673807"/>
                  <a:gd name="connsiteY182" fmla="*/ 861755 h 867394"/>
                  <a:gd name="connsiteX183" fmla="*/ 487737 w 673807"/>
                  <a:gd name="connsiteY183" fmla="*/ 865508 h 867394"/>
                  <a:gd name="connsiteX184" fmla="*/ 481155 w 673807"/>
                  <a:gd name="connsiteY184" fmla="*/ 867394 h 867394"/>
                  <a:gd name="connsiteX185" fmla="*/ 468001 w 673807"/>
                  <a:gd name="connsiteY185" fmla="*/ 851411 h 867394"/>
                  <a:gd name="connsiteX186" fmla="*/ 464239 w 673807"/>
                  <a:gd name="connsiteY186" fmla="*/ 846715 h 867394"/>
                  <a:gd name="connsiteX187" fmla="*/ 460486 w 673807"/>
                  <a:gd name="connsiteY187" fmla="*/ 842953 h 867394"/>
                  <a:gd name="connsiteX188" fmla="*/ 453904 w 673807"/>
                  <a:gd name="connsiteY188" fmla="*/ 838257 h 867394"/>
                  <a:gd name="connsiteX189" fmla="*/ 452961 w 673807"/>
                  <a:gd name="connsiteY189" fmla="*/ 837314 h 867394"/>
                  <a:gd name="connsiteX190" fmla="*/ 448266 w 673807"/>
                  <a:gd name="connsiteY190" fmla="*/ 834495 h 867394"/>
                  <a:gd name="connsiteX191" fmla="*/ 437931 w 673807"/>
                  <a:gd name="connsiteY191" fmla="*/ 828865 h 867394"/>
                  <a:gd name="connsiteX192" fmla="*/ 436988 w 673807"/>
                  <a:gd name="connsiteY192" fmla="*/ 827922 h 867394"/>
                  <a:gd name="connsiteX193" fmla="*/ 421948 w 673807"/>
                  <a:gd name="connsiteY193" fmla="*/ 815702 h 867394"/>
                  <a:gd name="connsiteX194" fmla="*/ 421015 w 673807"/>
                  <a:gd name="connsiteY194" fmla="*/ 814768 h 867394"/>
                  <a:gd name="connsiteX195" fmla="*/ 414433 w 673807"/>
                  <a:gd name="connsiteY195" fmla="*/ 800672 h 867394"/>
                  <a:gd name="connsiteX196" fmla="*/ 413490 w 673807"/>
                  <a:gd name="connsiteY196" fmla="*/ 797852 h 867394"/>
                  <a:gd name="connsiteX197" fmla="*/ 413490 w 673807"/>
                  <a:gd name="connsiteY197" fmla="*/ 783755 h 867394"/>
                  <a:gd name="connsiteX198" fmla="*/ 415376 w 673807"/>
                  <a:gd name="connsiteY198" fmla="*/ 782812 h 867394"/>
                  <a:gd name="connsiteX199" fmla="*/ 419138 w 673807"/>
                  <a:gd name="connsiteY199" fmla="*/ 780936 h 867394"/>
                  <a:gd name="connsiteX200" fmla="*/ 424767 w 673807"/>
                  <a:gd name="connsiteY200" fmla="*/ 778116 h 867394"/>
                  <a:gd name="connsiteX201" fmla="*/ 426653 w 673807"/>
                  <a:gd name="connsiteY201" fmla="*/ 777173 h 867394"/>
                  <a:gd name="connsiteX202" fmla="*/ 428530 w 673807"/>
                  <a:gd name="connsiteY202" fmla="*/ 777173 h 867394"/>
                  <a:gd name="connsiteX203" fmla="*/ 434169 w 673807"/>
                  <a:gd name="connsiteY203" fmla="*/ 773420 h 867394"/>
                  <a:gd name="connsiteX204" fmla="*/ 436045 w 673807"/>
                  <a:gd name="connsiteY204" fmla="*/ 771534 h 867394"/>
                  <a:gd name="connsiteX205" fmla="*/ 436988 w 673807"/>
                  <a:gd name="connsiteY205" fmla="*/ 769658 h 867394"/>
                  <a:gd name="connsiteX206" fmla="*/ 439807 w 673807"/>
                  <a:gd name="connsiteY206" fmla="*/ 760257 h 867394"/>
                  <a:gd name="connsiteX207" fmla="*/ 440750 w 673807"/>
                  <a:gd name="connsiteY207" fmla="*/ 757438 h 867394"/>
                  <a:gd name="connsiteX208" fmla="*/ 453904 w 673807"/>
                  <a:gd name="connsiteY208" fmla="*/ 744284 h 867394"/>
                  <a:gd name="connsiteX209" fmla="*/ 454847 w 673807"/>
                  <a:gd name="connsiteY209" fmla="*/ 742407 h 867394"/>
                  <a:gd name="connsiteX210" fmla="*/ 455781 w 673807"/>
                  <a:gd name="connsiteY210" fmla="*/ 741464 h 867394"/>
                  <a:gd name="connsiteX211" fmla="*/ 456724 w 673807"/>
                  <a:gd name="connsiteY211" fmla="*/ 740521 h 867394"/>
                  <a:gd name="connsiteX212" fmla="*/ 457667 w 673807"/>
                  <a:gd name="connsiteY212" fmla="*/ 738645 h 867394"/>
                  <a:gd name="connsiteX213" fmla="*/ 459543 w 673807"/>
                  <a:gd name="connsiteY213" fmla="*/ 736768 h 867394"/>
                  <a:gd name="connsiteX214" fmla="*/ 457667 w 673807"/>
                  <a:gd name="connsiteY214" fmla="*/ 713270 h 867394"/>
                  <a:gd name="connsiteX215" fmla="*/ 457667 w 673807"/>
                  <a:gd name="connsiteY215" fmla="*/ 711394 h 867394"/>
                  <a:gd name="connsiteX216" fmla="*/ 448266 w 673807"/>
                  <a:gd name="connsiteY216" fmla="*/ 685076 h 867394"/>
                  <a:gd name="connsiteX217" fmla="*/ 448266 w 673807"/>
                  <a:gd name="connsiteY217" fmla="*/ 683200 h 867394"/>
                  <a:gd name="connsiteX218" fmla="*/ 447323 w 673807"/>
                  <a:gd name="connsiteY218" fmla="*/ 681323 h 867394"/>
                  <a:gd name="connsiteX219" fmla="*/ 441684 w 673807"/>
                  <a:gd name="connsiteY219" fmla="*/ 650310 h 867394"/>
                  <a:gd name="connsiteX220" fmla="*/ 440750 w 673807"/>
                  <a:gd name="connsiteY220" fmla="*/ 648424 h 867394"/>
                  <a:gd name="connsiteX221" fmla="*/ 440750 w 673807"/>
                  <a:gd name="connsiteY221" fmla="*/ 643728 h 867394"/>
                  <a:gd name="connsiteX222" fmla="*/ 429473 w 673807"/>
                  <a:gd name="connsiteY222" fmla="*/ 613658 h 867394"/>
                  <a:gd name="connsiteX223" fmla="*/ 428530 w 673807"/>
                  <a:gd name="connsiteY223" fmla="*/ 611781 h 867394"/>
                  <a:gd name="connsiteX224" fmla="*/ 428530 w 673807"/>
                  <a:gd name="connsiteY224" fmla="*/ 609895 h 867394"/>
                  <a:gd name="connsiteX225" fmla="*/ 421015 w 673807"/>
                  <a:gd name="connsiteY225" fmla="*/ 603323 h 867394"/>
                  <a:gd name="connsiteX226" fmla="*/ 419138 w 673807"/>
                  <a:gd name="connsiteY226" fmla="*/ 604256 h 867394"/>
                  <a:gd name="connsiteX227" fmla="*/ 406918 w 673807"/>
                  <a:gd name="connsiteY227" fmla="*/ 606133 h 867394"/>
                  <a:gd name="connsiteX228" fmla="*/ 403155 w 673807"/>
                  <a:gd name="connsiteY228" fmla="*/ 608019 h 867394"/>
                  <a:gd name="connsiteX229" fmla="*/ 391878 w 673807"/>
                  <a:gd name="connsiteY229" fmla="*/ 610838 h 867394"/>
                  <a:gd name="connsiteX230" fmla="*/ 390001 w 673807"/>
                  <a:gd name="connsiteY230" fmla="*/ 611781 h 867394"/>
                  <a:gd name="connsiteX231" fmla="*/ 376847 w 673807"/>
                  <a:gd name="connsiteY231" fmla="*/ 613658 h 867394"/>
                  <a:gd name="connsiteX232" fmla="*/ 343014 w 673807"/>
                  <a:gd name="connsiteY232" fmla="*/ 616477 h 867394"/>
                  <a:gd name="connsiteX233" fmla="*/ 337375 w 673807"/>
                  <a:gd name="connsiteY233" fmla="*/ 617420 h 867394"/>
                  <a:gd name="connsiteX234" fmla="*/ 328917 w 673807"/>
                  <a:gd name="connsiteY234" fmla="*/ 617420 h 867394"/>
                  <a:gd name="connsiteX235" fmla="*/ 327041 w 673807"/>
                  <a:gd name="connsiteY235" fmla="*/ 618353 h 867394"/>
                  <a:gd name="connsiteX236" fmla="*/ 325155 w 673807"/>
                  <a:gd name="connsiteY236" fmla="*/ 618353 h 867394"/>
                  <a:gd name="connsiteX237" fmla="*/ 306362 w 673807"/>
                  <a:gd name="connsiteY237" fmla="*/ 614591 h 867394"/>
                  <a:gd name="connsiteX238" fmla="*/ 304486 w 673807"/>
                  <a:gd name="connsiteY238" fmla="*/ 614591 h 867394"/>
                  <a:gd name="connsiteX239" fmla="*/ 300723 w 673807"/>
                  <a:gd name="connsiteY239" fmla="*/ 613658 h 867394"/>
                  <a:gd name="connsiteX240" fmla="*/ 296961 w 673807"/>
                  <a:gd name="connsiteY240" fmla="*/ 613658 h 867394"/>
                  <a:gd name="connsiteX241" fmla="*/ 280054 w 673807"/>
                  <a:gd name="connsiteY241" fmla="*/ 615534 h 867394"/>
                  <a:gd name="connsiteX242" fmla="*/ 277225 w 673807"/>
                  <a:gd name="connsiteY242" fmla="*/ 616477 h 867394"/>
                  <a:gd name="connsiteX243" fmla="*/ 275349 w 673807"/>
                  <a:gd name="connsiteY243" fmla="*/ 617420 h 867394"/>
                  <a:gd name="connsiteX244" fmla="*/ 272529 w 673807"/>
                  <a:gd name="connsiteY244" fmla="*/ 617420 h 867394"/>
                  <a:gd name="connsiteX245" fmla="*/ 270653 w 673807"/>
                  <a:gd name="connsiteY245" fmla="*/ 618353 h 867394"/>
                  <a:gd name="connsiteX246" fmla="*/ 266891 w 673807"/>
                  <a:gd name="connsiteY246" fmla="*/ 618353 h 867394"/>
                  <a:gd name="connsiteX247" fmla="*/ 265014 w 673807"/>
                  <a:gd name="connsiteY247" fmla="*/ 619296 h 867394"/>
                  <a:gd name="connsiteX248" fmla="*/ 239640 w 673807"/>
                  <a:gd name="connsiteY248" fmla="*/ 620239 h 867394"/>
                  <a:gd name="connsiteX249" fmla="*/ 233058 w 673807"/>
                  <a:gd name="connsiteY249" fmla="*/ 620239 h 867394"/>
                  <a:gd name="connsiteX250" fmla="*/ 230238 w 673807"/>
                  <a:gd name="connsiteY250" fmla="*/ 619296 h 867394"/>
                  <a:gd name="connsiteX251" fmla="*/ 225542 w 673807"/>
                  <a:gd name="connsiteY251" fmla="*/ 619296 h 867394"/>
                  <a:gd name="connsiteX252" fmla="*/ 207683 w 673807"/>
                  <a:gd name="connsiteY252" fmla="*/ 622116 h 867394"/>
                  <a:gd name="connsiteX253" fmla="*/ 180432 w 673807"/>
                  <a:gd name="connsiteY253" fmla="*/ 622116 h 867394"/>
                  <a:gd name="connsiteX254" fmla="*/ 176679 w 673807"/>
                  <a:gd name="connsiteY254" fmla="*/ 623059 h 867394"/>
                  <a:gd name="connsiteX255" fmla="*/ 174793 w 673807"/>
                  <a:gd name="connsiteY255" fmla="*/ 623059 h 867394"/>
                  <a:gd name="connsiteX256" fmla="*/ 167278 w 673807"/>
                  <a:gd name="connsiteY256" fmla="*/ 623992 h 867394"/>
                  <a:gd name="connsiteX257" fmla="*/ 160696 w 673807"/>
                  <a:gd name="connsiteY257" fmla="*/ 621173 h 867394"/>
                  <a:gd name="connsiteX258" fmla="*/ 142847 w 673807"/>
                  <a:gd name="connsiteY258" fmla="*/ 618353 h 867394"/>
                  <a:gd name="connsiteX259" fmla="*/ 137208 w 673807"/>
                  <a:gd name="connsiteY259" fmla="*/ 616477 h 867394"/>
                  <a:gd name="connsiteX260" fmla="*/ 134388 w 673807"/>
                  <a:gd name="connsiteY260" fmla="*/ 616477 h 867394"/>
                  <a:gd name="connsiteX261" fmla="*/ 124044 w 673807"/>
                  <a:gd name="connsiteY261" fmla="*/ 612715 h 867394"/>
                  <a:gd name="connsiteX262" fmla="*/ 122168 w 673807"/>
                  <a:gd name="connsiteY262" fmla="*/ 612715 h 867394"/>
                  <a:gd name="connsiteX263" fmla="*/ 120291 w 673807"/>
                  <a:gd name="connsiteY263" fmla="*/ 611781 h 867394"/>
                  <a:gd name="connsiteX264" fmla="*/ 110890 w 673807"/>
                  <a:gd name="connsiteY264" fmla="*/ 607076 h 867394"/>
                  <a:gd name="connsiteX265" fmla="*/ 109014 w 673807"/>
                  <a:gd name="connsiteY265" fmla="*/ 607076 h 867394"/>
                  <a:gd name="connsiteX266" fmla="*/ 95860 w 673807"/>
                  <a:gd name="connsiteY266" fmla="*/ 596741 h 867394"/>
                  <a:gd name="connsiteX267" fmla="*/ 94917 w 673807"/>
                  <a:gd name="connsiteY267" fmla="*/ 595798 h 867394"/>
                  <a:gd name="connsiteX268" fmla="*/ 93040 w 673807"/>
                  <a:gd name="connsiteY268" fmla="*/ 594865 h 867394"/>
                  <a:gd name="connsiteX269" fmla="*/ 80820 w 673807"/>
                  <a:gd name="connsiteY269" fmla="*/ 582644 h 867394"/>
                  <a:gd name="connsiteX270" fmla="*/ 81763 w 673807"/>
                  <a:gd name="connsiteY270" fmla="*/ 558213 h 867394"/>
                  <a:gd name="connsiteX271" fmla="*/ 86459 w 673807"/>
                  <a:gd name="connsiteY271" fmla="*/ 549754 h 867394"/>
                  <a:gd name="connsiteX272" fmla="*/ 92097 w 673807"/>
                  <a:gd name="connsiteY272" fmla="*/ 543173 h 867394"/>
                  <a:gd name="connsiteX273" fmla="*/ 96793 w 673807"/>
                  <a:gd name="connsiteY273" fmla="*/ 536600 h 867394"/>
                  <a:gd name="connsiteX274" fmla="*/ 97736 w 673807"/>
                  <a:gd name="connsiteY274" fmla="*/ 534714 h 867394"/>
                  <a:gd name="connsiteX275" fmla="*/ 104318 w 673807"/>
                  <a:gd name="connsiteY275" fmla="*/ 526256 h 867394"/>
                  <a:gd name="connsiteX276" fmla="*/ 105251 w 673807"/>
                  <a:gd name="connsiteY276" fmla="*/ 525323 h 867394"/>
                  <a:gd name="connsiteX277" fmla="*/ 106194 w 673807"/>
                  <a:gd name="connsiteY277" fmla="*/ 524380 h 867394"/>
                  <a:gd name="connsiteX278" fmla="*/ 117472 w 673807"/>
                  <a:gd name="connsiteY278" fmla="*/ 505587 h 867394"/>
                  <a:gd name="connsiteX279" fmla="*/ 120291 w 673807"/>
                  <a:gd name="connsiteY279" fmla="*/ 502768 h 867394"/>
                  <a:gd name="connsiteX280" fmla="*/ 121234 w 673807"/>
                  <a:gd name="connsiteY280" fmla="*/ 500882 h 867394"/>
                  <a:gd name="connsiteX281" fmla="*/ 122168 w 673807"/>
                  <a:gd name="connsiteY281" fmla="*/ 499005 h 867394"/>
                  <a:gd name="connsiteX282" fmla="*/ 124044 w 673807"/>
                  <a:gd name="connsiteY282" fmla="*/ 497129 h 867394"/>
                  <a:gd name="connsiteX283" fmla="*/ 124987 w 673807"/>
                  <a:gd name="connsiteY283" fmla="*/ 494309 h 867394"/>
                  <a:gd name="connsiteX284" fmla="*/ 141904 w 673807"/>
                  <a:gd name="connsiteY284" fmla="*/ 470811 h 867394"/>
                  <a:gd name="connsiteX285" fmla="*/ 142847 w 673807"/>
                  <a:gd name="connsiteY285" fmla="*/ 469878 h 867394"/>
                  <a:gd name="connsiteX286" fmla="*/ 149419 w 673807"/>
                  <a:gd name="connsiteY286" fmla="*/ 459534 h 867394"/>
                  <a:gd name="connsiteX287" fmla="*/ 150362 w 673807"/>
                  <a:gd name="connsiteY287" fmla="*/ 457657 h 867394"/>
                  <a:gd name="connsiteX288" fmla="*/ 151305 w 673807"/>
                  <a:gd name="connsiteY288" fmla="*/ 456714 h 867394"/>
                  <a:gd name="connsiteX289" fmla="*/ 162582 w 673807"/>
                  <a:gd name="connsiteY289" fmla="*/ 442617 h 867394"/>
                  <a:gd name="connsiteX290" fmla="*/ 163516 w 673807"/>
                  <a:gd name="connsiteY290" fmla="*/ 439798 h 867394"/>
                  <a:gd name="connsiteX291" fmla="*/ 164459 w 673807"/>
                  <a:gd name="connsiteY291" fmla="*/ 437921 h 867394"/>
                  <a:gd name="connsiteX292" fmla="*/ 165402 w 673807"/>
                  <a:gd name="connsiteY292" fmla="*/ 436045 h 867394"/>
                  <a:gd name="connsiteX293" fmla="*/ 166335 w 673807"/>
                  <a:gd name="connsiteY293" fmla="*/ 434159 h 867394"/>
                  <a:gd name="connsiteX294" fmla="*/ 167278 w 673807"/>
                  <a:gd name="connsiteY294" fmla="*/ 432283 h 867394"/>
                  <a:gd name="connsiteX295" fmla="*/ 163516 w 673807"/>
                  <a:gd name="connsiteY295" fmla="*/ 418186 h 867394"/>
                  <a:gd name="connsiteX296" fmla="*/ 163516 w 673807"/>
                  <a:gd name="connsiteY296" fmla="*/ 412547 h 867394"/>
                  <a:gd name="connsiteX297" fmla="*/ 161639 w 673807"/>
                  <a:gd name="connsiteY297" fmla="*/ 402212 h 867394"/>
                  <a:gd name="connsiteX298" fmla="*/ 160696 w 673807"/>
                  <a:gd name="connsiteY298" fmla="*/ 400336 h 867394"/>
                  <a:gd name="connsiteX299" fmla="*/ 160696 w 673807"/>
                  <a:gd name="connsiteY299" fmla="*/ 398450 h 867394"/>
                  <a:gd name="connsiteX300" fmla="*/ 161639 w 673807"/>
                  <a:gd name="connsiteY300" fmla="*/ 383419 h 867394"/>
                  <a:gd name="connsiteX301" fmla="*/ 162582 w 673807"/>
                  <a:gd name="connsiteY301" fmla="*/ 379657 h 867394"/>
                  <a:gd name="connsiteX302" fmla="*/ 162582 w 673807"/>
                  <a:gd name="connsiteY302" fmla="*/ 377781 h 867394"/>
                  <a:gd name="connsiteX303" fmla="*/ 165402 w 673807"/>
                  <a:gd name="connsiteY303" fmla="*/ 370256 h 867394"/>
                  <a:gd name="connsiteX304" fmla="*/ 166335 w 673807"/>
                  <a:gd name="connsiteY304" fmla="*/ 368379 h 867394"/>
                  <a:gd name="connsiteX305" fmla="*/ 166335 w 673807"/>
                  <a:gd name="connsiteY305" fmla="*/ 366503 h 867394"/>
                  <a:gd name="connsiteX306" fmla="*/ 167278 w 673807"/>
                  <a:gd name="connsiteY306" fmla="*/ 365560 h 867394"/>
                  <a:gd name="connsiteX307" fmla="*/ 167278 w 673807"/>
                  <a:gd name="connsiteY307" fmla="*/ 362741 h 867394"/>
                  <a:gd name="connsiteX308" fmla="*/ 171040 w 673807"/>
                  <a:gd name="connsiteY308" fmla="*/ 348644 h 867394"/>
                  <a:gd name="connsiteX309" fmla="*/ 171974 w 673807"/>
                  <a:gd name="connsiteY309" fmla="*/ 346767 h 867394"/>
                  <a:gd name="connsiteX310" fmla="*/ 171974 w 673807"/>
                  <a:gd name="connsiteY310" fmla="*/ 345824 h 867394"/>
                  <a:gd name="connsiteX311" fmla="*/ 174793 w 673807"/>
                  <a:gd name="connsiteY311" fmla="*/ 339252 h 867394"/>
                  <a:gd name="connsiteX312" fmla="*/ 175736 w 673807"/>
                  <a:gd name="connsiteY312" fmla="*/ 338309 h 867394"/>
                  <a:gd name="connsiteX313" fmla="*/ 176679 w 673807"/>
                  <a:gd name="connsiteY313" fmla="*/ 337366 h 867394"/>
                  <a:gd name="connsiteX314" fmla="*/ 176679 w 673807"/>
                  <a:gd name="connsiteY314" fmla="*/ 323269 h 867394"/>
                  <a:gd name="connsiteX315" fmla="*/ 161639 w 673807"/>
                  <a:gd name="connsiteY315" fmla="*/ 309172 h 867394"/>
                  <a:gd name="connsiteX316" fmla="*/ 156943 w 673807"/>
                  <a:gd name="connsiteY316" fmla="*/ 305419 h 867394"/>
                  <a:gd name="connsiteX317" fmla="*/ 155058 w 673807"/>
                  <a:gd name="connsiteY317" fmla="*/ 305419 h 867394"/>
                  <a:gd name="connsiteX318" fmla="*/ 154124 w 673807"/>
                  <a:gd name="connsiteY318" fmla="*/ 304476 h 867394"/>
                  <a:gd name="connsiteX319" fmla="*/ 143780 w 673807"/>
                  <a:gd name="connsiteY319" fmla="*/ 298837 h 867394"/>
                  <a:gd name="connsiteX320" fmla="*/ 141904 w 673807"/>
                  <a:gd name="connsiteY320" fmla="*/ 296961 h 867394"/>
                  <a:gd name="connsiteX321" fmla="*/ 127806 w 673807"/>
                  <a:gd name="connsiteY321" fmla="*/ 282864 h 867394"/>
                  <a:gd name="connsiteX322" fmla="*/ 126863 w 673807"/>
                  <a:gd name="connsiteY322" fmla="*/ 281921 h 867394"/>
                  <a:gd name="connsiteX323" fmla="*/ 125930 w 673807"/>
                  <a:gd name="connsiteY323" fmla="*/ 280045 h 867394"/>
                  <a:gd name="connsiteX324" fmla="*/ 113709 w 673807"/>
                  <a:gd name="connsiteY324" fmla="*/ 255603 h 867394"/>
                  <a:gd name="connsiteX325" fmla="*/ 112776 w 673807"/>
                  <a:gd name="connsiteY325" fmla="*/ 253727 h 867394"/>
                  <a:gd name="connsiteX326" fmla="*/ 110890 w 673807"/>
                  <a:gd name="connsiteY326" fmla="*/ 251850 h 867394"/>
                  <a:gd name="connsiteX327" fmla="*/ 89278 w 673807"/>
                  <a:gd name="connsiteY327" fmla="*/ 228352 h 867394"/>
                  <a:gd name="connsiteX328" fmla="*/ 87402 w 673807"/>
                  <a:gd name="connsiteY328" fmla="*/ 226476 h 867394"/>
                  <a:gd name="connsiteX329" fmla="*/ 86459 w 673807"/>
                  <a:gd name="connsiteY329" fmla="*/ 224600 h 867394"/>
                  <a:gd name="connsiteX330" fmla="*/ 84582 w 673807"/>
                  <a:gd name="connsiteY330" fmla="*/ 222714 h 867394"/>
                  <a:gd name="connsiteX331" fmla="*/ 82696 w 673807"/>
                  <a:gd name="connsiteY331" fmla="*/ 220837 h 867394"/>
                  <a:gd name="connsiteX332" fmla="*/ 59207 w 673807"/>
                  <a:gd name="connsiteY332" fmla="*/ 195462 h 867394"/>
                  <a:gd name="connsiteX333" fmla="*/ 56388 w 673807"/>
                  <a:gd name="connsiteY333" fmla="*/ 193586 h 867394"/>
                  <a:gd name="connsiteX334" fmla="*/ 55445 w 673807"/>
                  <a:gd name="connsiteY334" fmla="*/ 192643 h 867394"/>
                  <a:gd name="connsiteX335" fmla="*/ 33833 w 673807"/>
                  <a:gd name="connsiteY335" fmla="*/ 162573 h 867394"/>
                  <a:gd name="connsiteX336" fmla="*/ 31014 w 673807"/>
                  <a:gd name="connsiteY336" fmla="*/ 159753 h 867394"/>
                  <a:gd name="connsiteX337" fmla="*/ 0 w 673807"/>
                  <a:gd name="connsiteY337" fmla="*/ 135322 h 867394"/>
                  <a:gd name="connsiteX338" fmla="*/ 15040 w 673807"/>
                  <a:gd name="connsiteY338" fmla="*/ 116529 h 867394"/>
                  <a:gd name="connsiteX339" fmla="*/ 35709 w 673807"/>
                  <a:gd name="connsiteY339" fmla="*/ 105251 h 867394"/>
                  <a:gd name="connsiteX340" fmla="*/ 37595 w 673807"/>
                  <a:gd name="connsiteY340" fmla="*/ 105251 h 867394"/>
                  <a:gd name="connsiteX341" fmla="*/ 39472 w 673807"/>
                  <a:gd name="connsiteY341" fmla="*/ 106185 h 867394"/>
                  <a:gd name="connsiteX342" fmla="*/ 46053 w 673807"/>
                  <a:gd name="connsiteY342" fmla="*/ 109004 h 867394"/>
                  <a:gd name="connsiteX343" fmla="*/ 48873 w 673807"/>
                  <a:gd name="connsiteY343" fmla="*/ 110890 h 867394"/>
                  <a:gd name="connsiteX344" fmla="*/ 62960 w 673807"/>
                  <a:gd name="connsiteY344" fmla="*/ 128740 h 867394"/>
                  <a:gd name="connsiteX345" fmla="*/ 64846 w 673807"/>
                  <a:gd name="connsiteY345" fmla="*/ 129683 h 867394"/>
                  <a:gd name="connsiteX346" fmla="*/ 77057 w 673807"/>
                  <a:gd name="connsiteY346" fmla="*/ 146599 h 867394"/>
                  <a:gd name="connsiteX347" fmla="*/ 78943 w 673807"/>
                  <a:gd name="connsiteY347" fmla="*/ 150352 h 867394"/>
                  <a:gd name="connsiteX348" fmla="*/ 94917 w 673807"/>
                  <a:gd name="connsiteY348" fmla="*/ 162573 h 867394"/>
                  <a:gd name="connsiteX349" fmla="*/ 96793 w 673807"/>
                  <a:gd name="connsiteY349" fmla="*/ 162573 h 867394"/>
                  <a:gd name="connsiteX350" fmla="*/ 97736 w 673807"/>
                  <a:gd name="connsiteY350" fmla="*/ 163516 h 867394"/>
                  <a:gd name="connsiteX351" fmla="*/ 113709 w 673807"/>
                  <a:gd name="connsiteY351" fmla="*/ 167268 h 867394"/>
                  <a:gd name="connsiteX352" fmla="*/ 117472 w 673807"/>
                  <a:gd name="connsiteY352" fmla="*/ 169155 h 867394"/>
                  <a:gd name="connsiteX353" fmla="*/ 118415 w 673807"/>
                  <a:gd name="connsiteY353" fmla="*/ 170088 h 867394"/>
                  <a:gd name="connsiteX354" fmla="*/ 125930 w 673807"/>
                  <a:gd name="connsiteY354" fmla="*/ 182309 h 867394"/>
                  <a:gd name="connsiteX355" fmla="*/ 126863 w 673807"/>
                  <a:gd name="connsiteY355" fmla="*/ 183242 h 867394"/>
                  <a:gd name="connsiteX356" fmla="*/ 127806 w 673807"/>
                  <a:gd name="connsiteY356" fmla="*/ 185128 h 867394"/>
                  <a:gd name="connsiteX357" fmla="*/ 128749 w 673807"/>
                  <a:gd name="connsiteY357" fmla="*/ 186071 h 867394"/>
                  <a:gd name="connsiteX358" fmla="*/ 140027 w 673807"/>
                  <a:gd name="connsiteY358" fmla="*/ 188890 h 867394"/>
                  <a:gd name="connsiteX359" fmla="*/ 141904 w 673807"/>
                  <a:gd name="connsiteY359" fmla="*/ 189824 h 867394"/>
                  <a:gd name="connsiteX360" fmla="*/ 146599 w 673807"/>
                  <a:gd name="connsiteY360" fmla="*/ 189824 h 867394"/>
                  <a:gd name="connsiteX361" fmla="*/ 158820 w 673807"/>
                  <a:gd name="connsiteY361" fmla="*/ 199225 h 867394"/>
                  <a:gd name="connsiteX362" fmla="*/ 160696 w 673807"/>
                  <a:gd name="connsiteY362" fmla="*/ 201101 h 867394"/>
                  <a:gd name="connsiteX363" fmla="*/ 161639 w 673807"/>
                  <a:gd name="connsiteY363" fmla="*/ 202987 h 867394"/>
                  <a:gd name="connsiteX364" fmla="*/ 174793 w 673807"/>
                  <a:gd name="connsiteY364" fmla="*/ 211445 h 867394"/>
                  <a:gd name="connsiteX365" fmla="*/ 175736 w 673807"/>
                  <a:gd name="connsiteY365" fmla="*/ 212379 h 867394"/>
                  <a:gd name="connsiteX366" fmla="*/ 203930 w 673807"/>
                  <a:gd name="connsiteY366" fmla="*/ 212379 h 867394"/>
                  <a:gd name="connsiteX367" fmla="*/ 207683 w 673807"/>
                  <a:gd name="connsiteY367" fmla="*/ 214265 h 867394"/>
                  <a:gd name="connsiteX368" fmla="*/ 215208 w 673807"/>
                  <a:gd name="connsiteY368" fmla="*/ 215198 h 867394"/>
                  <a:gd name="connsiteX369" fmla="*/ 221780 w 673807"/>
                  <a:gd name="connsiteY369" fmla="*/ 214265 h 867394"/>
                  <a:gd name="connsiteX370" fmla="*/ 226485 w 673807"/>
                  <a:gd name="connsiteY370" fmla="*/ 214265 h 867394"/>
                  <a:gd name="connsiteX371" fmla="*/ 228362 w 673807"/>
                  <a:gd name="connsiteY371" fmla="*/ 213322 h 867394"/>
                  <a:gd name="connsiteX372" fmla="*/ 227419 w 673807"/>
                  <a:gd name="connsiteY372" fmla="*/ 199225 h 867394"/>
                  <a:gd name="connsiteX373" fmla="*/ 225542 w 673807"/>
                  <a:gd name="connsiteY373" fmla="*/ 193586 h 867394"/>
                  <a:gd name="connsiteX374" fmla="*/ 223666 w 673807"/>
                  <a:gd name="connsiteY374" fmla="*/ 183242 h 867394"/>
                  <a:gd name="connsiteX375" fmla="*/ 222723 w 673807"/>
                  <a:gd name="connsiteY375" fmla="*/ 182309 h 867394"/>
                  <a:gd name="connsiteX376" fmla="*/ 221780 w 673807"/>
                  <a:gd name="connsiteY376" fmla="*/ 180432 h 867394"/>
                  <a:gd name="connsiteX377" fmla="*/ 211446 w 673807"/>
                  <a:gd name="connsiteY377" fmla="*/ 161630 h 867394"/>
                  <a:gd name="connsiteX378" fmla="*/ 209569 w 673807"/>
                  <a:gd name="connsiteY378" fmla="*/ 160696 h 867394"/>
                  <a:gd name="connsiteX379" fmla="*/ 197349 w 673807"/>
                  <a:gd name="connsiteY379" fmla="*/ 150352 h 867394"/>
                  <a:gd name="connsiteX380" fmla="*/ 196406 w 673807"/>
                  <a:gd name="connsiteY380" fmla="*/ 147542 h 867394"/>
                  <a:gd name="connsiteX381" fmla="*/ 195472 w 673807"/>
                  <a:gd name="connsiteY381" fmla="*/ 146599 h 867394"/>
                  <a:gd name="connsiteX382" fmla="*/ 194529 w 673807"/>
                  <a:gd name="connsiteY382" fmla="*/ 144723 h 867394"/>
                  <a:gd name="connsiteX383" fmla="*/ 198292 w 673807"/>
                  <a:gd name="connsiteY383" fmla="*/ 106185 h 867394"/>
                  <a:gd name="connsiteX384" fmla="*/ 204864 w 673807"/>
                  <a:gd name="connsiteY384" fmla="*/ 101489 h 867394"/>
                  <a:gd name="connsiteX385" fmla="*/ 206750 w 673807"/>
                  <a:gd name="connsiteY385" fmla="*/ 100546 h 867394"/>
                  <a:gd name="connsiteX386" fmla="*/ 217084 w 673807"/>
                  <a:gd name="connsiteY386" fmla="*/ 81753 h 867394"/>
                  <a:gd name="connsiteX387" fmla="*/ 218027 w 673807"/>
                  <a:gd name="connsiteY387" fmla="*/ 80820 h 867394"/>
                  <a:gd name="connsiteX388" fmla="*/ 218027 w 673807"/>
                  <a:gd name="connsiteY388" fmla="*/ 79877 h 867394"/>
                  <a:gd name="connsiteX389" fmla="*/ 218961 w 673807"/>
                  <a:gd name="connsiteY389" fmla="*/ 77991 h 867394"/>
                  <a:gd name="connsiteX390" fmla="*/ 219904 w 673807"/>
                  <a:gd name="connsiteY390" fmla="*/ 76114 h 867394"/>
                  <a:gd name="connsiteX391" fmla="*/ 226485 w 673807"/>
                  <a:gd name="connsiteY391" fmla="*/ 62960 h 867394"/>
                  <a:gd name="connsiteX392" fmla="*/ 228362 w 673807"/>
                  <a:gd name="connsiteY392" fmla="*/ 61084 h 867394"/>
                  <a:gd name="connsiteX393" fmla="*/ 228362 w 673807"/>
                  <a:gd name="connsiteY393" fmla="*/ 59198 h 867394"/>
                  <a:gd name="connsiteX394" fmla="*/ 229305 w 673807"/>
                  <a:gd name="connsiteY394" fmla="*/ 58264 h 867394"/>
                  <a:gd name="connsiteX395" fmla="*/ 239640 w 673807"/>
                  <a:gd name="connsiteY395" fmla="*/ 46987 h 867394"/>
                  <a:gd name="connsiteX396" fmla="*/ 241516 w 673807"/>
                  <a:gd name="connsiteY396" fmla="*/ 45101 h 867394"/>
                  <a:gd name="connsiteX397" fmla="*/ 243402 w 673807"/>
                  <a:gd name="connsiteY397" fmla="*/ 44158 h 867394"/>
                  <a:gd name="connsiteX398" fmla="*/ 245278 w 673807"/>
                  <a:gd name="connsiteY398" fmla="*/ 42281 h 867394"/>
                  <a:gd name="connsiteX399" fmla="*/ 258432 w 673807"/>
                  <a:gd name="connsiteY399" fmla="*/ 31004 h 867394"/>
                  <a:gd name="connsiteX400" fmla="*/ 259375 w 673807"/>
                  <a:gd name="connsiteY400" fmla="*/ 30070 h 867394"/>
                  <a:gd name="connsiteX401" fmla="*/ 261252 w 673807"/>
                  <a:gd name="connsiteY401" fmla="*/ 29127 h 867394"/>
                  <a:gd name="connsiteX402" fmla="*/ 265957 w 673807"/>
                  <a:gd name="connsiteY402" fmla="*/ 25365 h 867394"/>
                  <a:gd name="connsiteX403" fmla="*/ 266891 w 673807"/>
                  <a:gd name="connsiteY403" fmla="*/ 23489 h 867394"/>
                  <a:gd name="connsiteX404" fmla="*/ 271596 w 673807"/>
                  <a:gd name="connsiteY404" fmla="*/ 16907 h 867394"/>
                  <a:gd name="connsiteX405" fmla="*/ 274415 w 673807"/>
                  <a:gd name="connsiteY405" fmla="*/ 0 h 867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</a:cxnLst>
                <a:rect l="l" t="t" r="r" b="b"/>
                <a:pathLst>
                  <a:path w="673807" h="867394">
                    <a:moveTo>
                      <a:pt x="274415" y="0"/>
                    </a:moveTo>
                    <a:lnTo>
                      <a:pt x="287569" y="9392"/>
                    </a:lnTo>
                    <a:lnTo>
                      <a:pt x="301666" y="19726"/>
                    </a:lnTo>
                    <a:lnTo>
                      <a:pt x="309182" y="23489"/>
                    </a:lnTo>
                    <a:lnTo>
                      <a:pt x="326098" y="30070"/>
                    </a:lnTo>
                    <a:lnTo>
                      <a:pt x="329860" y="31947"/>
                    </a:lnTo>
                    <a:lnTo>
                      <a:pt x="347710" y="41348"/>
                    </a:lnTo>
                    <a:lnTo>
                      <a:pt x="357111" y="46044"/>
                    </a:lnTo>
                    <a:lnTo>
                      <a:pt x="375904" y="49806"/>
                    </a:lnTo>
                    <a:lnTo>
                      <a:pt x="388125" y="55445"/>
                    </a:lnTo>
                    <a:lnTo>
                      <a:pt x="390944" y="58264"/>
                    </a:lnTo>
                    <a:lnTo>
                      <a:pt x="394697" y="62017"/>
                    </a:lnTo>
                    <a:lnTo>
                      <a:pt x="402222" y="71418"/>
                    </a:lnTo>
                    <a:lnTo>
                      <a:pt x="411613" y="84572"/>
                    </a:lnTo>
                    <a:lnTo>
                      <a:pt x="417252" y="93974"/>
                    </a:lnTo>
                    <a:lnTo>
                      <a:pt x="424767" y="98669"/>
                    </a:lnTo>
                    <a:lnTo>
                      <a:pt x="426653" y="98669"/>
                    </a:lnTo>
                    <a:lnTo>
                      <a:pt x="431349" y="101489"/>
                    </a:lnTo>
                    <a:lnTo>
                      <a:pt x="433226" y="101489"/>
                    </a:lnTo>
                    <a:lnTo>
                      <a:pt x="449209" y="103365"/>
                    </a:lnTo>
                    <a:lnTo>
                      <a:pt x="452961" y="103365"/>
                    </a:lnTo>
                    <a:lnTo>
                      <a:pt x="464239" y="101489"/>
                    </a:lnTo>
                    <a:lnTo>
                      <a:pt x="471754" y="100546"/>
                    </a:lnTo>
                    <a:lnTo>
                      <a:pt x="475517" y="98669"/>
                    </a:lnTo>
                    <a:lnTo>
                      <a:pt x="477393" y="97726"/>
                    </a:lnTo>
                    <a:lnTo>
                      <a:pt x="498072" y="89268"/>
                    </a:lnTo>
                    <a:lnTo>
                      <a:pt x="499015" y="88335"/>
                    </a:lnTo>
                    <a:lnTo>
                      <a:pt x="521570" y="82696"/>
                    </a:lnTo>
                    <a:lnTo>
                      <a:pt x="522503" y="83629"/>
                    </a:lnTo>
                    <a:lnTo>
                      <a:pt x="523446" y="85515"/>
                    </a:lnTo>
                    <a:lnTo>
                      <a:pt x="523446" y="93031"/>
                    </a:lnTo>
                    <a:lnTo>
                      <a:pt x="522503" y="94907"/>
                    </a:lnTo>
                    <a:lnTo>
                      <a:pt x="521570" y="100546"/>
                    </a:lnTo>
                    <a:lnTo>
                      <a:pt x="522503" y="102432"/>
                    </a:lnTo>
                    <a:lnTo>
                      <a:pt x="530962" y="114643"/>
                    </a:lnTo>
                    <a:lnTo>
                      <a:pt x="531905" y="115586"/>
                    </a:lnTo>
                    <a:lnTo>
                      <a:pt x="533781" y="116529"/>
                    </a:lnTo>
                    <a:lnTo>
                      <a:pt x="537543" y="118405"/>
                    </a:lnTo>
                    <a:lnTo>
                      <a:pt x="539420" y="119348"/>
                    </a:lnTo>
                    <a:lnTo>
                      <a:pt x="542239" y="121225"/>
                    </a:lnTo>
                    <a:lnTo>
                      <a:pt x="543182" y="122168"/>
                    </a:lnTo>
                    <a:lnTo>
                      <a:pt x="555403" y="134379"/>
                    </a:lnTo>
                    <a:lnTo>
                      <a:pt x="555403" y="138141"/>
                    </a:lnTo>
                    <a:lnTo>
                      <a:pt x="559156" y="162573"/>
                    </a:lnTo>
                    <a:lnTo>
                      <a:pt x="559156" y="169155"/>
                    </a:lnTo>
                    <a:lnTo>
                      <a:pt x="560099" y="187947"/>
                    </a:lnTo>
                    <a:lnTo>
                      <a:pt x="561042" y="190767"/>
                    </a:lnTo>
                    <a:lnTo>
                      <a:pt x="564794" y="199225"/>
                    </a:lnTo>
                    <a:lnTo>
                      <a:pt x="564794" y="202044"/>
                    </a:lnTo>
                    <a:lnTo>
                      <a:pt x="565737" y="207683"/>
                    </a:lnTo>
                    <a:lnTo>
                      <a:pt x="564794" y="209559"/>
                    </a:lnTo>
                    <a:lnTo>
                      <a:pt x="565737" y="211445"/>
                    </a:lnTo>
                    <a:lnTo>
                      <a:pt x="564794" y="223657"/>
                    </a:lnTo>
                    <a:lnTo>
                      <a:pt x="564794" y="226476"/>
                    </a:lnTo>
                    <a:lnTo>
                      <a:pt x="565737" y="228352"/>
                    </a:lnTo>
                    <a:lnTo>
                      <a:pt x="575129" y="250908"/>
                    </a:lnTo>
                    <a:lnTo>
                      <a:pt x="577015" y="253727"/>
                    </a:lnTo>
                    <a:lnTo>
                      <a:pt x="578891" y="256546"/>
                    </a:lnTo>
                    <a:lnTo>
                      <a:pt x="579834" y="258432"/>
                    </a:lnTo>
                    <a:lnTo>
                      <a:pt x="580768" y="261252"/>
                    </a:lnTo>
                    <a:lnTo>
                      <a:pt x="581711" y="263128"/>
                    </a:lnTo>
                    <a:lnTo>
                      <a:pt x="598627" y="292265"/>
                    </a:lnTo>
                    <a:lnTo>
                      <a:pt x="601447" y="295075"/>
                    </a:lnTo>
                    <a:lnTo>
                      <a:pt x="602390" y="297894"/>
                    </a:lnTo>
                    <a:lnTo>
                      <a:pt x="604266" y="301657"/>
                    </a:lnTo>
                    <a:lnTo>
                      <a:pt x="607086" y="326088"/>
                    </a:lnTo>
                    <a:lnTo>
                      <a:pt x="608028" y="327974"/>
                    </a:lnTo>
                    <a:lnTo>
                      <a:pt x="608962" y="330794"/>
                    </a:lnTo>
                    <a:lnTo>
                      <a:pt x="651253" y="378714"/>
                    </a:lnTo>
                    <a:lnTo>
                      <a:pt x="652196" y="381533"/>
                    </a:lnTo>
                    <a:lnTo>
                      <a:pt x="655015" y="387172"/>
                    </a:lnTo>
                    <a:lnTo>
                      <a:pt x="655949" y="389058"/>
                    </a:lnTo>
                    <a:lnTo>
                      <a:pt x="661588" y="403155"/>
                    </a:lnTo>
                    <a:lnTo>
                      <a:pt x="662531" y="405975"/>
                    </a:lnTo>
                    <a:lnTo>
                      <a:pt x="664407" y="408784"/>
                    </a:lnTo>
                    <a:lnTo>
                      <a:pt x="665350" y="409727"/>
                    </a:lnTo>
                    <a:lnTo>
                      <a:pt x="673808" y="428520"/>
                    </a:lnTo>
                    <a:lnTo>
                      <a:pt x="672865" y="453895"/>
                    </a:lnTo>
                    <a:lnTo>
                      <a:pt x="672865" y="459534"/>
                    </a:lnTo>
                    <a:lnTo>
                      <a:pt x="669103" y="477393"/>
                    </a:lnTo>
                    <a:lnTo>
                      <a:pt x="668169" y="479269"/>
                    </a:lnTo>
                    <a:lnTo>
                      <a:pt x="667226" y="481146"/>
                    </a:lnTo>
                    <a:lnTo>
                      <a:pt x="665350" y="490547"/>
                    </a:lnTo>
                    <a:lnTo>
                      <a:pt x="666293" y="493366"/>
                    </a:lnTo>
                    <a:lnTo>
                      <a:pt x="667226" y="503701"/>
                    </a:lnTo>
                    <a:lnTo>
                      <a:pt x="666293" y="505587"/>
                    </a:lnTo>
                    <a:lnTo>
                      <a:pt x="663473" y="507463"/>
                    </a:lnTo>
                    <a:lnTo>
                      <a:pt x="644671" y="514045"/>
                    </a:lnTo>
                    <a:lnTo>
                      <a:pt x="640918" y="514979"/>
                    </a:lnTo>
                    <a:lnTo>
                      <a:pt x="638099" y="514979"/>
                    </a:lnTo>
                    <a:lnTo>
                      <a:pt x="618363" y="511226"/>
                    </a:lnTo>
                    <a:lnTo>
                      <a:pt x="616477" y="510283"/>
                    </a:lnTo>
                    <a:lnTo>
                      <a:pt x="600504" y="505587"/>
                    </a:lnTo>
                    <a:lnTo>
                      <a:pt x="597684" y="506520"/>
                    </a:lnTo>
                    <a:lnTo>
                      <a:pt x="594865" y="507463"/>
                    </a:lnTo>
                    <a:lnTo>
                      <a:pt x="586407" y="510283"/>
                    </a:lnTo>
                    <a:lnTo>
                      <a:pt x="584530" y="512159"/>
                    </a:lnTo>
                    <a:lnTo>
                      <a:pt x="582654" y="513102"/>
                    </a:lnTo>
                    <a:lnTo>
                      <a:pt x="567614" y="514979"/>
                    </a:lnTo>
                    <a:lnTo>
                      <a:pt x="563852" y="513102"/>
                    </a:lnTo>
                    <a:lnTo>
                      <a:pt x="546002" y="507463"/>
                    </a:lnTo>
                    <a:lnTo>
                      <a:pt x="542239" y="507463"/>
                    </a:lnTo>
                    <a:lnTo>
                      <a:pt x="530028" y="509340"/>
                    </a:lnTo>
                    <a:lnTo>
                      <a:pt x="527209" y="511226"/>
                    </a:lnTo>
                    <a:lnTo>
                      <a:pt x="521570" y="518741"/>
                    </a:lnTo>
                    <a:lnTo>
                      <a:pt x="520627" y="520617"/>
                    </a:lnTo>
                    <a:lnTo>
                      <a:pt x="519684" y="523437"/>
                    </a:lnTo>
                    <a:lnTo>
                      <a:pt x="508406" y="530962"/>
                    </a:lnTo>
                    <a:lnTo>
                      <a:pt x="500891" y="536600"/>
                    </a:lnTo>
                    <a:lnTo>
                      <a:pt x="499948" y="538477"/>
                    </a:lnTo>
                    <a:lnTo>
                      <a:pt x="496195" y="546935"/>
                    </a:lnTo>
                    <a:lnTo>
                      <a:pt x="496195" y="554450"/>
                    </a:lnTo>
                    <a:lnTo>
                      <a:pt x="499015" y="574186"/>
                    </a:lnTo>
                    <a:lnTo>
                      <a:pt x="499015" y="578882"/>
                    </a:lnTo>
                    <a:lnTo>
                      <a:pt x="500891" y="587340"/>
                    </a:lnTo>
                    <a:lnTo>
                      <a:pt x="502768" y="588283"/>
                    </a:lnTo>
                    <a:lnTo>
                      <a:pt x="510292" y="590160"/>
                    </a:lnTo>
                    <a:lnTo>
                      <a:pt x="511226" y="592045"/>
                    </a:lnTo>
                    <a:lnTo>
                      <a:pt x="514988" y="595798"/>
                    </a:lnTo>
                    <a:lnTo>
                      <a:pt x="515931" y="603323"/>
                    </a:lnTo>
                    <a:lnTo>
                      <a:pt x="521570" y="609895"/>
                    </a:lnTo>
                    <a:lnTo>
                      <a:pt x="522503" y="611781"/>
                    </a:lnTo>
                    <a:lnTo>
                      <a:pt x="524389" y="619296"/>
                    </a:lnTo>
                    <a:lnTo>
                      <a:pt x="527209" y="624935"/>
                    </a:lnTo>
                    <a:lnTo>
                      <a:pt x="528142" y="626812"/>
                    </a:lnTo>
                    <a:lnTo>
                      <a:pt x="531905" y="649367"/>
                    </a:lnTo>
                    <a:lnTo>
                      <a:pt x="534724" y="651243"/>
                    </a:lnTo>
                    <a:lnTo>
                      <a:pt x="536600" y="652186"/>
                    </a:lnTo>
                    <a:lnTo>
                      <a:pt x="538486" y="654063"/>
                    </a:lnTo>
                    <a:lnTo>
                      <a:pt x="552574" y="672855"/>
                    </a:lnTo>
                    <a:lnTo>
                      <a:pt x="552574" y="682257"/>
                    </a:lnTo>
                    <a:lnTo>
                      <a:pt x="551640" y="684143"/>
                    </a:lnTo>
                    <a:lnTo>
                      <a:pt x="552574" y="693534"/>
                    </a:lnTo>
                    <a:lnTo>
                      <a:pt x="555403" y="694477"/>
                    </a:lnTo>
                    <a:lnTo>
                      <a:pt x="556336" y="694477"/>
                    </a:lnTo>
                    <a:lnTo>
                      <a:pt x="558213" y="695411"/>
                    </a:lnTo>
                    <a:lnTo>
                      <a:pt x="561975" y="706688"/>
                    </a:lnTo>
                    <a:lnTo>
                      <a:pt x="562918" y="707631"/>
                    </a:lnTo>
                    <a:lnTo>
                      <a:pt x="577015" y="711394"/>
                    </a:lnTo>
                    <a:lnTo>
                      <a:pt x="577948" y="710451"/>
                    </a:lnTo>
                    <a:lnTo>
                      <a:pt x="589226" y="703878"/>
                    </a:lnTo>
                    <a:lnTo>
                      <a:pt x="592045" y="702935"/>
                    </a:lnTo>
                    <a:lnTo>
                      <a:pt x="593932" y="701059"/>
                    </a:lnTo>
                    <a:lnTo>
                      <a:pt x="601447" y="700116"/>
                    </a:lnTo>
                    <a:lnTo>
                      <a:pt x="603323" y="701059"/>
                    </a:lnTo>
                    <a:lnTo>
                      <a:pt x="606143" y="700116"/>
                    </a:lnTo>
                    <a:lnTo>
                      <a:pt x="610848" y="698230"/>
                    </a:lnTo>
                    <a:lnTo>
                      <a:pt x="619306" y="698230"/>
                    </a:lnTo>
                    <a:lnTo>
                      <a:pt x="623059" y="699173"/>
                    </a:lnTo>
                    <a:lnTo>
                      <a:pt x="624935" y="700116"/>
                    </a:lnTo>
                    <a:lnTo>
                      <a:pt x="630574" y="708574"/>
                    </a:lnTo>
                    <a:lnTo>
                      <a:pt x="629641" y="710451"/>
                    </a:lnTo>
                    <a:lnTo>
                      <a:pt x="625878" y="712327"/>
                    </a:lnTo>
                    <a:lnTo>
                      <a:pt x="621182" y="716089"/>
                    </a:lnTo>
                    <a:lnTo>
                      <a:pt x="620239" y="723605"/>
                    </a:lnTo>
                    <a:lnTo>
                      <a:pt x="621182" y="724548"/>
                    </a:lnTo>
                    <a:lnTo>
                      <a:pt x="624002" y="733006"/>
                    </a:lnTo>
                    <a:lnTo>
                      <a:pt x="624935" y="733949"/>
                    </a:lnTo>
                    <a:lnTo>
                      <a:pt x="625878" y="735825"/>
                    </a:lnTo>
                    <a:lnTo>
                      <a:pt x="626821" y="736768"/>
                    </a:lnTo>
                    <a:lnTo>
                      <a:pt x="620239" y="745217"/>
                    </a:lnTo>
                    <a:lnTo>
                      <a:pt x="618363" y="746160"/>
                    </a:lnTo>
                    <a:lnTo>
                      <a:pt x="615544" y="747103"/>
                    </a:lnTo>
                    <a:lnTo>
                      <a:pt x="612724" y="763076"/>
                    </a:lnTo>
                    <a:lnTo>
                      <a:pt x="610848" y="764953"/>
                    </a:lnTo>
                    <a:lnTo>
                      <a:pt x="608962" y="765896"/>
                    </a:lnTo>
                    <a:lnTo>
                      <a:pt x="599561" y="769658"/>
                    </a:lnTo>
                    <a:lnTo>
                      <a:pt x="596751" y="773420"/>
                    </a:lnTo>
                    <a:lnTo>
                      <a:pt x="594865" y="775297"/>
                    </a:lnTo>
                    <a:lnTo>
                      <a:pt x="594865" y="777173"/>
                    </a:lnTo>
                    <a:lnTo>
                      <a:pt x="596751" y="796909"/>
                    </a:lnTo>
                    <a:lnTo>
                      <a:pt x="595808" y="809130"/>
                    </a:lnTo>
                    <a:lnTo>
                      <a:pt x="577015" y="823227"/>
                    </a:lnTo>
                    <a:lnTo>
                      <a:pt x="575129" y="826979"/>
                    </a:lnTo>
                    <a:lnTo>
                      <a:pt x="570433" y="843896"/>
                    </a:lnTo>
                    <a:lnTo>
                      <a:pt x="567614" y="847658"/>
                    </a:lnTo>
                    <a:lnTo>
                      <a:pt x="561975" y="848592"/>
                    </a:lnTo>
                    <a:lnTo>
                      <a:pt x="541296" y="844839"/>
                    </a:lnTo>
                    <a:lnTo>
                      <a:pt x="537543" y="846715"/>
                    </a:lnTo>
                    <a:lnTo>
                      <a:pt x="533781" y="847658"/>
                    </a:lnTo>
                    <a:lnTo>
                      <a:pt x="530028" y="848592"/>
                    </a:lnTo>
                    <a:lnTo>
                      <a:pt x="514045" y="858936"/>
                    </a:lnTo>
                    <a:lnTo>
                      <a:pt x="512169" y="861755"/>
                    </a:lnTo>
                    <a:lnTo>
                      <a:pt x="487737" y="865508"/>
                    </a:lnTo>
                    <a:lnTo>
                      <a:pt x="481155" y="867394"/>
                    </a:lnTo>
                    <a:lnTo>
                      <a:pt x="468001" y="851411"/>
                    </a:lnTo>
                    <a:lnTo>
                      <a:pt x="464239" y="846715"/>
                    </a:lnTo>
                    <a:lnTo>
                      <a:pt x="460486" y="842953"/>
                    </a:lnTo>
                    <a:lnTo>
                      <a:pt x="453904" y="838257"/>
                    </a:lnTo>
                    <a:lnTo>
                      <a:pt x="452961" y="837314"/>
                    </a:lnTo>
                    <a:lnTo>
                      <a:pt x="448266" y="834495"/>
                    </a:lnTo>
                    <a:lnTo>
                      <a:pt x="437931" y="828865"/>
                    </a:lnTo>
                    <a:lnTo>
                      <a:pt x="436988" y="827922"/>
                    </a:lnTo>
                    <a:lnTo>
                      <a:pt x="421948" y="815702"/>
                    </a:lnTo>
                    <a:lnTo>
                      <a:pt x="421015" y="814768"/>
                    </a:lnTo>
                    <a:lnTo>
                      <a:pt x="414433" y="800672"/>
                    </a:lnTo>
                    <a:lnTo>
                      <a:pt x="413490" y="797852"/>
                    </a:lnTo>
                    <a:lnTo>
                      <a:pt x="413490" y="783755"/>
                    </a:lnTo>
                    <a:lnTo>
                      <a:pt x="415376" y="782812"/>
                    </a:lnTo>
                    <a:lnTo>
                      <a:pt x="419138" y="780936"/>
                    </a:lnTo>
                    <a:lnTo>
                      <a:pt x="424767" y="778116"/>
                    </a:lnTo>
                    <a:lnTo>
                      <a:pt x="426653" y="777173"/>
                    </a:lnTo>
                    <a:lnTo>
                      <a:pt x="428530" y="777173"/>
                    </a:lnTo>
                    <a:lnTo>
                      <a:pt x="434169" y="773420"/>
                    </a:lnTo>
                    <a:lnTo>
                      <a:pt x="436045" y="771534"/>
                    </a:lnTo>
                    <a:lnTo>
                      <a:pt x="436988" y="769658"/>
                    </a:lnTo>
                    <a:lnTo>
                      <a:pt x="439807" y="760257"/>
                    </a:lnTo>
                    <a:lnTo>
                      <a:pt x="440750" y="757438"/>
                    </a:lnTo>
                    <a:lnTo>
                      <a:pt x="453904" y="744284"/>
                    </a:lnTo>
                    <a:lnTo>
                      <a:pt x="454847" y="742407"/>
                    </a:lnTo>
                    <a:lnTo>
                      <a:pt x="455781" y="741464"/>
                    </a:lnTo>
                    <a:lnTo>
                      <a:pt x="456724" y="740521"/>
                    </a:lnTo>
                    <a:lnTo>
                      <a:pt x="457667" y="738645"/>
                    </a:lnTo>
                    <a:lnTo>
                      <a:pt x="459543" y="736768"/>
                    </a:lnTo>
                    <a:lnTo>
                      <a:pt x="457667" y="713270"/>
                    </a:lnTo>
                    <a:lnTo>
                      <a:pt x="457667" y="711394"/>
                    </a:lnTo>
                    <a:lnTo>
                      <a:pt x="448266" y="685076"/>
                    </a:lnTo>
                    <a:lnTo>
                      <a:pt x="448266" y="683200"/>
                    </a:lnTo>
                    <a:lnTo>
                      <a:pt x="447323" y="681323"/>
                    </a:lnTo>
                    <a:lnTo>
                      <a:pt x="441684" y="650310"/>
                    </a:lnTo>
                    <a:lnTo>
                      <a:pt x="440750" y="648424"/>
                    </a:lnTo>
                    <a:lnTo>
                      <a:pt x="440750" y="643728"/>
                    </a:lnTo>
                    <a:lnTo>
                      <a:pt x="429473" y="613658"/>
                    </a:lnTo>
                    <a:lnTo>
                      <a:pt x="428530" y="611781"/>
                    </a:lnTo>
                    <a:lnTo>
                      <a:pt x="428530" y="609895"/>
                    </a:lnTo>
                    <a:lnTo>
                      <a:pt x="421015" y="603323"/>
                    </a:lnTo>
                    <a:lnTo>
                      <a:pt x="419138" y="604256"/>
                    </a:lnTo>
                    <a:lnTo>
                      <a:pt x="406918" y="606133"/>
                    </a:lnTo>
                    <a:lnTo>
                      <a:pt x="403155" y="608019"/>
                    </a:lnTo>
                    <a:lnTo>
                      <a:pt x="391878" y="610838"/>
                    </a:lnTo>
                    <a:lnTo>
                      <a:pt x="390001" y="611781"/>
                    </a:lnTo>
                    <a:lnTo>
                      <a:pt x="376847" y="613658"/>
                    </a:lnTo>
                    <a:lnTo>
                      <a:pt x="343014" y="616477"/>
                    </a:lnTo>
                    <a:lnTo>
                      <a:pt x="337375" y="617420"/>
                    </a:lnTo>
                    <a:lnTo>
                      <a:pt x="328917" y="617420"/>
                    </a:lnTo>
                    <a:lnTo>
                      <a:pt x="327041" y="618353"/>
                    </a:lnTo>
                    <a:lnTo>
                      <a:pt x="325155" y="618353"/>
                    </a:lnTo>
                    <a:lnTo>
                      <a:pt x="306362" y="614591"/>
                    </a:lnTo>
                    <a:lnTo>
                      <a:pt x="304486" y="614591"/>
                    </a:lnTo>
                    <a:lnTo>
                      <a:pt x="300723" y="613658"/>
                    </a:lnTo>
                    <a:lnTo>
                      <a:pt x="296961" y="613658"/>
                    </a:lnTo>
                    <a:lnTo>
                      <a:pt x="280054" y="615534"/>
                    </a:lnTo>
                    <a:lnTo>
                      <a:pt x="277225" y="616477"/>
                    </a:lnTo>
                    <a:lnTo>
                      <a:pt x="275349" y="617420"/>
                    </a:lnTo>
                    <a:lnTo>
                      <a:pt x="272529" y="617420"/>
                    </a:lnTo>
                    <a:lnTo>
                      <a:pt x="270653" y="618353"/>
                    </a:lnTo>
                    <a:lnTo>
                      <a:pt x="266891" y="618353"/>
                    </a:lnTo>
                    <a:lnTo>
                      <a:pt x="265014" y="619296"/>
                    </a:lnTo>
                    <a:lnTo>
                      <a:pt x="239640" y="620239"/>
                    </a:lnTo>
                    <a:lnTo>
                      <a:pt x="233058" y="620239"/>
                    </a:lnTo>
                    <a:lnTo>
                      <a:pt x="230238" y="619296"/>
                    </a:lnTo>
                    <a:lnTo>
                      <a:pt x="225542" y="619296"/>
                    </a:lnTo>
                    <a:lnTo>
                      <a:pt x="207683" y="622116"/>
                    </a:lnTo>
                    <a:lnTo>
                      <a:pt x="180432" y="622116"/>
                    </a:lnTo>
                    <a:lnTo>
                      <a:pt x="176679" y="623059"/>
                    </a:lnTo>
                    <a:lnTo>
                      <a:pt x="174793" y="623059"/>
                    </a:lnTo>
                    <a:lnTo>
                      <a:pt x="167278" y="623992"/>
                    </a:lnTo>
                    <a:lnTo>
                      <a:pt x="160696" y="621173"/>
                    </a:lnTo>
                    <a:lnTo>
                      <a:pt x="142847" y="618353"/>
                    </a:lnTo>
                    <a:lnTo>
                      <a:pt x="137208" y="616477"/>
                    </a:lnTo>
                    <a:lnTo>
                      <a:pt x="134388" y="616477"/>
                    </a:lnTo>
                    <a:lnTo>
                      <a:pt x="124044" y="612715"/>
                    </a:lnTo>
                    <a:lnTo>
                      <a:pt x="122168" y="612715"/>
                    </a:lnTo>
                    <a:lnTo>
                      <a:pt x="120291" y="611781"/>
                    </a:lnTo>
                    <a:lnTo>
                      <a:pt x="110890" y="607076"/>
                    </a:lnTo>
                    <a:lnTo>
                      <a:pt x="109014" y="607076"/>
                    </a:lnTo>
                    <a:lnTo>
                      <a:pt x="95860" y="596741"/>
                    </a:lnTo>
                    <a:lnTo>
                      <a:pt x="94917" y="595798"/>
                    </a:lnTo>
                    <a:lnTo>
                      <a:pt x="93040" y="594865"/>
                    </a:lnTo>
                    <a:lnTo>
                      <a:pt x="80820" y="582644"/>
                    </a:lnTo>
                    <a:lnTo>
                      <a:pt x="81763" y="558213"/>
                    </a:lnTo>
                    <a:lnTo>
                      <a:pt x="86459" y="549754"/>
                    </a:lnTo>
                    <a:lnTo>
                      <a:pt x="92097" y="543173"/>
                    </a:lnTo>
                    <a:lnTo>
                      <a:pt x="96793" y="536600"/>
                    </a:lnTo>
                    <a:lnTo>
                      <a:pt x="97736" y="534714"/>
                    </a:lnTo>
                    <a:lnTo>
                      <a:pt x="104318" y="526256"/>
                    </a:lnTo>
                    <a:lnTo>
                      <a:pt x="105251" y="525323"/>
                    </a:lnTo>
                    <a:lnTo>
                      <a:pt x="106194" y="524380"/>
                    </a:lnTo>
                    <a:lnTo>
                      <a:pt x="117472" y="505587"/>
                    </a:lnTo>
                    <a:lnTo>
                      <a:pt x="120291" y="502768"/>
                    </a:lnTo>
                    <a:lnTo>
                      <a:pt x="121234" y="500882"/>
                    </a:lnTo>
                    <a:lnTo>
                      <a:pt x="122168" y="499005"/>
                    </a:lnTo>
                    <a:lnTo>
                      <a:pt x="124044" y="497129"/>
                    </a:lnTo>
                    <a:lnTo>
                      <a:pt x="124987" y="494309"/>
                    </a:lnTo>
                    <a:lnTo>
                      <a:pt x="141904" y="470811"/>
                    </a:lnTo>
                    <a:lnTo>
                      <a:pt x="142847" y="469878"/>
                    </a:lnTo>
                    <a:lnTo>
                      <a:pt x="149419" y="459534"/>
                    </a:lnTo>
                    <a:lnTo>
                      <a:pt x="150362" y="457657"/>
                    </a:lnTo>
                    <a:lnTo>
                      <a:pt x="151305" y="456714"/>
                    </a:lnTo>
                    <a:lnTo>
                      <a:pt x="162582" y="442617"/>
                    </a:lnTo>
                    <a:lnTo>
                      <a:pt x="163516" y="439798"/>
                    </a:lnTo>
                    <a:lnTo>
                      <a:pt x="164459" y="437921"/>
                    </a:lnTo>
                    <a:lnTo>
                      <a:pt x="165402" y="436045"/>
                    </a:lnTo>
                    <a:lnTo>
                      <a:pt x="166335" y="434159"/>
                    </a:lnTo>
                    <a:lnTo>
                      <a:pt x="167278" y="432283"/>
                    </a:lnTo>
                    <a:lnTo>
                      <a:pt x="163516" y="418186"/>
                    </a:lnTo>
                    <a:lnTo>
                      <a:pt x="163516" y="412547"/>
                    </a:lnTo>
                    <a:lnTo>
                      <a:pt x="161639" y="402212"/>
                    </a:lnTo>
                    <a:lnTo>
                      <a:pt x="160696" y="400336"/>
                    </a:lnTo>
                    <a:lnTo>
                      <a:pt x="160696" y="398450"/>
                    </a:lnTo>
                    <a:lnTo>
                      <a:pt x="161639" y="383419"/>
                    </a:lnTo>
                    <a:lnTo>
                      <a:pt x="162582" y="379657"/>
                    </a:lnTo>
                    <a:lnTo>
                      <a:pt x="162582" y="377781"/>
                    </a:lnTo>
                    <a:lnTo>
                      <a:pt x="165402" y="370256"/>
                    </a:lnTo>
                    <a:lnTo>
                      <a:pt x="166335" y="368379"/>
                    </a:lnTo>
                    <a:lnTo>
                      <a:pt x="166335" y="366503"/>
                    </a:lnTo>
                    <a:lnTo>
                      <a:pt x="167278" y="365560"/>
                    </a:lnTo>
                    <a:lnTo>
                      <a:pt x="167278" y="362741"/>
                    </a:lnTo>
                    <a:lnTo>
                      <a:pt x="171040" y="348644"/>
                    </a:lnTo>
                    <a:lnTo>
                      <a:pt x="171974" y="346767"/>
                    </a:lnTo>
                    <a:lnTo>
                      <a:pt x="171974" y="345824"/>
                    </a:lnTo>
                    <a:lnTo>
                      <a:pt x="174793" y="339252"/>
                    </a:lnTo>
                    <a:lnTo>
                      <a:pt x="175736" y="338309"/>
                    </a:lnTo>
                    <a:lnTo>
                      <a:pt x="176679" y="337366"/>
                    </a:lnTo>
                    <a:lnTo>
                      <a:pt x="176679" y="323269"/>
                    </a:lnTo>
                    <a:lnTo>
                      <a:pt x="161639" y="309172"/>
                    </a:lnTo>
                    <a:lnTo>
                      <a:pt x="156943" y="305419"/>
                    </a:lnTo>
                    <a:lnTo>
                      <a:pt x="155058" y="305419"/>
                    </a:lnTo>
                    <a:lnTo>
                      <a:pt x="154124" y="304476"/>
                    </a:lnTo>
                    <a:lnTo>
                      <a:pt x="143780" y="298837"/>
                    </a:lnTo>
                    <a:lnTo>
                      <a:pt x="141904" y="296961"/>
                    </a:lnTo>
                    <a:lnTo>
                      <a:pt x="127806" y="282864"/>
                    </a:lnTo>
                    <a:lnTo>
                      <a:pt x="126863" y="281921"/>
                    </a:lnTo>
                    <a:lnTo>
                      <a:pt x="125930" y="280045"/>
                    </a:lnTo>
                    <a:lnTo>
                      <a:pt x="113709" y="255603"/>
                    </a:lnTo>
                    <a:lnTo>
                      <a:pt x="112776" y="253727"/>
                    </a:lnTo>
                    <a:lnTo>
                      <a:pt x="110890" y="251850"/>
                    </a:lnTo>
                    <a:lnTo>
                      <a:pt x="89278" y="228352"/>
                    </a:lnTo>
                    <a:lnTo>
                      <a:pt x="87402" y="226476"/>
                    </a:lnTo>
                    <a:lnTo>
                      <a:pt x="86459" y="224600"/>
                    </a:lnTo>
                    <a:lnTo>
                      <a:pt x="84582" y="222714"/>
                    </a:lnTo>
                    <a:lnTo>
                      <a:pt x="82696" y="220837"/>
                    </a:lnTo>
                    <a:lnTo>
                      <a:pt x="59207" y="195462"/>
                    </a:lnTo>
                    <a:lnTo>
                      <a:pt x="56388" y="193586"/>
                    </a:lnTo>
                    <a:lnTo>
                      <a:pt x="55445" y="192643"/>
                    </a:lnTo>
                    <a:lnTo>
                      <a:pt x="33833" y="162573"/>
                    </a:lnTo>
                    <a:lnTo>
                      <a:pt x="31014" y="159753"/>
                    </a:lnTo>
                    <a:lnTo>
                      <a:pt x="0" y="135322"/>
                    </a:lnTo>
                    <a:lnTo>
                      <a:pt x="15040" y="116529"/>
                    </a:lnTo>
                    <a:lnTo>
                      <a:pt x="35709" y="105251"/>
                    </a:lnTo>
                    <a:lnTo>
                      <a:pt x="37595" y="105251"/>
                    </a:lnTo>
                    <a:lnTo>
                      <a:pt x="39472" y="106185"/>
                    </a:lnTo>
                    <a:lnTo>
                      <a:pt x="46053" y="109004"/>
                    </a:lnTo>
                    <a:lnTo>
                      <a:pt x="48873" y="110890"/>
                    </a:lnTo>
                    <a:lnTo>
                      <a:pt x="62960" y="128740"/>
                    </a:lnTo>
                    <a:lnTo>
                      <a:pt x="64846" y="129683"/>
                    </a:lnTo>
                    <a:lnTo>
                      <a:pt x="77057" y="146599"/>
                    </a:lnTo>
                    <a:lnTo>
                      <a:pt x="78943" y="150352"/>
                    </a:lnTo>
                    <a:lnTo>
                      <a:pt x="94917" y="162573"/>
                    </a:lnTo>
                    <a:lnTo>
                      <a:pt x="96793" y="162573"/>
                    </a:lnTo>
                    <a:lnTo>
                      <a:pt x="97736" y="163516"/>
                    </a:lnTo>
                    <a:lnTo>
                      <a:pt x="113709" y="167268"/>
                    </a:lnTo>
                    <a:lnTo>
                      <a:pt x="117472" y="169155"/>
                    </a:lnTo>
                    <a:lnTo>
                      <a:pt x="118415" y="170088"/>
                    </a:lnTo>
                    <a:lnTo>
                      <a:pt x="125930" y="182309"/>
                    </a:lnTo>
                    <a:lnTo>
                      <a:pt x="126863" y="183242"/>
                    </a:lnTo>
                    <a:lnTo>
                      <a:pt x="127806" y="185128"/>
                    </a:lnTo>
                    <a:lnTo>
                      <a:pt x="128749" y="186071"/>
                    </a:lnTo>
                    <a:lnTo>
                      <a:pt x="140027" y="188890"/>
                    </a:lnTo>
                    <a:lnTo>
                      <a:pt x="141904" y="189824"/>
                    </a:lnTo>
                    <a:lnTo>
                      <a:pt x="146599" y="189824"/>
                    </a:lnTo>
                    <a:lnTo>
                      <a:pt x="158820" y="199225"/>
                    </a:lnTo>
                    <a:lnTo>
                      <a:pt x="160696" y="201101"/>
                    </a:lnTo>
                    <a:lnTo>
                      <a:pt x="161639" y="202987"/>
                    </a:lnTo>
                    <a:lnTo>
                      <a:pt x="174793" y="211445"/>
                    </a:lnTo>
                    <a:lnTo>
                      <a:pt x="175736" y="212379"/>
                    </a:lnTo>
                    <a:lnTo>
                      <a:pt x="203930" y="212379"/>
                    </a:lnTo>
                    <a:lnTo>
                      <a:pt x="207683" y="214265"/>
                    </a:lnTo>
                    <a:lnTo>
                      <a:pt x="215208" y="215198"/>
                    </a:lnTo>
                    <a:lnTo>
                      <a:pt x="221780" y="214265"/>
                    </a:lnTo>
                    <a:lnTo>
                      <a:pt x="226485" y="214265"/>
                    </a:lnTo>
                    <a:lnTo>
                      <a:pt x="228362" y="213322"/>
                    </a:lnTo>
                    <a:lnTo>
                      <a:pt x="227419" y="199225"/>
                    </a:lnTo>
                    <a:lnTo>
                      <a:pt x="225542" y="193586"/>
                    </a:lnTo>
                    <a:lnTo>
                      <a:pt x="223666" y="183242"/>
                    </a:lnTo>
                    <a:lnTo>
                      <a:pt x="222723" y="182309"/>
                    </a:lnTo>
                    <a:lnTo>
                      <a:pt x="221780" y="180432"/>
                    </a:lnTo>
                    <a:lnTo>
                      <a:pt x="211446" y="161630"/>
                    </a:lnTo>
                    <a:lnTo>
                      <a:pt x="209569" y="160696"/>
                    </a:lnTo>
                    <a:lnTo>
                      <a:pt x="197349" y="150352"/>
                    </a:lnTo>
                    <a:lnTo>
                      <a:pt x="196406" y="147542"/>
                    </a:lnTo>
                    <a:lnTo>
                      <a:pt x="195472" y="146599"/>
                    </a:lnTo>
                    <a:lnTo>
                      <a:pt x="194529" y="144723"/>
                    </a:lnTo>
                    <a:lnTo>
                      <a:pt x="198292" y="106185"/>
                    </a:lnTo>
                    <a:lnTo>
                      <a:pt x="204864" y="101489"/>
                    </a:lnTo>
                    <a:lnTo>
                      <a:pt x="206750" y="100546"/>
                    </a:lnTo>
                    <a:lnTo>
                      <a:pt x="217084" y="81753"/>
                    </a:lnTo>
                    <a:lnTo>
                      <a:pt x="218027" y="80820"/>
                    </a:lnTo>
                    <a:lnTo>
                      <a:pt x="218027" y="79877"/>
                    </a:lnTo>
                    <a:lnTo>
                      <a:pt x="218961" y="77991"/>
                    </a:lnTo>
                    <a:lnTo>
                      <a:pt x="219904" y="76114"/>
                    </a:lnTo>
                    <a:lnTo>
                      <a:pt x="226485" y="62960"/>
                    </a:lnTo>
                    <a:lnTo>
                      <a:pt x="228362" y="61084"/>
                    </a:lnTo>
                    <a:lnTo>
                      <a:pt x="228362" y="59198"/>
                    </a:lnTo>
                    <a:lnTo>
                      <a:pt x="229305" y="58264"/>
                    </a:lnTo>
                    <a:lnTo>
                      <a:pt x="239640" y="46987"/>
                    </a:lnTo>
                    <a:lnTo>
                      <a:pt x="241516" y="45101"/>
                    </a:lnTo>
                    <a:lnTo>
                      <a:pt x="243402" y="44158"/>
                    </a:lnTo>
                    <a:lnTo>
                      <a:pt x="245278" y="42281"/>
                    </a:lnTo>
                    <a:lnTo>
                      <a:pt x="258432" y="31004"/>
                    </a:lnTo>
                    <a:lnTo>
                      <a:pt x="259375" y="30070"/>
                    </a:lnTo>
                    <a:lnTo>
                      <a:pt x="261252" y="29127"/>
                    </a:lnTo>
                    <a:lnTo>
                      <a:pt x="265957" y="25365"/>
                    </a:lnTo>
                    <a:lnTo>
                      <a:pt x="266891" y="23489"/>
                    </a:lnTo>
                    <a:lnTo>
                      <a:pt x="271596" y="16907"/>
                    </a:lnTo>
                    <a:lnTo>
                      <a:pt x="274415" y="0"/>
                    </a:ln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27669A21-94B1-D13A-D934-29F57049A79A}"/>
                  </a:ext>
                </a:extLst>
              </p:cNvPr>
              <p:cNvSpPr/>
              <p:nvPr/>
            </p:nvSpPr>
            <p:spPr>
              <a:xfrm>
                <a:off x="4232020" y="4100637"/>
                <a:ext cx="448698" cy="362695"/>
              </a:xfrm>
              <a:custGeom>
                <a:avLst/>
                <a:gdLst>
                  <a:gd name="connsiteX0" fmla="*/ 211446 w 338318"/>
                  <a:gd name="connsiteY0" fmla="*/ 0 h 273472"/>
                  <a:gd name="connsiteX1" fmla="*/ 227428 w 338318"/>
                  <a:gd name="connsiteY1" fmla="*/ 13154 h 273472"/>
                  <a:gd name="connsiteX2" fmla="*/ 229305 w 338318"/>
                  <a:gd name="connsiteY2" fmla="*/ 15030 h 273472"/>
                  <a:gd name="connsiteX3" fmla="*/ 231181 w 338318"/>
                  <a:gd name="connsiteY3" fmla="*/ 16916 h 273472"/>
                  <a:gd name="connsiteX4" fmla="*/ 245278 w 338318"/>
                  <a:gd name="connsiteY4" fmla="*/ 34766 h 273472"/>
                  <a:gd name="connsiteX5" fmla="*/ 246221 w 338318"/>
                  <a:gd name="connsiteY5" fmla="*/ 36652 h 273472"/>
                  <a:gd name="connsiteX6" fmla="*/ 248098 w 338318"/>
                  <a:gd name="connsiteY6" fmla="*/ 40405 h 273472"/>
                  <a:gd name="connsiteX7" fmla="*/ 255613 w 338318"/>
                  <a:gd name="connsiteY7" fmla="*/ 54502 h 273472"/>
                  <a:gd name="connsiteX8" fmla="*/ 256556 w 338318"/>
                  <a:gd name="connsiteY8" fmla="*/ 57322 h 273472"/>
                  <a:gd name="connsiteX9" fmla="*/ 257499 w 338318"/>
                  <a:gd name="connsiteY9" fmla="*/ 59207 h 273472"/>
                  <a:gd name="connsiteX10" fmla="*/ 259375 w 338318"/>
                  <a:gd name="connsiteY10" fmla="*/ 69542 h 273472"/>
                  <a:gd name="connsiteX11" fmla="*/ 259375 w 338318"/>
                  <a:gd name="connsiteY11" fmla="*/ 89278 h 273472"/>
                  <a:gd name="connsiteX12" fmla="*/ 258432 w 338318"/>
                  <a:gd name="connsiteY12" fmla="*/ 92097 h 273472"/>
                  <a:gd name="connsiteX13" fmla="*/ 257499 w 338318"/>
                  <a:gd name="connsiteY13" fmla="*/ 96793 h 273472"/>
                  <a:gd name="connsiteX14" fmla="*/ 256556 w 338318"/>
                  <a:gd name="connsiteY14" fmla="*/ 98679 h 273472"/>
                  <a:gd name="connsiteX15" fmla="*/ 247155 w 338318"/>
                  <a:gd name="connsiteY15" fmla="*/ 119348 h 273472"/>
                  <a:gd name="connsiteX16" fmla="*/ 246221 w 338318"/>
                  <a:gd name="connsiteY16" fmla="*/ 121225 h 273472"/>
                  <a:gd name="connsiteX17" fmla="*/ 245278 w 338318"/>
                  <a:gd name="connsiteY17" fmla="*/ 124044 h 273472"/>
                  <a:gd name="connsiteX18" fmla="*/ 244335 w 338318"/>
                  <a:gd name="connsiteY18" fmla="*/ 125930 h 273472"/>
                  <a:gd name="connsiteX19" fmla="*/ 246221 w 338318"/>
                  <a:gd name="connsiteY19" fmla="*/ 146599 h 273472"/>
                  <a:gd name="connsiteX20" fmla="*/ 247155 w 338318"/>
                  <a:gd name="connsiteY20" fmla="*/ 148476 h 273472"/>
                  <a:gd name="connsiteX21" fmla="*/ 249041 w 338318"/>
                  <a:gd name="connsiteY21" fmla="*/ 151305 h 273472"/>
                  <a:gd name="connsiteX22" fmla="*/ 249984 w 338318"/>
                  <a:gd name="connsiteY22" fmla="*/ 154124 h 273472"/>
                  <a:gd name="connsiteX23" fmla="*/ 258432 w 338318"/>
                  <a:gd name="connsiteY23" fmla="*/ 170097 h 273472"/>
                  <a:gd name="connsiteX24" fmla="*/ 259375 w 338318"/>
                  <a:gd name="connsiteY24" fmla="*/ 173850 h 273472"/>
                  <a:gd name="connsiteX25" fmla="*/ 260318 w 338318"/>
                  <a:gd name="connsiteY25" fmla="*/ 175736 h 273472"/>
                  <a:gd name="connsiteX26" fmla="*/ 261252 w 338318"/>
                  <a:gd name="connsiteY26" fmla="*/ 178556 h 273472"/>
                  <a:gd name="connsiteX27" fmla="*/ 269710 w 338318"/>
                  <a:gd name="connsiteY27" fmla="*/ 186071 h 273472"/>
                  <a:gd name="connsiteX28" fmla="*/ 272529 w 338318"/>
                  <a:gd name="connsiteY28" fmla="*/ 187014 h 273472"/>
                  <a:gd name="connsiteX29" fmla="*/ 275349 w 338318"/>
                  <a:gd name="connsiteY29" fmla="*/ 187014 h 273472"/>
                  <a:gd name="connsiteX30" fmla="*/ 291332 w 338318"/>
                  <a:gd name="connsiteY30" fmla="*/ 192653 h 273472"/>
                  <a:gd name="connsiteX31" fmla="*/ 294151 w 338318"/>
                  <a:gd name="connsiteY31" fmla="*/ 194529 h 273472"/>
                  <a:gd name="connsiteX32" fmla="*/ 296027 w 338318"/>
                  <a:gd name="connsiteY32" fmla="*/ 196406 h 273472"/>
                  <a:gd name="connsiteX33" fmla="*/ 304486 w 338318"/>
                  <a:gd name="connsiteY33" fmla="*/ 206750 h 273472"/>
                  <a:gd name="connsiteX34" fmla="*/ 305429 w 338318"/>
                  <a:gd name="connsiteY34" fmla="*/ 208626 h 273472"/>
                  <a:gd name="connsiteX35" fmla="*/ 307305 w 338318"/>
                  <a:gd name="connsiteY35" fmla="*/ 210503 h 273472"/>
                  <a:gd name="connsiteX36" fmla="*/ 316697 w 338318"/>
                  <a:gd name="connsiteY36" fmla="*/ 216141 h 273472"/>
                  <a:gd name="connsiteX37" fmla="*/ 319526 w 338318"/>
                  <a:gd name="connsiteY37" fmla="*/ 217084 h 273472"/>
                  <a:gd name="connsiteX38" fmla="*/ 328917 w 338318"/>
                  <a:gd name="connsiteY38" fmla="*/ 224600 h 273472"/>
                  <a:gd name="connsiteX39" fmla="*/ 335499 w 338318"/>
                  <a:gd name="connsiteY39" fmla="*/ 232124 h 273472"/>
                  <a:gd name="connsiteX40" fmla="*/ 338318 w 338318"/>
                  <a:gd name="connsiteY40" fmla="*/ 234944 h 273472"/>
                  <a:gd name="connsiteX41" fmla="*/ 316697 w 338318"/>
                  <a:gd name="connsiteY41" fmla="*/ 242459 h 273472"/>
                  <a:gd name="connsiteX42" fmla="*/ 313878 w 338318"/>
                  <a:gd name="connsiteY42" fmla="*/ 243402 h 273472"/>
                  <a:gd name="connsiteX43" fmla="*/ 293208 w 338318"/>
                  <a:gd name="connsiteY43" fmla="*/ 252794 h 273472"/>
                  <a:gd name="connsiteX44" fmla="*/ 275349 w 338318"/>
                  <a:gd name="connsiteY44" fmla="*/ 258432 h 273472"/>
                  <a:gd name="connsiteX45" fmla="*/ 273472 w 338318"/>
                  <a:gd name="connsiteY45" fmla="*/ 260309 h 273472"/>
                  <a:gd name="connsiteX46" fmla="*/ 268776 w 338318"/>
                  <a:gd name="connsiteY46" fmla="*/ 265014 h 273472"/>
                  <a:gd name="connsiteX47" fmla="*/ 264071 w 338318"/>
                  <a:gd name="connsiteY47" fmla="*/ 270653 h 273472"/>
                  <a:gd name="connsiteX48" fmla="*/ 261252 w 338318"/>
                  <a:gd name="connsiteY48" fmla="*/ 273472 h 273472"/>
                  <a:gd name="connsiteX49" fmla="*/ 235887 w 338318"/>
                  <a:gd name="connsiteY49" fmla="*/ 269710 h 273472"/>
                  <a:gd name="connsiteX50" fmla="*/ 233067 w 338318"/>
                  <a:gd name="connsiteY50" fmla="*/ 267834 h 273472"/>
                  <a:gd name="connsiteX51" fmla="*/ 221780 w 338318"/>
                  <a:gd name="connsiteY51" fmla="*/ 263128 h 273472"/>
                  <a:gd name="connsiteX52" fmla="*/ 218970 w 338318"/>
                  <a:gd name="connsiteY52" fmla="*/ 264071 h 273472"/>
                  <a:gd name="connsiteX53" fmla="*/ 210512 w 338318"/>
                  <a:gd name="connsiteY53" fmla="*/ 266891 h 273472"/>
                  <a:gd name="connsiteX54" fmla="*/ 204873 w 338318"/>
                  <a:gd name="connsiteY54" fmla="*/ 266891 h 273472"/>
                  <a:gd name="connsiteX55" fmla="*/ 193596 w 338318"/>
                  <a:gd name="connsiteY55" fmla="*/ 259375 h 273472"/>
                  <a:gd name="connsiteX56" fmla="*/ 184194 w 338318"/>
                  <a:gd name="connsiteY56" fmla="*/ 256556 h 273472"/>
                  <a:gd name="connsiteX57" fmla="*/ 182318 w 338318"/>
                  <a:gd name="connsiteY57" fmla="*/ 257489 h 273472"/>
                  <a:gd name="connsiteX58" fmla="*/ 179499 w 338318"/>
                  <a:gd name="connsiteY58" fmla="*/ 258432 h 273472"/>
                  <a:gd name="connsiteX59" fmla="*/ 172917 w 338318"/>
                  <a:gd name="connsiteY59" fmla="*/ 261252 h 273472"/>
                  <a:gd name="connsiteX60" fmla="*/ 169164 w 338318"/>
                  <a:gd name="connsiteY60" fmla="*/ 264071 h 273472"/>
                  <a:gd name="connsiteX61" fmla="*/ 167278 w 338318"/>
                  <a:gd name="connsiteY61" fmla="*/ 265014 h 273472"/>
                  <a:gd name="connsiteX62" fmla="*/ 150362 w 338318"/>
                  <a:gd name="connsiteY62" fmla="*/ 262195 h 273472"/>
                  <a:gd name="connsiteX63" fmla="*/ 141904 w 338318"/>
                  <a:gd name="connsiteY63" fmla="*/ 262195 h 273472"/>
                  <a:gd name="connsiteX64" fmla="*/ 133445 w 338318"/>
                  <a:gd name="connsiteY64" fmla="*/ 265948 h 273472"/>
                  <a:gd name="connsiteX65" fmla="*/ 130626 w 338318"/>
                  <a:gd name="connsiteY65" fmla="*/ 267834 h 273472"/>
                  <a:gd name="connsiteX66" fmla="*/ 127806 w 338318"/>
                  <a:gd name="connsiteY66" fmla="*/ 268767 h 273472"/>
                  <a:gd name="connsiteX67" fmla="*/ 124987 w 338318"/>
                  <a:gd name="connsiteY67" fmla="*/ 268767 h 273472"/>
                  <a:gd name="connsiteX68" fmla="*/ 118415 w 338318"/>
                  <a:gd name="connsiteY68" fmla="*/ 265948 h 273472"/>
                  <a:gd name="connsiteX69" fmla="*/ 116529 w 338318"/>
                  <a:gd name="connsiteY69" fmla="*/ 265014 h 273472"/>
                  <a:gd name="connsiteX70" fmla="*/ 113709 w 338318"/>
                  <a:gd name="connsiteY70" fmla="*/ 264071 h 273472"/>
                  <a:gd name="connsiteX71" fmla="*/ 110890 w 338318"/>
                  <a:gd name="connsiteY71" fmla="*/ 262195 h 273472"/>
                  <a:gd name="connsiteX72" fmla="*/ 109014 w 338318"/>
                  <a:gd name="connsiteY72" fmla="*/ 260309 h 273472"/>
                  <a:gd name="connsiteX73" fmla="*/ 100555 w 338318"/>
                  <a:gd name="connsiteY73" fmla="*/ 241516 h 273472"/>
                  <a:gd name="connsiteX74" fmla="*/ 99622 w 338318"/>
                  <a:gd name="connsiteY74" fmla="*/ 240573 h 273472"/>
                  <a:gd name="connsiteX75" fmla="*/ 97736 w 338318"/>
                  <a:gd name="connsiteY75" fmla="*/ 237754 h 273472"/>
                  <a:gd name="connsiteX76" fmla="*/ 96803 w 338318"/>
                  <a:gd name="connsiteY76" fmla="*/ 234944 h 273472"/>
                  <a:gd name="connsiteX77" fmla="*/ 91164 w 338318"/>
                  <a:gd name="connsiteY77" fmla="*/ 220837 h 273472"/>
                  <a:gd name="connsiteX78" fmla="*/ 90221 w 338318"/>
                  <a:gd name="connsiteY78" fmla="*/ 218961 h 273472"/>
                  <a:gd name="connsiteX79" fmla="*/ 87402 w 338318"/>
                  <a:gd name="connsiteY79" fmla="*/ 213322 h 273472"/>
                  <a:gd name="connsiteX80" fmla="*/ 86459 w 338318"/>
                  <a:gd name="connsiteY80" fmla="*/ 210503 h 273472"/>
                  <a:gd name="connsiteX81" fmla="*/ 44168 w 338318"/>
                  <a:gd name="connsiteY81" fmla="*/ 162582 h 273472"/>
                  <a:gd name="connsiteX82" fmla="*/ 43234 w 338318"/>
                  <a:gd name="connsiteY82" fmla="*/ 159763 h 273472"/>
                  <a:gd name="connsiteX83" fmla="*/ 42291 w 338318"/>
                  <a:gd name="connsiteY83" fmla="*/ 157877 h 273472"/>
                  <a:gd name="connsiteX84" fmla="*/ 39472 w 338318"/>
                  <a:gd name="connsiteY84" fmla="*/ 133445 h 273472"/>
                  <a:gd name="connsiteX85" fmla="*/ 37595 w 338318"/>
                  <a:gd name="connsiteY85" fmla="*/ 129683 h 273472"/>
                  <a:gd name="connsiteX86" fmla="*/ 36652 w 338318"/>
                  <a:gd name="connsiteY86" fmla="*/ 126863 h 273472"/>
                  <a:gd name="connsiteX87" fmla="*/ 33833 w 338318"/>
                  <a:gd name="connsiteY87" fmla="*/ 124044 h 273472"/>
                  <a:gd name="connsiteX88" fmla="*/ 16916 w 338318"/>
                  <a:gd name="connsiteY88" fmla="*/ 94917 h 273472"/>
                  <a:gd name="connsiteX89" fmla="*/ 15983 w 338318"/>
                  <a:gd name="connsiteY89" fmla="*/ 93040 h 273472"/>
                  <a:gd name="connsiteX90" fmla="*/ 15040 w 338318"/>
                  <a:gd name="connsiteY90" fmla="*/ 90221 h 273472"/>
                  <a:gd name="connsiteX91" fmla="*/ 14097 w 338318"/>
                  <a:gd name="connsiteY91" fmla="*/ 88335 h 273472"/>
                  <a:gd name="connsiteX92" fmla="*/ 12221 w 338318"/>
                  <a:gd name="connsiteY92" fmla="*/ 85516 h 273472"/>
                  <a:gd name="connsiteX93" fmla="*/ 10344 w 338318"/>
                  <a:gd name="connsiteY93" fmla="*/ 82696 h 273472"/>
                  <a:gd name="connsiteX94" fmla="*/ 943 w 338318"/>
                  <a:gd name="connsiteY94" fmla="*/ 60141 h 273472"/>
                  <a:gd name="connsiteX95" fmla="*/ 0 w 338318"/>
                  <a:gd name="connsiteY95" fmla="*/ 58264 h 273472"/>
                  <a:gd name="connsiteX96" fmla="*/ 0 w 338318"/>
                  <a:gd name="connsiteY96" fmla="*/ 55445 h 273472"/>
                  <a:gd name="connsiteX97" fmla="*/ 943 w 338318"/>
                  <a:gd name="connsiteY97" fmla="*/ 43225 h 273472"/>
                  <a:gd name="connsiteX98" fmla="*/ 0 w 338318"/>
                  <a:gd name="connsiteY98" fmla="*/ 41348 h 273472"/>
                  <a:gd name="connsiteX99" fmla="*/ 943 w 338318"/>
                  <a:gd name="connsiteY99" fmla="*/ 39472 h 273472"/>
                  <a:gd name="connsiteX100" fmla="*/ 0 w 338318"/>
                  <a:gd name="connsiteY100" fmla="*/ 33833 h 273472"/>
                  <a:gd name="connsiteX101" fmla="*/ 0 w 338318"/>
                  <a:gd name="connsiteY101" fmla="*/ 31014 h 273472"/>
                  <a:gd name="connsiteX102" fmla="*/ 8458 w 338318"/>
                  <a:gd name="connsiteY102" fmla="*/ 22555 h 273472"/>
                  <a:gd name="connsiteX103" fmla="*/ 14097 w 338318"/>
                  <a:gd name="connsiteY103" fmla="*/ 22555 h 273472"/>
                  <a:gd name="connsiteX104" fmla="*/ 18802 w 338318"/>
                  <a:gd name="connsiteY104" fmla="*/ 25375 h 273472"/>
                  <a:gd name="connsiteX105" fmla="*/ 20679 w 338318"/>
                  <a:gd name="connsiteY105" fmla="*/ 26318 h 273472"/>
                  <a:gd name="connsiteX106" fmla="*/ 26318 w 338318"/>
                  <a:gd name="connsiteY106" fmla="*/ 31956 h 273472"/>
                  <a:gd name="connsiteX107" fmla="*/ 27261 w 338318"/>
                  <a:gd name="connsiteY107" fmla="*/ 33833 h 273472"/>
                  <a:gd name="connsiteX108" fmla="*/ 34776 w 338318"/>
                  <a:gd name="connsiteY108" fmla="*/ 41348 h 273472"/>
                  <a:gd name="connsiteX109" fmla="*/ 35719 w 338318"/>
                  <a:gd name="connsiteY109" fmla="*/ 42291 h 273472"/>
                  <a:gd name="connsiteX110" fmla="*/ 39472 w 338318"/>
                  <a:gd name="connsiteY110" fmla="*/ 44168 h 273472"/>
                  <a:gd name="connsiteX111" fmla="*/ 42291 w 338318"/>
                  <a:gd name="connsiteY111" fmla="*/ 46044 h 273472"/>
                  <a:gd name="connsiteX112" fmla="*/ 43234 w 338318"/>
                  <a:gd name="connsiteY112" fmla="*/ 46987 h 273472"/>
                  <a:gd name="connsiteX113" fmla="*/ 57331 w 338318"/>
                  <a:gd name="connsiteY113" fmla="*/ 49806 h 273472"/>
                  <a:gd name="connsiteX114" fmla="*/ 59207 w 338318"/>
                  <a:gd name="connsiteY114" fmla="*/ 49806 h 273472"/>
                  <a:gd name="connsiteX115" fmla="*/ 61084 w 338318"/>
                  <a:gd name="connsiteY115" fmla="*/ 50749 h 273472"/>
                  <a:gd name="connsiteX116" fmla="*/ 62970 w 338318"/>
                  <a:gd name="connsiteY116" fmla="*/ 49806 h 273472"/>
                  <a:gd name="connsiteX117" fmla="*/ 66723 w 338318"/>
                  <a:gd name="connsiteY117" fmla="*/ 49806 h 273472"/>
                  <a:gd name="connsiteX118" fmla="*/ 69542 w 338318"/>
                  <a:gd name="connsiteY118" fmla="*/ 50749 h 273472"/>
                  <a:gd name="connsiteX119" fmla="*/ 71428 w 338318"/>
                  <a:gd name="connsiteY119" fmla="*/ 50749 h 273472"/>
                  <a:gd name="connsiteX120" fmla="*/ 85525 w 338318"/>
                  <a:gd name="connsiteY120" fmla="*/ 58264 h 273472"/>
                  <a:gd name="connsiteX121" fmla="*/ 86459 w 338318"/>
                  <a:gd name="connsiteY121" fmla="*/ 60141 h 273472"/>
                  <a:gd name="connsiteX122" fmla="*/ 86459 w 338318"/>
                  <a:gd name="connsiteY122" fmla="*/ 64846 h 273472"/>
                  <a:gd name="connsiteX123" fmla="*/ 87402 w 338318"/>
                  <a:gd name="connsiteY123" fmla="*/ 76114 h 273472"/>
                  <a:gd name="connsiteX124" fmla="*/ 88344 w 338318"/>
                  <a:gd name="connsiteY124" fmla="*/ 77057 h 273472"/>
                  <a:gd name="connsiteX125" fmla="*/ 91164 w 338318"/>
                  <a:gd name="connsiteY125" fmla="*/ 78000 h 273472"/>
                  <a:gd name="connsiteX126" fmla="*/ 93974 w 338318"/>
                  <a:gd name="connsiteY126" fmla="*/ 77057 h 273472"/>
                  <a:gd name="connsiteX127" fmla="*/ 106194 w 338318"/>
                  <a:gd name="connsiteY127" fmla="*/ 73305 h 273472"/>
                  <a:gd name="connsiteX128" fmla="*/ 111833 w 338318"/>
                  <a:gd name="connsiteY128" fmla="*/ 73305 h 273472"/>
                  <a:gd name="connsiteX129" fmla="*/ 128749 w 338318"/>
                  <a:gd name="connsiteY129" fmla="*/ 77057 h 273472"/>
                  <a:gd name="connsiteX130" fmla="*/ 130626 w 338318"/>
                  <a:gd name="connsiteY130" fmla="*/ 76114 h 273472"/>
                  <a:gd name="connsiteX131" fmla="*/ 132512 w 338318"/>
                  <a:gd name="connsiteY131" fmla="*/ 74238 h 273472"/>
                  <a:gd name="connsiteX132" fmla="*/ 139084 w 338318"/>
                  <a:gd name="connsiteY132" fmla="*/ 69542 h 273472"/>
                  <a:gd name="connsiteX133" fmla="*/ 140027 w 338318"/>
                  <a:gd name="connsiteY133" fmla="*/ 67666 h 273472"/>
                  <a:gd name="connsiteX134" fmla="*/ 140970 w 338318"/>
                  <a:gd name="connsiteY134" fmla="*/ 66723 h 273472"/>
                  <a:gd name="connsiteX135" fmla="*/ 151305 w 338318"/>
                  <a:gd name="connsiteY135" fmla="*/ 58264 h 273472"/>
                  <a:gd name="connsiteX136" fmla="*/ 152248 w 338318"/>
                  <a:gd name="connsiteY136" fmla="*/ 57322 h 273472"/>
                  <a:gd name="connsiteX137" fmla="*/ 154124 w 338318"/>
                  <a:gd name="connsiteY137" fmla="*/ 56388 h 273472"/>
                  <a:gd name="connsiteX138" fmla="*/ 155067 w 338318"/>
                  <a:gd name="connsiteY138" fmla="*/ 54502 h 273472"/>
                  <a:gd name="connsiteX139" fmla="*/ 156001 w 338318"/>
                  <a:gd name="connsiteY139" fmla="*/ 53569 h 273472"/>
                  <a:gd name="connsiteX140" fmla="*/ 170097 w 338318"/>
                  <a:gd name="connsiteY140" fmla="*/ 38529 h 273472"/>
                  <a:gd name="connsiteX141" fmla="*/ 171040 w 338318"/>
                  <a:gd name="connsiteY141" fmla="*/ 36652 h 273472"/>
                  <a:gd name="connsiteX142" fmla="*/ 171974 w 338318"/>
                  <a:gd name="connsiteY142" fmla="*/ 35709 h 273472"/>
                  <a:gd name="connsiteX143" fmla="*/ 191710 w 338318"/>
                  <a:gd name="connsiteY143" fmla="*/ 13154 h 273472"/>
                  <a:gd name="connsiteX144" fmla="*/ 193596 w 338318"/>
                  <a:gd name="connsiteY144" fmla="*/ 10335 h 273472"/>
                  <a:gd name="connsiteX145" fmla="*/ 195472 w 338318"/>
                  <a:gd name="connsiteY145" fmla="*/ 9401 h 273472"/>
                  <a:gd name="connsiteX146" fmla="*/ 196415 w 338318"/>
                  <a:gd name="connsiteY146" fmla="*/ 7515 h 273472"/>
                  <a:gd name="connsiteX147" fmla="*/ 198292 w 338318"/>
                  <a:gd name="connsiteY147" fmla="*/ 4696 h 273472"/>
                  <a:gd name="connsiteX148" fmla="*/ 200168 w 338318"/>
                  <a:gd name="connsiteY148" fmla="*/ 3753 h 273472"/>
                  <a:gd name="connsiteX149" fmla="*/ 211446 w 338318"/>
                  <a:gd name="connsiteY149" fmla="*/ 0 h 273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</a:cxnLst>
                <a:rect l="l" t="t" r="r" b="b"/>
                <a:pathLst>
                  <a:path w="338318" h="273472">
                    <a:moveTo>
                      <a:pt x="211446" y="0"/>
                    </a:moveTo>
                    <a:lnTo>
                      <a:pt x="227428" y="13154"/>
                    </a:lnTo>
                    <a:lnTo>
                      <a:pt x="229305" y="15030"/>
                    </a:lnTo>
                    <a:lnTo>
                      <a:pt x="231181" y="16916"/>
                    </a:lnTo>
                    <a:lnTo>
                      <a:pt x="245278" y="34766"/>
                    </a:lnTo>
                    <a:lnTo>
                      <a:pt x="246221" y="36652"/>
                    </a:lnTo>
                    <a:lnTo>
                      <a:pt x="248098" y="40405"/>
                    </a:lnTo>
                    <a:lnTo>
                      <a:pt x="255613" y="54502"/>
                    </a:lnTo>
                    <a:lnTo>
                      <a:pt x="256556" y="57322"/>
                    </a:lnTo>
                    <a:lnTo>
                      <a:pt x="257499" y="59207"/>
                    </a:lnTo>
                    <a:lnTo>
                      <a:pt x="259375" y="69542"/>
                    </a:lnTo>
                    <a:lnTo>
                      <a:pt x="259375" y="89278"/>
                    </a:lnTo>
                    <a:lnTo>
                      <a:pt x="258432" y="92097"/>
                    </a:lnTo>
                    <a:lnTo>
                      <a:pt x="257499" y="96793"/>
                    </a:lnTo>
                    <a:lnTo>
                      <a:pt x="256556" y="98679"/>
                    </a:lnTo>
                    <a:lnTo>
                      <a:pt x="247155" y="119348"/>
                    </a:lnTo>
                    <a:lnTo>
                      <a:pt x="246221" y="121225"/>
                    </a:lnTo>
                    <a:lnTo>
                      <a:pt x="245278" y="124044"/>
                    </a:lnTo>
                    <a:lnTo>
                      <a:pt x="244335" y="125930"/>
                    </a:lnTo>
                    <a:lnTo>
                      <a:pt x="246221" y="146599"/>
                    </a:lnTo>
                    <a:lnTo>
                      <a:pt x="247155" y="148476"/>
                    </a:lnTo>
                    <a:lnTo>
                      <a:pt x="249041" y="151305"/>
                    </a:lnTo>
                    <a:lnTo>
                      <a:pt x="249984" y="154124"/>
                    </a:lnTo>
                    <a:lnTo>
                      <a:pt x="258432" y="170097"/>
                    </a:lnTo>
                    <a:lnTo>
                      <a:pt x="259375" y="173850"/>
                    </a:lnTo>
                    <a:lnTo>
                      <a:pt x="260318" y="175736"/>
                    </a:lnTo>
                    <a:lnTo>
                      <a:pt x="261252" y="178556"/>
                    </a:lnTo>
                    <a:lnTo>
                      <a:pt x="269710" y="186071"/>
                    </a:lnTo>
                    <a:lnTo>
                      <a:pt x="272529" y="187014"/>
                    </a:lnTo>
                    <a:lnTo>
                      <a:pt x="275349" y="187014"/>
                    </a:lnTo>
                    <a:lnTo>
                      <a:pt x="291332" y="192653"/>
                    </a:lnTo>
                    <a:lnTo>
                      <a:pt x="294151" y="194529"/>
                    </a:lnTo>
                    <a:lnTo>
                      <a:pt x="296027" y="196406"/>
                    </a:lnTo>
                    <a:lnTo>
                      <a:pt x="304486" y="206750"/>
                    </a:lnTo>
                    <a:lnTo>
                      <a:pt x="305429" y="208626"/>
                    </a:lnTo>
                    <a:lnTo>
                      <a:pt x="307305" y="210503"/>
                    </a:lnTo>
                    <a:lnTo>
                      <a:pt x="316697" y="216141"/>
                    </a:lnTo>
                    <a:lnTo>
                      <a:pt x="319526" y="217084"/>
                    </a:lnTo>
                    <a:lnTo>
                      <a:pt x="328917" y="224600"/>
                    </a:lnTo>
                    <a:lnTo>
                      <a:pt x="335499" y="232124"/>
                    </a:lnTo>
                    <a:lnTo>
                      <a:pt x="338318" y="234944"/>
                    </a:lnTo>
                    <a:lnTo>
                      <a:pt x="316697" y="242459"/>
                    </a:lnTo>
                    <a:lnTo>
                      <a:pt x="313878" y="243402"/>
                    </a:lnTo>
                    <a:lnTo>
                      <a:pt x="293208" y="252794"/>
                    </a:lnTo>
                    <a:lnTo>
                      <a:pt x="275349" y="258432"/>
                    </a:lnTo>
                    <a:lnTo>
                      <a:pt x="273472" y="260309"/>
                    </a:lnTo>
                    <a:lnTo>
                      <a:pt x="268776" y="265014"/>
                    </a:lnTo>
                    <a:lnTo>
                      <a:pt x="264071" y="270653"/>
                    </a:lnTo>
                    <a:lnTo>
                      <a:pt x="261252" y="273472"/>
                    </a:lnTo>
                    <a:lnTo>
                      <a:pt x="235887" y="269710"/>
                    </a:lnTo>
                    <a:lnTo>
                      <a:pt x="233067" y="267834"/>
                    </a:lnTo>
                    <a:lnTo>
                      <a:pt x="221780" y="263128"/>
                    </a:lnTo>
                    <a:lnTo>
                      <a:pt x="218970" y="264071"/>
                    </a:lnTo>
                    <a:lnTo>
                      <a:pt x="210512" y="266891"/>
                    </a:lnTo>
                    <a:lnTo>
                      <a:pt x="204873" y="266891"/>
                    </a:lnTo>
                    <a:lnTo>
                      <a:pt x="193596" y="259375"/>
                    </a:lnTo>
                    <a:lnTo>
                      <a:pt x="184194" y="256556"/>
                    </a:lnTo>
                    <a:lnTo>
                      <a:pt x="182318" y="257489"/>
                    </a:lnTo>
                    <a:lnTo>
                      <a:pt x="179499" y="258432"/>
                    </a:lnTo>
                    <a:lnTo>
                      <a:pt x="172917" y="261252"/>
                    </a:lnTo>
                    <a:lnTo>
                      <a:pt x="169164" y="264071"/>
                    </a:lnTo>
                    <a:lnTo>
                      <a:pt x="167278" y="265014"/>
                    </a:lnTo>
                    <a:lnTo>
                      <a:pt x="150362" y="262195"/>
                    </a:lnTo>
                    <a:lnTo>
                      <a:pt x="141904" y="262195"/>
                    </a:lnTo>
                    <a:lnTo>
                      <a:pt x="133445" y="265948"/>
                    </a:lnTo>
                    <a:lnTo>
                      <a:pt x="130626" y="267834"/>
                    </a:lnTo>
                    <a:lnTo>
                      <a:pt x="127806" y="268767"/>
                    </a:lnTo>
                    <a:lnTo>
                      <a:pt x="124987" y="268767"/>
                    </a:lnTo>
                    <a:lnTo>
                      <a:pt x="118415" y="265948"/>
                    </a:lnTo>
                    <a:lnTo>
                      <a:pt x="116529" y="265014"/>
                    </a:lnTo>
                    <a:lnTo>
                      <a:pt x="113709" y="264071"/>
                    </a:lnTo>
                    <a:lnTo>
                      <a:pt x="110890" y="262195"/>
                    </a:lnTo>
                    <a:lnTo>
                      <a:pt x="109014" y="260309"/>
                    </a:lnTo>
                    <a:lnTo>
                      <a:pt x="100555" y="241516"/>
                    </a:lnTo>
                    <a:lnTo>
                      <a:pt x="99622" y="240573"/>
                    </a:lnTo>
                    <a:lnTo>
                      <a:pt x="97736" y="237754"/>
                    </a:lnTo>
                    <a:lnTo>
                      <a:pt x="96803" y="234944"/>
                    </a:lnTo>
                    <a:lnTo>
                      <a:pt x="91164" y="220837"/>
                    </a:lnTo>
                    <a:lnTo>
                      <a:pt x="90221" y="218961"/>
                    </a:lnTo>
                    <a:lnTo>
                      <a:pt x="87402" y="213322"/>
                    </a:lnTo>
                    <a:lnTo>
                      <a:pt x="86459" y="210503"/>
                    </a:lnTo>
                    <a:lnTo>
                      <a:pt x="44168" y="162582"/>
                    </a:lnTo>
                    <a:lnTo>
                      <a:pt x="43234" y="159763"/>
                    </a:lnTo>
                    <a:lnTo>
                      <a:pt x="42291" y="157877"/>
                    </a:lnTo>
                    <a:lnTo>
                      <a:pt x="39472" y="133445"/>
                    </a:lnTo>
                    <a:lnTo>
                      <a:pt x="37595" y="129683"/>
                    </a:lnTo>
                    <a:lnTo>
                      <a:pt x="36652" y="126863"/>
                    </a:lnTo>
                    <a:lnTo>
                      <a:pt x="33833" y="124044"/>
                    </a:lnTo>
                    <a:lnTo>
                      <a:pt x="16916" y="94917"/>
                    </a:lnTo>
                    <a:lnTo>
                      <a:pt x="15983" y="93040"/>
                    </a:lnTo>
                    <a:lnTo>
                      <a:pt x="15040" y="90221"/>
                    </a:lnTo>
                    <a:lnTo>
                      <a:pt x="14097" y="88335"/>
                    </a:lnTo>
                    <a:lnTo>
                      <a:pt x="12221" y="85516"/>
                    </a:lnTo>
                    <a:lnTo>
                      <a:pt x="10344" y="82696"/>
                    </a:lnTo>
                    <a:lnTo>
                      <a:pt x="943" y="60141"/>
                    </a:lnTo>
                    <a:lnTo>
                      <a:pt x="0" y="58264"/>
                    </a:lnTo>
                    <a:lnTo>
                      <a:pt x="0" y="55445"/>
                    </a:lnTo>
                    <a:lnTo>
                      <a:pt x="943" y="43225"/>
                    </a:lnTo>
                    <a:lnTo>
                      <a:pt x="0" y="41348"/>
                    </a:lnTo>
                    <a:lnTo>
                      <a:pt x="943" y="39472"/>
                    </a:lnTo>
                    <a:lnTo>
                      <a:pt x="0" y="33833"/>
                    </a:lnTo>
                    <a:lnTo>
                      <a:pt x="0" y="31014"/>
                    </a:lnTo>
                    <a:lnTo>
                      <a:pt x="8458" y="22555"/>
                    </a:lnTo>
                    <a:lnTo>
                      <a:pt x="14097" y="22555"/>
                    </a:lnTo>
                    <a:lnTo>
                      <a:pt x="18802" y="25375"/>
                    </a:lnTo>
                    <a:lnTo>
                      <a:pt x="20679" y="26318"/>
                    </a:lnTo>
                    <a:lnTo>
                      <a:pt x="26318" y="31956"/>
                    </a:lnTo>
                    <a:lnTo>
                      <a:pt x="27261" y="33833"/>
                    </a:lnTo>
                    <a:lnTo>
                      <a:pt x="34776" y="41348"/>
                    </a:lnTo>
                    <a:lnTo>
                      <a:pt x="35719" y="42291"/>
                    </a:lnTo>
                    <a:lnTo>
                      <a:pt x="39472" y="44168"/>
                    </a:lnTo>
                    <a:lnTo>
                      <a:pt x="42291" y="46044"/>
                    </a:lnTo>
                    <a:lnTo>
                      <a:pt x="43234" y="46987"/>
                    </a:lnTo>
                    <a:lnTo>
                      <a:pt x="57331" y="49806"/>
                    </a:lnTo>
                    <a:lnTo>
                      <a:pt x="59207" y="49806"/>
                    </a:lnTo>
                    <a:lnTo>
                      <a:pt x="61084" y="50749"/>
                    </a:lnTo>
                    <a:lnTo>
                      <a:pt x="62970" y="49806"/>
                    </a:lnTo>
                    <a:lnTo>
                      <a:pt x="66723" y="49806"/>
                    </a:lnTo>
                    <a:lnTo>
                      <a:pt x="69542" y="50749"/>
                    </a:lnTo>
                    <a:lnTo>
                      <a:pt x="71428" y="50749"/>
                    </a:lnTo>
                    <a:lnTo>
                      <a:pt x="85525" y="58264"/>
                    </a:lnTo>
                    <a:lnTo>
                      <a:pt x="86459" y="60141"/>
                    </a:lnTo>
                    <a:lnTo>
                      <a:pt x="86459" y="64846"/>
                    </a:lnTo>
                    <a:lnTo>
                      <a:pt x="87402" y="76114"/>
                    </a:lnTo>
                    <a:lnTo>
                      <a:pt x="88344" y="77057"/>
                    </a:lnTo>
                    <a:lnTo>
                      <a:pt x="91164" y="78000"/>
                    </a:lnTo>
                    <a:lnTo>
                      <a:pt x="93974" y="77057"/>
                    </a:lnTo>
                    <a:lnTo>
                      <a:pt x="106194" y="73305"/>
                    </a:lnTo>
                    <a:lnTo>
                      <a:pt x="111833" y="73305"/>
                    </a:lnTo>
                    <a:lnTo>
                      <a:pt x="128749" y="77057"/>
                    </a:lnTo>
                    <a:lnTo>
                      <a:pt x="130626" y="76114"/>
                    </a:lnTo>
                    <a:lnTo>
                      <a:pt x="132512" y="74238"/>
                    </a:lnTo>
                    <a:lnTo>
                      <a:pt x="139084" y="69542"/>
                    </a:lnTo>
                    <a:lnTo>
                      <a:pt x="140027" y="67666"/>
                    </a:lnTo>
                    <a:lnTo>
                      <a:pt x="140970" y="66723"/>
                    </a:lnTo>
                    <a:lnTo>
                      <a:pt x="151305" y="58264"/>
                    </a:lnTo>
                    <a:lnTo>
                      <a:pt x="152248" y="57322"/>
                    </a:lnTo>
                    <a:lnTo>
                      <a:pt x="154124" y="56388"/>
                    </a:lnTo>
                    <a:lnTo>
                      <a:pt x="155067" y="54502"/>
                    </a:lnTo>
                    <a:lnTo>
                      <a:pt x="156001" y="53569"/>
                    </a:lnTo>
                    <a:lnTo>
                      <a:pt x="170097" y="38529"/>
                    </a:lnTo>
                    <a:lnTo>
                      <a:pt x="171040" y="36652"/>
                    </a:lnTo>
                    <a:lnTo>
                      <a:pt x="171974" y="35709"/>
                    </a:lnTo>
                    <a:lnTo>
                      <a:pt x="191710" y="13154"/>
                    </a:lnTo>
                    <a:lnTo>
                      <a:pt x="193596" y="10335"/>
                    </a:lnTo>
                    <a:lnTo>
                      <a:pt x="195472" y="9401"/>
                    </a:lnTo>
                    <a:lnTo>
                      <a:pt x="196415" y="7515"/>
                    </a:lnTo>
                    <a:lnTo>
                      <a:pt x="198292" y="4696"/>
                    </a:lnTo>
                    <a:lnTo>
                      <a:pt x="200168" y="3753"/>
                    </a:lnTo>
                    <a:lnTo>
                      <a:pt x="211446" y="0"/>
                    </a:ln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10A454C2-0839-B09C-C80D-3F2DCD49A97F}"/>
                  </a:ext>
                </a:extLst>
              </p:cNvPr>
              <p:cNvSpPr/>
              <p:nvPr/>
            </p:nvSpPr>
            <p:spPr>
              <a:xfrm>
                <a:off x="4142391" y="4298187"/>
                <a:ext cx="856252" cy="628157"/>
              </a:xfrm>
              <a:custGeom>
                <a:avLst/>
                <a:gdLst>
                  <a:gd name="connsiteX0" fmla="*/ 645614 w 645613"/>
                  <a:gd name="connsiteY0" fmla="*/ 10335 h 473630"/>
                  <a:gd name="connsiteX1" fmla="*/ 633393 w 645613"/>
                  <a:gd name="connsiteY1" fmla="*/ 27251 h 473630"/>
                  <a:gd name="connsiteX2" fmla="*/ 628698 w 645613"/>
                  <a:gd name="connsiteY2" fmla="*/ 31947 h 473630"/>
                  <a:gd name="connsiteX3" fmla="*/ 614601 w 645613"/>
                  <a:gd name="connsiteY3" fmla="*/ 55445 h 473630"/>
                  <a:gd name="connsiteX4" fmla="*/ 612724 w 645613"/>
                  <a:gd name="connsiteY4" fmla="*/ 59198 h 473630"/>
                  <a:gd name="connsiteX5" fmla="*/ 603323 w 645613"/>
                  <a:gd name="connsiteY5" fmla="*/ 85516 h 473630"/>
                  <a:gd name="connsiteX6" fmla="*/ 602380 w 645613"/>
                  <a:gd name="connsiteY6" fmla="*/ 88335 h 473630"/>
                  <a:gd name="connsiteX7" fmla="*/ 600504 w 645613"/>
                  <a:gd name="connsiteY7" fmla="*/ 90211 h 473630"/>
                  <a:gd name="connsiteX8" fmla="*/ 585473 w 645613"/>
                  <a:gd name="connsiteY8" fmla="*/ 104308 h 473630"/>
                  <a:gd name="connsiteX9" fmla="*/ 581711 w 645613"/>
                  <a:gd name="connsiteY9" fmla="*/ 108071 h 473630"/>
                  <a:gd name="connsiteX10" fmla="*/ 583587 w 645613"/>
                  <a:gd name="connsiteY10" fmla="*/ 121225 h 473630"/>
                  <a:gd name="connsiteX11" fmla="*/ 585473 w 645613"/>
                  <a:gd name="connsiteY11" fmla="*/ 123101 h 473630"/>
                  <a:gd name="connsiteX12" fmla="*/ 597684 w 645613"/>
                  <a:gd name="connsiteY12" fmla="*/ 137198 h 473630"/>
                  <a:gd name="connsiteX13" fmla="*/ 598627 w 645613"/>
                  <a:gd name="connsiteY13" fmla="*/ 139084 h 473630"/>
                  <a:gd name="connsiteX14" fmla="*/ 594865 w 645613"/>
                  <a:gd name="connsiteY14" fmla="*/ 154115 h 473630"/>
                  <a:gd name="connsiteX15" fmla="*/ 592988 w 645613"/>
                  <a:gd name="connsiteY15" fmla="*/ 156934 h 473630"/>
                  <a:gd name="connsiteX16" fmla="*/ 591112 w 645613"/>
                  <a:gd name="connsiteY16" fmla="*/ 158820 h 473630"/>
                  <a:gd name="connsiteX17" fmla="*/ 577949 w 645613"/>
                  <a:gd name="connsiteY17" fmla="*/ 168212 h 473630"/>
                  <a:gd name="connsiteX18" fmla="*/ 575129 w 645613"/>
                  <a:gd name="connsiteY18" fmla="*/ 171031 h 473630"/>
                  <a:gd name="connsiteX19" fmla="*/ 566671 w 645613"/>
                  <a:gd name="connsiteY19" fmla="*/ 178556 h 473630"/>
                  <a:gd name="connsiteX20" fmla="*/ 564794 w 645613"/>
                  <a:gd name="connsiteY20" fmla="*/ 180432 h 473630"/>
                  <a:gd name="connsiteX21" fmla="*/ 561032 w 645613"/>
                  <a:gd name="connsiteY21" fmla="*/ 184195 h 473630"/>
                  <a:gd name="connsiteX22" fmla="*/ 548821 w 645613"/>
                  <a:gd name="connsiteY22" fmla="*/ 201111 h 473630"/>
                  <a:gd name="connsiteX23" fmla="*/ 552574 w 645613"/>
                  <a:gd name="connsiteY23" fmla="*/ 204864 h 473630"/>
                  <a:gd name="connsiteX24" fmla="*/ 554460 w 645613"/>
                  <a:gd name="connsiteY24" fmla="*/ 205807 h 473630"/>
                  <a:gd name="connsiteX25" fmla="*/ 563852 w 645613"/>
                  <a:gd name="connsiteY25" fmla="*/ 217084 h 473630"/>
                  <a:gd name="connsiteX26" fmla="*/ 565737 w 645613"/>
                  <a:gd name="connsiteY26" fmla="*/ 219904 h 473630"/>
                  <a:gd name="connsiteX27" fmla="*/ 566671 w 645613"/>
                  <a:gd name="connsiteY27" fmla="*/ 222723 h 473630"/>
                  <a:gd name="connsiteX28" fmla="*/ 574196 w 645613"/>
                  <a:gd name="connsiteY28" fmla="*/ 247155 h 473630"/>
                  <a:gd name="connsiteX29" fmla="*/ 576072 w 645613"/>
                  <a:gd name="connsiteY29" fmla="*/ 249031 h 473630"/>
                  <a:gd name="connsiteX30" fmla="*/ 577949 w 645613"/>
                  <a:gd name="connsiteY30" fmla="*/ 250917 h 473630"/>
                  <a:gd name="connsiteX31" fmla="*/ 578892 w 645613"/>
                  <a:gd name="connsiteY31" fmla="*/ 252794 h 473630"/>
                  <a:gd name="connsiteX32" fmla="*/ 596741 w 645613"/>
                  <a:gd name="connsiteY32" fmla="*/ 279102 h 473630"/>
                  <a:gd name="connsiteX33" fmla="*/ 598627 w 645613"/>
                  <a:gd name="connsiteY33" fmla="*/ 281921 h 473630"/>
                  <a:gd name="connsiteX34" fmla="*/ 599570 w 645613"/>
                  <a:gd name="connsiteY34" fmla="*/ 283807 h 473630"/>
                  <a:gd name="connsiteX35" fmla="*/ 601447 w 645613"/>
                  <a:gd name="connsiteY35" fmla="*/ 286626 h 473630"/>
                  <a:gd name="connsiteX36" fmla="*/ 603323 w 645613"/>
                  <a:gd name="connsiteY36" fmla="*/ 301657 h 473630"/>
                  <a:gd name="connsiteX37" fmla="*/ 592045 w 645613"/>
                  <a:gd name="connsiteY37" fmla="*/ 312934 h 473630"/>
                  <a:gd name="connsiteX38" fmla="*/ 590169 w 645613"/>
                  <a:gd name="connsiteY38" fmla="*/ 315754 h 473630"/>
                  <a:gd name="connsiteX39" fmla="*/ 567614 w 645613"/>
                  <a:gd name="connsiteY39" fmla="*/ 333613 h 473630"/>
                  <a:gd name="connsiteX40" fmla="*/ 565737 w 645613"/>
                  <a:gd name="connsiteY40" fmla="*/ 336433 h 473630"/>
                  <a:gd name="connsiteX41" fmla="*/ 563852 w 645613"/>
                  <a:gd name="connsiteY41" fmla="*/ 341128 h 473630"/>
                  <a:gd name="connsiteX42" fmla="*/ 552574 w 645613"/>
                  <a:gd name="connsiteY42" fmla="*/ 365560 h 473630"/>
                  <a:gd name="connsiteX43" fmla="*/ 552574 w 645613"/>
                  <a:gd name="connsiteY43" fmla="*/ 373085 h 473630"/>
                  <a:gd name="connsiteX44" fmla="*/ 553517 w 645613"/>
                  <a:gd name="connsiteY44" fmla="*/ 389992 h 473630"/>
                  <a:gd name="connsiteX45" fmla="*/ 553517 w 645613"/>
                  <a:gd name="connsiteY45" fmla="*/ 391878 h 473630"/>
                  <a:gd name="connsiteX46" fmla="*/ 561975 w 645613"/>
                  <a:gd name="connsiteY46" fmla="*/ 408794 h 473630"/>
                  <a:gd name="connsiteX47" fmla="*/ 561975 w 645613"/>
                  <a:gd name="connsiteY47" fmla="*/ 420072 h 473630"/>
                  <a:gd name="connsiteX48" fmla="*/ 563852 w 645613"/>
                  <a:gd name="connsiteY48" fmla="*/ 422891 h 473630"/>
                  <a:gd name="connsiteX49" fmla="*/ 564794 w 645613"/>
                  <a:gd name="connsiteY49" fmla="*/ 434169 h 473630"/>
                  <a:gd name="connsiteX50" fmla="*/ 564794 w 645613"/>
                  <a:gd name="connsiteY50" fmla="*/ 439807 h 473630"/>
                  <a:gd name="connsiteX51" fmla="*/ 566671 w 645613"/>
                  <a:gd name="connsiteY51" fmla="*/ 467058 h 473630"/>
                  <a:gd name="connsiteX52" fmla="*/ 559156 w 645613"/>
                  <a:gd name="connsiteY52" fmla="*/ 468001 h 473630"/>
                  <a:gd name="connsiteX53" fmla="*/ 552574 w 645613"/>
                  <a:gd name="connsiteY53" fmla="*/ 468935 h 473630"/>
                  <a:gd name="connsiteX54" fmla="*/ 546935 w 645613"/>
                  <a:gd name="connsiteY54" fmla="*/ 471754 h 473630"/>
                  <a:gd name="connsiteX55" fmla="*/ 541306 w 645613"/>
                  <a:gd name="connsiteY55" fmla="*/ 472697 h 473630"/>
                  <a:gd name="connsiteX56" fmla="*/ 527209 w 645613"/>
                  <a:gd name="connsiteY56" fmla="*/ 473631 h 473630"/>
                  <a:gd name="connsiteX57" fmla="*/ 520627 w 645613"/>
                  <a:gd name="connsiteY57" fmla="*/ 472697 h 473630"/>
                  <a:gd name="connsiteX58" fmla="*/ 513112 w 645613"/>
                  <a:gd name="connsiteY58" fmla="*/ 473631 h 473630"/>
                  <a:gd name="connsiteX59" fmla="*/ 511226 w 645613"/>
                  <a:gd name="connsiteY59" fmla="*/ 473631 h 473630"/>
                  <a:gd name="connsiteX60" fmla="*/ 508406 w 645613"/>
                  <a:gd name="connsiteY60" fmla="*/ 472697 h 473630"/>
                  <a:gd name="connsiteX61" fmla="*/ 497129 w 645613"/>
                  <a:gd name="connsiteY61" fmla="*/ 471754 h 473630"/>
                  <a:gd name="connsiteX62" fmla="*/ 495252 w 645613"/>
                  <a:gd name="connsiteY62" fmla="*/ 470811 h 473630"/>
                  <a:gd name="connsiteX63" fmla="*/ 494310 w 645613"/>
                  <a:gd name="connsiteY63" fmla="*/ 468935 h 473630"/>
                  <a:gd name="connsiteX64" fmla="*/ 492433 w 645613"/>
                  <a:gd name="connsiteY64" fmla="*/ 467058 h 473630"/>
                  <a:gd name="connsiteX65" fmla="*/ 474574 w 645613"/>
                  <a:gd name="connsiteY65" fmla="*/ 458600 h 473630"/>
                  <a:gd name="connsiteX66" fmla="*/ 467059 w 645613"/>
                  <a:gd name="connsiteY66" fmla="*/ 450142 h 473630"/>
                  <a:gd name="connsiteX67" fmla="*/ 466125 w 645613"/>
                  <a:gd name="connsiteY67" fmla="*/ 449199 h 473630"/>
                  <a:gd name="connsiteX68" fmla="*/ 465182 w 645613"/>
                  <a:gd name="connsiteY68" fmla="*/ 444503 h 473630"/>
                  <a:gd name="connsiteX69" fmla="*/ 460477 w 645613"/>
                  <a:gd name="connsiteY69" fmla="*/ 430406 h 473630"/>
                  <a:gd name="connsiteX70" fmla="*/ 459543 w 645613"/>
                  <a:gd name="connsiteY70" fmla="*/ 429463 h 473630"/>
                  <a:gd name="connsiteX71" fmla="*/ 455781 w 645613"/>
                  <a:gd name="connsiteY71" fmla="*/ 425710 h 473630"/>
                  <a:gd name="connsiteX72" fmla="*/ 436045 w 645613"/>
                  <a:gd name="connsiteY72" fmla="*/ 426644 h 473630"/>
                  <a:gd name="connsiteX73" fmla="*/ 431349 w 645613"/>
                  <a:gd name="connsiteY73" fmla="*/ 426644 h 473630"/>
                  <a:gd name="connsiteX74" fmla="*/ 429473 w 645613"/>
                  <a:gd name="connsiteY74" fmla="*/ 425710 h 473630"/>
                  <a:gd name="connsiteX75" fmla="*/ 427587 w 645613"/>
                  <a:gd name="connsiteY75" fmla="*/ 424767 h 473630"/>
                  <a:gd name="connsiteX76" fmla="*/ 411613 w 645613"/>
                  <a:gd name="connsiteY76" fmla="*/ 419129 h 473630"/>
                  <a:gd name="connsiteX77" fmla="*/ 409737 w 645613"/>
                  <a:gd name="connsiteY77" fmla="*/ 417252 h 473630"/>
                  <a:gd name="connsiteX78" fmla="*/ 397516 w 645613"/>
                  <a:gd name="connsiteY78" fmla="*/ 403155 h 473630"/>
                  <a:gd name="connsiteX79" fmla="*/ 393754 w 645613"/>
                  <a:gd name="connsiteY79" fmla="*/ 399393 h 473630"/>
                  <a:gd name="connsiteX80" fmla="*/ 383419 w 645613"/>
                  <a:gd name="connsiteY80" fmla="*/ 396573 h 473630"/>
                  <a:gd name="connsiteX81" fmla="*/ 380600 w 645613"/>
                  <a:gd name="connsiteY81" fmla="*/ 397516 h 473630"/>
                  <a:gd name="connsiteX82" fmla="*/ 378724 w 645613"/>
                  <a:gd name="connsiteY82" fmla="*/ 397516 h 473630"/>
                  <a:gd name="connsiteX83" fmla="*/ 371208 w 645613"/>
                  <a:gd name="connsiteY83" fmla="*/ 400336 h 473630"/>
                  <a:gd name="connsiteX84" fmla="*/ 370265 w 645613"/>
                  <a:gd name="connsiteY84" fmla="*/ 399393 h 473630"/>
                  <a:gd name="connsiteX85" fmla="*/ 359931 w 645613"/>
                  <a:gd name="connsiteY85" fmla="*/ 400336 h 473630"/>
                  <a:gd name="connsiteX86" fmla="*/ 355225 w 645613"/>
                  <a:gd name="connsiteY86" fmla="*/ 395640 h 473630"/>
                  <a:gd name="connsiteX87" fmla="*/ 354292 w 645613"/>
                  <a:gd name="connsiteY87" fmla="*/ 392821 h 473630"/>
                  <a:gd name="connsiteX88" fmla="*/ 354292 w 645613"/>
                  <a:gd name="connsiteY88" fmla="*/ 390935 h 473630"/>
                  <a:gd name="connsiteX89" fmla="*/ 345834 w 645613"/>
                  <a:gd name="connsiteY89" fmla="*/ 387182 h 473630"/>
                  <a:gd name="connsiteX90" fmla="*/ 344891 w 645613"/>
                  <a:gd name="connsiteY90" fmla="*/ 388115 h 473630"/>
                  <a:gd name="connsiteX91" fmla="*/ 340195 w 645613"/>
                  <a:gd name="connsiteY91" fmla="*/ 396573 h 473630"/>
                  <a:gd name="connsiteX92" fmla="*/ 328917 w 645613"/>
                  <a:gd name="connsiteY92" fmla="*/ 393754 h 473630"/>
                  <a:gd name="connsiteX93" fmla="*/ 323279 w 645613"/>
                  <a:gd name="connsiteY93" fmla="*/ 392821 h 473630"/>
                  <a:gd name="connsiteX94" fmla="*/ 321402 w 645613"/>
                  <a:gd name="connsiteY94" fmla="*/ 392821 h 473630"/>
                  <a:gd name="connsiteX95" fmla="*/ 301666 w 645613"/>
                  <a:gd name="connsiteY95" fmla="*/ 400336 h 473630"/>
                  <a:gd name="connsiteX96" fmla="*/ 299780 w 645613"/>
                  <a:gd name="connsiteY96" fmla="*/ 407851 h 473630"/>
                  <a:gd name="connsiteX97" fmla="*/ 297904 w 645613"/>
                  <a:gd name="connsiteY97" fmla="*/ 410670 h 473630"/>
                  <a:gd name="connsiteX98" fmla="*/ 290389 w 645613"/>
                  <a:gd name="connsiteY98" fmla="*/ 418195 h 473630"/>
                  <a:gd name="connsiteX99" fmla="*/ 287569 w 645613"/>
                  <a:gd name="connsiteY99" fmla="*/ 417252 h 473630"/>
                  <a:gd name="connsiteX100" fmla="*/ 262195 w 645613"/>
                  <a:gd name="connsiteY100" fmla="*/ 416309 h 473630"/>
                  <a:gd name="connsiteX101" fmla="*/ 261252 w 645613"/>
                  <a:gd name="connsiteY101" fmla="*/ 415366 h 473630"/>
                  <a:gd name="connsiteX102" fmla="*/ 260309 w 645613"/>
                  <a:gd name="connsiteY102" fmla="*/ 412547 h 473630"/>
                  <a:gd name="connsiteX103" fmla="*/ 246221 w 645613"/>
                  <a:gd name="connsiteY103" fmla="*/ 405975 h 473630"/>
                  <a:gd name="connsiteX104" fmla="*/ 243402 w 645613"/>
                  <a:gd name="connsiteY104" fmla="*/ 406908 h 473630"/>
                  <a:gd name="connsiteX105" fmla="*/ 236820 w 645613"/>
                  <a:gd name="connsiteY105" fmla="*/ 409727 h 473630"/>
                  <a:gd name="connsiteX106" fmla="*/ 234944 w 645613"/>
                  <a:gd name="connsiteY106" fmla="*/ 409727 h 473630"/>
                  <a:gd name="connsiteX107" fmla="*/ 218961 w 645613"/>
                  <a:gd name="connsiteY107" fmla="*/ 418195 h 473630"/>
                  <a:gd name="connsiteX108" fmla="*/ 218027 w 645613"/>
                  <a:gd name="connsiteY108" fmla="*/ 418195 h 473630"/>
                  <a:gd name="connsiteX109" fmla="*/ 216141 w 645613"/>
                  <a:gd name="connsiteY109" fmla="*/ 417252 h 473630"/>
                  <a:gd name="connsiteX110" fmla="*/ 195472 w 645613"/>
                  <a:gd name="connsiteY110" fmla="*/ 409727 h 473630"/>
                  <a:gd name="connsiteX111" fmla="*/ 193586 w 645613"/>
                  <a:gd name="connsiteY111" fmla="*/ 409727 h 473630"/>
                  <a:gd name="connsiteX112" fmla="*/ 169155 w 645613"/>
                  <a:gd name="connsiteY112" fmla="*/ 405032 h 473630"/>
                  <a:gd name="connsiteX113" fmla="*/ 165402 w 645613"/>
                  <a:gd name="connsiteY113" fmla="*/ 403155 h 473630"/>
                  <a:gd name="connsiteX114" fmla="*/ 154124 w 645613"/>
                  <a:gd name="connsiteY114" fmla="*/ 398459 h 473630"/>
                  <a:gd name="connsiteX115" fmla="*/ 134388 w 645613"/>
                  <a:gd name="connsiteY115" fmla="*/ 391878 h 473630"/>
                  <a:gd name="connsiteX116" fmla="*/ 128749 w 645613"/>
                  <a:gd name="connsiteY116" fmla="*/ 383419 h 473630"/>
                  <a:gd name="connsiteX117" fmla="*/ 126863 w 645613"/>
                  <a:gd name="connsiteY117" fmla="*/ 382477 h 473630"/>
                  <a:gd name="connsiteX118" fmla="*/ 123111 w 645613"/>
                  <a:gd name="connsiteY118" fmla="*/ 381533 h 473630"/>
                  <a:gd name="connsiteX119" fmla="*/ 114652 w 645613"/>
                  <a:gd name="connsiteY119" fmla="*/ 381533 h 473630"/>
                  <a:gd name="connsiteX120" fmla="*/ 109947 w 645613"/>
                  <a:gd name="connsiteY120" fmla="*/ 383419 h 473630"/>
                  <a:gd name="connsiteX121" fmla="*/ 107137 w 645613"/>
                  <a:gd name="connsiteY121" fmla="*/ 384362 h 473630"/>
                  <a:gd name="connsiteX122" fmla="*/ 105251 w 645613"/>
                  <a:gd name="connsiteY122" fmla="*/ 383419 h 473630"/>
                  <a:gd name="connsiteX123" fmla="*/ 97736 w 645613"/>
                  <a:gd name="connsiteY123" fmla="*/ 384362 h 473630"/>
                  <a:gd name="connsiteX124" fmla="*/ 95860 w 645613"/>
                  <a:gd name="connsiteY124" fmla="*/ 386239 h 473630"/>
                  <a:gd name="connsiteX125" fmla="*/ 93040 w 645613"/>
                  <a:gd name="connsiteY125" fmla="*/ 387182 h 473630"/>
                  <a:gd name="connsiteX126" fmla="*/ 81763 w 645613"/>
                  <a:gd name="connsiteY126" fmla="*/ 393754 h 473630"/>
                  <a:gd name="connsiteX127" fmla="*/ 80820 w 645613"/>
                  <a:gd name="connsiteY127" fmla="*/ 394697 h 473630"/>
                  <a:gd name="connsiteX128" fmla="*/ 66723 w 645613"/>
                  <a:gd name="connsiteY128" fmla="*/ 390935 h 473630"/>
                  <a:gd name="connsiteX129" fmla="*/ 65780 w 645613"/>
                  <a:gd name="connsiteY129" fmla="*/ 389992 h 473630"/>
                  <a:gd name="connsiteX130" fmla="*/ 62027 w 645613"/>
                  <a:gd name="connsiteY130" fmla="*/ 378724 h 473630"/>
                  <a:gd name="connsiteX131" fmla="*/ 60141 w 645613"/>
                  <a:gd name="connsiteY131" fmla="*/ 377781 h 473630"/>
                  <a:gd name="connsiteX132" fmla="*/ 59207 w 645613"/>
                  <a:gd name="connsiteY132" fmla="*/ 377781 h 473630"/>
                  <a:gd name="connsiteX133" fmla="*/ 56388 w 645613"/>
                  <a:gd name="connsiteY133" fmla="*/ 376838 h 473630"/>
                  <a:gd name="connsiteX134" fmla="*/ 55445 w 645613"/>
                  <a:gd name="connsiteY134" fmla="*/ 367446 h 473630"/>
                  <a:gd name="connsiteX135" fmla="*/ 56388 w 645613"/>
                  <a:gd name="connsiteY135" fmla="*/ 365560 h 473630"/>
                  <a:gd name="connsiteX136" fmla="*/ 56388 w 645613"/>
                  <a:gd name="connsiteY136" fmla="*/ 356168 h 473630"/>
                  <a:gd name="connsiteX137" fmla="*/ 42291 w 645613"/>
                  <a:gd name="connsiteY137" fmla="*/ 337376 h 473630"/>
                  <a:gd name="connsiteX138" fmla="*/ 40415 w 645613"/>
                  <a:gd name="connsiteY138" fmla="*/ 335490 h 473630"/>
                  <a:gd name="connsiteX139" fmla="*/ 38529 w 645613"/>
                  <a:gd name="connsiteY139" fmla="*/ 334547 h 473630"/>
                  <a:gd name="connsiteX140" fmla="*/ 35709 w 645613"/>
                  <a:gd name="connsiteY140" fmla="*/ 332670 h 473630"/>
                  <a:gd name="connsiteX141" fmla="*/ 31956 w 645613"/>
                  <a:gd name="connsiteY141" fmla="*/ 310115 h 473630"/>
                  <a:gd name="connsiteX142" fmla="*/ 31014 w 645613"/>
                  <a:gd name="connsiteY142" fmla="*/ 308239 h 473630"/>
                  <a:gd name="connsiteX143" fmla="*/ 28194 w 645613"/>
                  <a:gd name="connsiteY143" fmla="*/ 302600 h 473630"/>
                  <a:gd name="connsiteX144" fmla="*/ 26318 w 645613"/>
                  <a:gd name="connsiteY144" fmla="*/ 295085 h 473630"/>
                  <a:gd name="connsiteX145" fmla="*/ 25375 w 645613"/>
                  <a:gd name="connsiteY145" fmla="*/ 293199 h 473630"/>
                  <a:gd name="connsiteX146" fmla="*/ 19736 w 645613"/>
                  <a:gd name="connsiteY146" fmla="*/ 286626 h 473630"/>
                  <a:gd name="connsiteX147" fmla="*/ 18793 w 645613"/>
                  <a:gd name="connsiteY147" fmla="*/ 279102 h 473630"/>
                  <a:gd name="connsiteX148" fmla="*/ 15040 w 645613"/>
                  <a:gd name="connsiteY148" fmla="*/ 275349 h 473630"/>
                  <a:gd name="connsiteX149" fmla="*/ 14097 w 645613"/>
                  <a:gd name="connsiteY149" fmla="*/ 273472 h 473630"/>
                  <a:gd name="connsiteX150" fmla="*/ 6582 w 645613"/>
                  <a:gd name="connsiteY150" fmla="*/ 271586 h 473630"/>
                  <a:gd name="connsiteX151" fmla="*/ 4696 w 645613"/>
                  <a:gd name="connsiteY151" fmla="*/ 270643 h 473630"/>
                  <a:gd name="connsiteX152" fmla="*/ 2819 w 645613"/>
                  <a:gd name="connsiteY152" fmla="*/ 262185 h 473630"/>
                  <a:gd name="connsiteX153" fmla="*/ 2819 w 645613"/>
                  <a:gd name="connsiteY153" fmla="*/ 257489 h 473630"/>
                  <a:gd name="connsiteX154" fmla="*/ 0 w 645613"/>
                  <a:gd name="connsiteY154" fmla="*/ 237754 h 473630"/>
                  <a:gd name="connsiteX155" fmla="*/ 0 w 645613"/>
                  <a:gd name="connsiteY155" fmla="*/ 230238 h 473630"/>
                  <a:gd name="connsiteX156" fmla="*/ 3762 w 645613"/>
                  <a:gd name="connsiteY156" fmla="*/ 221780 h 473630"/>
                  <a:gd name="connsiteX157" fmla="*/ 4696 w 645613"/>
                  <a:gd name="connsiteY157" fmla="*/ 219904 h 473630"/>
                  <a:gd name="connsiteX158" fmla="*/ 12221 w 645613"/>
                  <a:gd name="connsiteY158" fmla="*/ 214265 h 473630"/>
                  <a:gd name="connsiteX159" fmla="*/ 23498 w 645613"/>
                  <a:gd name="connsiteY159" fmla="*/ 206740 h 473630"/>
                  <a:gd name="connsiteX160" fmla="*/ 24432 w 645613"/>
                  <a:gd name="connsiteY160" fmla="*/ 203921 h 473630"/>
                  <a:gd name="connsiteX161" fmla="*/ 25375 w 645613"/>
                  <a:gd name="connsiteY161" fmla="*/ 202044 h 473630"/>
                  <a:gd name="connsiteX162" fmla="*/ 31014 w 645613"/>
                  <a:gd name="connsiteY162" fmla="*/ 194529 h 473630"/>
                  <a:gd name="connsiteX163" fmla="*/ 33833 w 645613"/>
                  <a:gd name="connsiteY163" fmla="*/ 192653 h 473630"/>
                  <a:gd name="connsiteX164" fmla="*/ 46044 w 645613"/>
                  <a:gd name="connsiteY164" fmla="*/ 190767 h 473630"/>
                  <a:gd name="connsiteX165" fmla="*/ 49806 w 645613"/>
                  <a:gd name="connsiteY165" fmla="*/ 190767 h 473630"/>
                  <a:gd name="connsiteX166" fmla="*/ 67666 w 645613"/>
                  <a:gd name="connsiteY166" fmla="*/ 196406 h 473630"/>
                  <a:gd name="connsiteX167" fmla="*/ 71418 w 645613"/>
                  <a:gd name="connsiteY167" fmla="*/ 198282 h 473630"/>
                  <a:gd name="connsiteX168" fmla="*/ 86459 w 645613"/>
                  <a:gd name="connsiteY168" fmla="*/ 196406 h 473630"/>
                  <a:gd name="connsiteX169" fmla="*/ 88335 w 645613"/>
                  <a:gd name="connsiteY169" fmla="*/ 195463 h 473630"/>
                  <a:gd name="connsiteX170" fmla="*/ 90221 w 645613"/>
                  <a:gd name="connsiteY170" fmla="*/ 193586 h 473630"/>
                  <a:gd name="connsiteX171" fmla="*/ 98679 w 645613"/>
                  <a:gd name="connsiteY171" fmla="*/ 190767 h 473630"/>
                  <a:gd name="connsiteX172" fmla="*/ 101489 w 645613"/>
                  <a:gd name="connsiteY172" fmla="*/ 189824 h 473630"/>
                  <a:gd name="connsiteX173" fmla="*/ 104318 w 645613"/>
                  <a:gd name="connsiteY173" fmla="*/ 188890 h 473630"/>
                  <a:gd name="connsiteX174" fmla="*/ 120291 w 645613"/>
                  <a:gd name="connsiteY174" fmla="*/ 193586 h 473630"/>
                  <a:gd name="connsiteX175" fmla="*/ 122168 w 645613"/>
                  <a:gd name="connsiteY175" fmla="*/ 194529 h 473630"/>
                  <a:gd name="connsiteX176" fmla="*/ 141904 w 645613"/>
                  <a:gd name="connsiteY176" fmla="*/ 198282 h 473630"/>
                  <a:gd name="connsiteX177" fmla="*/ 144723 w 645613"/>
                  <a:gd name="connsiteY177" fmla="*/ 198282 h 473630"/>
                  <a:gd name="connsiteX178" fmla="*/ 148485 w 645613"/>
                  <a:gd name="connsiteY178" fmla="*/ 197349 h 473630"/>
                  <a:gd name="connsiteX179" fmla="*/ 167278 w 645613"/>
                  <a:gd name="connsiteY179" fmla="*/ 190767 h 473630"/>
                  <a:gd name="connsiteX180" fmla="*/ 170097 w 645613"/>
                  <a:gd name="connsiteY180" fmla="*/ 188890 h 473630"/>
                  <a:gd name="connsiteX181" fmla="*/ 171040 w 645613"/>
                  <a:gd name="connsiteY181" fmla="*/ 187014 h 473630"/>
                  <a:gd name="connsiteX182" fmla="*/ 170097 w 645613"/>
                  <a:gd name="connsiteY182" fmla="*/ 176670 h 473630"/>
                  <a:gd name="connsiteX183" fmla="*/ 169155 w 645613"/>
                  <a:gd name="connsiteY183" fmla="*/ 173850 h 473630"/>
                  <a:gd name="connsiteX184" fmla="*/ 171040 w 645613"/>
                  <a:gd name="connsiteY184" fmla="*/ 164459 h 473630"/>
                  <a:gd name="connsiteX185" fmla="*/ 171974 w 645613"/>
                  <a:gd name="connsiteY185" fmla="*/ 162573 h 473630"/>
                  <a:gd name="connsiteX186" fmla="*/ 172917 w 645613"/>
                  <a:gd name="connsiteY186" fmla="*/ 160696 h 473630"/>
                  <a:gd name="connsiteX187" fmla="*/ 176679 w 645613"/>
                  <a:gd name="connsiteY187" fmla="*/ 142837 h 473630"/>
                  <a:gd name="connsiteX188" fmla="*/ 176679 w 645613"/>
                  <a:gd name="connsiteY188" fmla="*/ 137198 h 473630"/>
                  <a:gd name="connsiteX189" fmla="*/ 177613 w 645613"/>
                  <a:gd name="connsiteY189" fmla="*/ 111833 h 473630"/>
                  <a:gd name="connsiteX190" fmla="*/ 179499 w 645613"/>
                  <a:gd name="connsiteY190" fmla="*/ 113709 h 473630"/>
                  <a:gd name="connsiteX191" fmla="*/ 182309 w 645613"/>
                  <a:gd name="connsiteY191" fmla="*/ 115586 h 473630"/>
                  <a:gd name="connsiteX192" fmla="*/ 185138 w 645613"/>
                  <a:gd name="connsiteY192" fmla="*/ 116529 h 473630"/>
                  <a:gd name="connsiteX193" fmla="*/ 187014 w 645613"/>
                  <a:gd name="connsiteY193" fmla="*/ 117462 h 473630"/>
                  <a:gd name="connsiteX194" fmla="*/ 193586 w 645613"/>
                  <a:gd name="connsiteY194" fmla="*/ 120291 h 473630"/>
                  <a:gd name="connsiteX195" fmla="*/ 196406 w 645613"/>
                  <a:gd name="connsiteY195" fmla="*/ 120291 h 473630"/>
                  <a:gd name="connsiteX196" fmla="*/ 199225 w 645613"/>
                  <a:gd name="connsiteY196" fmla="*/ 119348 h 473630"/>
                  <a:gd name="connsiteX197" fmla="*/ 202044 w 645613"/>
                  <a:gd name="connsiteY197" fmla="*/ 117462 h 473630"/>
                  <a:gd name="connsiteX198" fmla="*/ 210503 w 645613"/>
                  <a:gd name="connsiteY198" fmla="*/ 113709 h 473630"/>
                  <a:gd name="connsiteX199" fmla="*/ 218961 w 645613"/>
                  <a:gd name="connsiteY199" fmla="*/ 113709 h 473630"/>
                  <a:gd name="connsiteX200" fmla="*/ 235877 w 645613"/>
                  <a:gd name="connsiteY200" fmla="*/ 116529 h 473630"/>
                  <a:gd name="connsiteX201" fmla="*/ 237763 w 645613"/>
                  <a:gd name="connsiteY201" fmla="*/ 115586 h 473630"/>
                  <a:gd name="connsiteX202" fmla="*/ 241516 w 645613"/>
                  <a:gd name="connsiteY202" fmla="*/ 112767 h 473630"/>
                  <a:gd name="connsiteX203" fmla="*/ 248098 w 645613"/>
                  <a:gd name="connsiteY203" fmla="*/ 109947 h 473630"/>
                  <a:gd name="connsiteX204" fmla="*/ 250917 w 645613"/>
                  <a:gd name="connsiteY204" fmla="*/ 109014 h 473630"/>
                  <a:gd name="connsiteX205" fmla="*/ 252794 w 645613"/>
                  <a:gd name="connsiteY205" fmla="*/ 108071 h 473630"/>
                  <a:gd name="connsiteX206" fmla="*/ 262195 w 645613"/>
                  <a:gd name="connsiteY206" fmla="*/ 110890 h 473630"/>
                  <a:gd name="connsiteX207" fmla="*/ 273472 w 645613"/>
                  <a:gd name="connsiteY207" fmla="*/ 118405 h 473630"/>
                  <a:gd name="connsiteX208" fmla="*/ 279111 w 645613"/>
                  <a:gd name="connsiteY208" fmla="*/ 118405 h 473630"/>
                  <a:gd name="connsiteX209" fmla="*/ 287569 w 645613"/>
                  <a:gd name="connsiteY209" fmla="*/ 115586 h 473630"/>
                  <a:gd name="connsiteX210" fmla="*/ 290389 w 645613"/>
                  <a:gd name="connsiteY210" fmla="*/ 114652 h 473630"/>
                  <a:gd name="connsiteX211" fmla="*/ 301666 w 645613"/>
                  <a:gd name="connsiteY211" fmla="*/ 119348 h 473630"/>
                  <a:gd name="connsiteX212" fmla="*/ 304486 w 645613"/>
                  <a:gd name="connsiteY212" fmla="*/ 121225 h 473630"/>
                  <a:gd name="connsiteX213" fmla="*/ 329860 w 645613"/>
                  <a:gd name="connsiteY213" fmla="*/ 124987 h 473630"/>
                  <a:gd name="connsiteX214" fmla="*/ 332670 w 645613"/>
                  <a:gd name="connsiteY214" fmla="*/ 122168 h 473630"/>
                  <a:gd name="connsiteX215" fmla="*/ 337375 w 645613"/>
                  <a:gd name="connsiteY215" fmla="*/ 116529 h 473630"/>
                  <a:gd name="connsiteX216" fmla="*/ 342071 w 645613"/>
                  <a:gd name="connsiteY216" fmla="*/ 111833 h 473630"/>
                  <a:gd name="connsiteX217" fmla="*/ 343948 w 645613"/>
                  <a:gd name="connsiteY217" fmla="*/ 109947 h 473630"/>
                  <a:gd name="connsiteX218" fmla="*/ 361807 w 645613"/>
                  <a:gd name="connsiteY218" fmla="*/ 104308 h 473630"/>
                  <a:gd name="connsiteX219" fmla="*/ 382477 w 645613"/>
                  <a:gd name="connsiteY219" fmla="*/ 94917 h 473630"/>
                  <a:gd name="connsiteX220" fmla="*/ 385296 w 645613"/>
                  <a:gd name="connsiteY220" fmla="*/ 93974 h 473630"/>
                  <a:gd name="connsiteX221" fmla="*/ 406917 w 645613"/>
                  <a:gd name="connsiteY221" fmla="*/ 86459 h 473630"/>
                  <a:gd name="connsiteX222" fmla="*/ 425711 w 645613"/>
                  <a:gd name="connsiteY222" fmla="*/ 84573 h 473630"/>
                  <a:gd name="connsiteX223" fmla="*/ 429473 w 645613"/>
                  <a:gd name="connsiteY223" fmla="*/ 82696 h 473630"/>
                  <a:gd name="connsiteX224" fmla="*/ 433226 w 645613"/>
                  <a:gd name="connsiteY224" fmla="*/ 80820 h 473630"/>
                  <a:gd name="connsiteX225" fmla="*/ 434169 w 645613"/>
                  <a:gd name="connsiteY225" fmla="*/ 78934 h 473630"/>
                  <a:gd name="connsiteX226" fmla="*/ 445446 w 645613"/>
                  <a:gd name="connsiteY226" fmla="*/ 69542 h 473630"/>
                  <a:gd name="connsiteX227" fmla="*/ 449208 w 645613"/>
                  <a:gd name="connsiteY227" fmla="*/ 68599 h 473630"/>
                  <a:gd name="connsiteX228" fmla="*/ 451085 w 645613"/>
                  <a:gd name="connsiteY228" fmla="*/ 68599 h 473630"/>
                  <a:gd name="connsiteX229" fmla="*/ 460477 w 645613"/>
                  <a:gd name="connsiteY229" fmla="*/ 62017 h 473630"/>
                  <a:gd name="connsiteX230" fmla="*/ 462363 w 645613"/>
                  <a:gd name="connsiteY230" fmla="*/ 61084 h 473630"/>
                  <a:gd name="connsiteX231" fmla="*/ 463306 w 645613"/>
                  <a:gd name="connsiteY231" fmla="*/ 58264 h 473630"/>
                  <a:gd name="connsiteX232" fmla="*/ 457667 w 645613"/>
                  <a:gd name="connsiteY232" fmla="*/ 44168 h 473630"/>
                  <a:gd name="connsiteX233" fmla="*/ 455781 w 645613"/>
                  <a:gd name="connsiteY233" fmla="*/ 42291 h 473630"/>
                  <a:gd name="connsiteX234" fmla="*/ 453904 w 645613"/>
                  <a:gd name="connsiteY234" fmla="*/ 41348 h 473630"/>
                  <a:gd name="connsiteX235" fmla="*/ 451085 w 645613"/>
                  <a:gd name="connsiteY235" fmla="*/ 39472 h 473630"/>
                  <a:gd name="connsiteX236" fmla="*/ 445446 w 645613"/>
                  <a:gd name="connsiteY236" fmla="*/ 24432 h 473630"/>
                  <a:gd name="connsiteX237" fmla="*/ 442627 w 645613"/>
                  <a:gd name="connsiteY237" fmla="*/ 22555 h 473630"/>
                  <a:gd name="connsiteX238" fmla="*/ 434169 w 645613"/>
                  <a:gd name="connsiteY238" fmla="*/ 13154 h 473630"/>
                  <a:gd name="connsiteX239" fmla="*/ 433226 w 645613"/>
                  <a:gd name="connsiteY239" fmla="*/ 10335 h 473630"/>
                  <a:gd name="connsiteX240" fmla="*/ 436045 w 645613"/>
                  <a:gd name="connsiteY240" fmla="*/ 0 h 473630"/>
                  <a:gd name="connsiteX241" fmla="*/ 444503 w 645613"/>
                  <a:gd name="connsiteY241" fmla="*/ 2819 h 473630"/>
                  <a:gd name="connsiteX242" fmla="*/ 447323 w 645613"/>
                  <a:gd name="connsiteY242" fmla="*/ 4696 h 473630"/>
                  <a:gd name="connsiteX243" fmla="*/ 449208 w 645613"/>
                  <a:gd name="connsiteY243" fmla="*/ 6572 h 473630"/>
                  <a:gd name="connsiteX244" fmla="*/ 469878 w 645613"/>
                  <a:gd name="connsiteY244" fmla="*/ 1876 h 473630"/>
                  <a:gd name="connsiteX245" fmla="*/ 473640 w 645613"/>
                  <a:gd name="connsiteY245" fmla="*/ 943 h 473630"/>
                  <a:gd name="connsiteX246" fmla="*/ 487737 w 645613"/>
                  <a:gd name="connsiteY246" fmla="*/ 4696 h 473630"/>
                  <a:gd name="connsiteX247" fmla="*/ 490557 w 645613"/>
                  <a:gd name="connsiteY247" fmla="*/ 6572 h 473630"/>
                  <a:gd name="connsiteX248" fmla="*/ 493376 w 645613"/>
                  <a:gd name="connsiteY248" fmla="*/ 6572 h 473630"/>
                  <a:gd name="connsiteX249" fmla="*/ 503711 w 645613"/>
                  <a:gd name="connsiteY249" fmla="*/ 7515 h 473630"/>
                  <a:gd name="connsiteX250" fmla="*/ 507473 w 645613"/>
                  <a:gd name="connsiteY250" fmla="*/ 8458 h 473630"/>
                  <a:gd name="connsiteX251" fmla="*/ 510283 w 645613"/>
                  <a:gd name="connsiteY251" fmla="*/ 10335 h 473630"/>
                  <a:gd name="connsiteX252" fmla="*/ 519684 w 645613"/>
                  <a:gd name="connsiteY252" fmla="*/ 14097 h 473630"/>
                  <a:gd name="connsiteX253" fmla="*/ 523446 w 645613"/>
                  <a:gd name="connsiteY253" fmla="*/ 15030 h 473630"/>
                  <a:gd name="connsiteX254" fmla="*/ 528142 w 645613"/>
                  <a:gd name="connsiteY254" fmla="*/ 15030 h 473630"/>
                  <a:gd name="connsiteX255" fmla="*/ 540363 w 645613"/>
                  <a:gd name="connsiteY255" fmla="*/ 11278 h 473630"/>
                  <a:gd name="connsiteX256" fmla="*/ 542239 w 645613"/>
                  <a:gd name="connsiteY256" fmla="*/ 10335 h 473630"/>
                  <a:gd name="connsiteX257" fmla="*/ 550697 w 645613"/>
                  <a:gd name="connsiteY257" fmla="*/ 10335 h 473630"/>
                  <a:gd name="connsiteX258" fmla="*/ 557279 w 645613"/>
                  <a:gd name="connsiteY258" fmla="*/ 3753 h 473630"/>
                  <a:gd name="connsiteX259" fmla="*/ 560099 w 645613"/>
                  <a:gd name="connsiteY259" fmla="*/ 1876 h 473630"/>
                  <a:gd name="connsiteX260" fmla="*/ 575129 w 645613"/>
                  <a:gd name="connsiteY260" fmla="*/ 2819 h 473630"/>
                  <a:gd name="connsiteX261" fmla="*/ 577015 w 645613"/>
                  <a:gd name="connsiteY261" fmla="*/ 2819 h 473630"/>
                  <a:gd name="connsiteX262" fmla="*/ 588293 w 645613"/>
                  <a:gd name="connsiteY262" fmla="*/ 1876 h 473630"/>
                  <a:gd name="connsiteX263" fmla="*/ 595808 w 645613"/>
                  <a:gd name="connsiteY263" fmla="*/ 0 h 473630"/>
                  <a:gd name="connsiteX264" fmla="*/ 608962 w 645613"/>
                  <a:gd name="connsiteY264" fmla="*/ 9392 h 473630"/>
                  <a:gd name="connsiteX265" fmla="*/ 613658 w 645613"/>
                  <a:gd name="connsiteY265" fmla="*/ 8458 h 473630"/>
                  <a:gd name="connsiteX266" fmla="*/ 619306 w 645613"/>
                  <a:gd name="connsiteY266" fmla="*/ 2819 h 473630"/>
                  <a:gd name="connsiteX267" fmla="*/ 621183 w 645613"/>
                  <a:gd name="connsiteY267" fmla="*/ 1876 h 473630"/>
                  <a:gd name="connsiteX268" fmla="*/ 635279 w 645613"/>
                  <a:gd name="connsiteY268" fmla="*/ 2819 h 473630"/>
                  <a:gd name="connsiteX269" fmla="*/ 645614 w 645613"/>
                  <a:gd name="connsiteY269" fmla="*/ 10335 h 47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</a:cxnLst>
                <a:rect l="l" t="t" r="r" b="b"/>
                <a:pathLst>
                  <a:path w="645613" h="473630">
                    <a:moveTo>
                      <a:pt x="645614" y="10335"/>
                    </a:moveTo>
                    <a:lnTo>
                      <a:pt x="633393" y="27251"/>
                    </a:lnTo>
                    <a:lnTo>
                      <a:pt x="628698" y="31947"/>
                    </a:lnTo>
                    <a:lnTo>
                      <a:pt x="614601" y="55445"/>
                    </a:lnTo>
                    <a:lnTo>
                      <a:pt x="612724" y="59198"/>
                    </a:lnTo>
                    <a:lnTo>
                      <a:pt x="603323" y="85516"/>
                    </a:lnTo>
                    <a:lnTo>
                      <a:pt x="602380" y="88335"/>
                    </a:lnTo>
                    <a:lnTo>
                      <a:pt x="600504" y="90211"/>
                    </a:lnTo>
                    <a:lnTo>
                      <a:pt x="585473" y="104308"/>
                    </a:lnTo>
                    <a:lnTo>
                      <a:pt x="581711" y="108071"/>
                    </a:lnTo>
                    <a:lnTo>
                      <a:pt x="583587" y="121225"/>
                    </a:lnTo>
                    <a:lnTo>
                      <a:pt x="585473" y="123101"/>
                    </a:lnTo>
                    <a:lnTo>
                      <a:pt x="597684" y="137198"/>
                    </a:lnTo>
                    <a:lnTo>
                      <a:pt x="598627" y="139084"/>
                    </a:lnTo>
                    <a:lnTo>
                      <a:pt x="594865" y="154115"/>
                    </a:lnTo>
                    <a:lnTo>
                      <a:pt x="592988" y="156934"/>
                    </a:lnTo>
                    <a:lnTo>
                      <a:pt x="591112" y="158820"/>
                    </a:lnTo>
                    <a:lnTo>
                      <a:pt x="577949" y="168212"/>
                    </a:lnTo>
                    <a:lnTo>
                      <a:pt x="575129" y="171031"/>
                    </a:lnTo>
                    <a:lnTo>
                      <a:pt x="566671" y="178556"/>
                    </a:lnTo>
                    <a:lnTo>
                      <a:pt x="564794" y="180432"/>
                    </a:lnTo>
                    <a:lnTo>
                      <a:pt x="561032" y="184195"/>
                    </a:lnTo>
                    <a:lnTo>
                      <a:pt x="548821" y="201111"/>
                    </a:lnTo>
                    <a:lnTo>
                      <a:pt x="552574" y="204864"/>
                    </a:lnTo>
                    <a:lnTo>
                      <a:pt x="554460" y="205807"/>
                    </a:lnTo>
                    <a:lnTo>
                      <a:pt x="563852" y="217084"/>
                    </a:lnTo>
                    <a:lnTo>
                      <a:pt x="565737" y="219904"/>
                    </a:lnTo>
                    <a:lnTo>
                      <a:pt x="566671" y="222723"/>
                    </a:lnTo>
                    <a:lnTo>
                      <a:pt x="574196" y="247155"/>
                    </a:lnTo>
                    <a:lnTo>
                      <a:pt x="576072" y="249031"/>
                    </a:lnTo>
                    <a:lnTo>
                      <a:pt x="577949" y="250917"/>
                    </a:lnTo>
                    <a:lnTo>
                      <a:pt x="578892" y="252794"/>
                    </a:lnTo>
                    <a:lnTo>
                      <a:pt x="596741" y="279102"/>
                    </a:lnTo>
                    <a:lnTo>
                      <a:pt x="598627" y="281921"/>
                    </a:lnTo>
                    <a:lnTo>
                      <a:pt x="599570" y="283807"/>
                    </a:lnTo>
                    <a:lnTo>
                      <a:pt x="601447" y="286626"/>
                    </a:lnTo>
                    <a:lnTo>
                      <a:pt x="603323" y="301657"/>
                    </a:lnTo>
                    <a:lnTo>
                      <a:pt x="592045" y="312934"/>
                    </a:lnTo>
                    <a:lnTo>
                      <a:pt x="590169" y="315754"/>
                    </a:lnTo>
                    <a:lnTo>
                      <a:pt x="567614" y="333613"/>
                    </a:lnTo>
                    <a:lnTo>
                      <a:pt x="565737" y="336433"/>
                    </a:lnTo>
                    <a:lnTo>
                      <a:pt x="563852" y="341128"/>
                    </a:lnTo>
                    <a:lnTo>
                      <a:pt x="552574" y="365560"/>
                    </a:lnTo>
                    <a:lnTo>
                      <a:pt x="552574" y="373085"/>
                    </a:lnTo>
                    <a:lnTo>
                      <a:pt x="553517" y="389992"/>
                    </a:lnTo>
                    <a:lnTo>
                      <a:pt x="553517" y="391878"/>
                    </a:lnTo>
                    <a:lnTo>
                      <a:pt x="561975" y="408794"/>
                    </a:lnTo>
                    <a:lnTo>
                      <a:pt x="561975" y="420072"/>
                    </a:lnTo>
                    <a:lnTo>
                      <a:pt x="563852" y="422891"/>
                    </a:lnTo>
                    <a:lnTo>
                      <a:pt x="564794" y="434169"/>
                    </a:lnTo>
                    <a:lnTo>
                      <a:pt x="564794" y="439807"/>
                    </a:lnTo>
                    <a:lnTo>
                      <a:pt x="566671" y="467058"/>
                    </a:lnTo>
                    <a:lnTo>
                      <a:pt x="559156" y="468001"/>
                    </a:lnTo>
                    <a:lnTo>
                      <a:pt x="552574" y="468935"/>
                    </a:lnTo>
                    <a:lnTo>
                      <a:pt x="546935" y="471754"/>
                    </a:lnTo>
                    <a:lnTo>
                      <a:pt x="541306" y="472697"/>
                    </a:lnTo>
                    <a:lnTo>
                      <a:pt x="527209" y="473631"/>
                    </a:lnTo>
                    <a:lnTo>
                      <a:pt x="520627" y="472697"/>
                    </a:lnTo>
                    <a:lnTo>
                      <a:pt x="513112" y="473631"/>
                    </a:lnTo>
                    <a:lnTo>
                      <a:pt x="511226" y="473631"/>
                    </a:lnTo>
                    <a:lnTo>
                      <a:pt x="508406" y="472697"/>
                    </a:lnTo>
                    <a:lnTo>
                      <a:pt x="497129" y="471754"/>
                    </a:lnTo>
                    <a:lnTo>
                      <a:pt x="495252" y="470811"/>
                    </a:lnTo>
                    <a:lnTo>
                      <a:pt x="494310" y="468935"/>
                    </a:lnTo>
                    <a:lnTo>
                      <a:pt x="492433" y="467058"/>
                    </a:lnTo>
                    <a:lnTo>
                      <a:pt x="474574" y="458600"/>
                    </a:lnTo>
                    <a:lnTo>
                      <a:pt x="467059" y="450142"/>
                    </a:lnTo>
                    <a:lnTo>
                      <a:pt x="466125" y="449199"/>
                    </a:lnTo>
                    <a:lnTo>
                      <a:pt x="465182" y="444503"/>
                    </a:lnTo>
                    <a:lnTo>
                      <a:pt x="460477" y="430406"/>
                    </a:lnTo>
                    <a:lnTo>
                      <a:pt x="459543" y="429463"/>
                    </a:lnTo>
                    <a:lnTo>
                      <a:pt x="455781" y="425710"/>
                    </a:lnTo>
                    <a:lnTo>
                      <a:pt x="436045" y="426644"/>
                    </a:lnTo>
                    <a:lnTo>
                      <a:pt x="431349" y="426644"/>
                    </a:lnTo>
                    <a:lnTo>
                      <a:pt x="429473" y="425710"/>
                    </a:lnTo>
                    <a:lnTo>
                      <a:pt x="427587" y="424767"/>
                    </a:lnTo>
                    <a:lnTo>
                      <a:pt x="411613" y="419129"/>
                    </a:lnTo>
                    <a:lnTo>
                      <a:pt x="409737" y="417252"/>
                    </a:lnTo>
                    <a:lnTo>
                      <a:pt x="397516" y="403155"/>
                    </a:lnTo>
                    <a:lnTo>
                      <a:pt x="393754" y="399393"/>
                    </a:lnTo>
                    <a:lnTo>
                      <a:pt x="383419" y="396573"/>
                    </a:lnTo>
                    <a:lnTo>
                      <a:pt x="380600" y="397516"/>
                    </a:lnTo>
                    <a:lnTo>
                      <a:pt x="378724" y="397516"/>
                    </a:lnTo>
                    <a:lnTo>
                      <a:pt x="371208" y="400336"/>
                    </a:lnTo>
                    <a:lnTo>
                      <a:pt x="370265" y="399393"/>
                    </a:lnTo>
                    <a:lnTo>
                      <a:pt x="359931" y="400336"/>
                    </a:lnTo>
                    <a:lnTo>
                      <a:pt x="355225" y="395640"/>
                    </a:lnTo>
                    <a:lnTo>
                      <a:pt x="354292" y="392821"/>
                    </a:lnTo>
                    <a:lnTo>
                      <a:pt x="354292" y="390935"/>
                    </a:lnTo>
                    <a:lnTo>
                      <a:pt x="345834" y="387182"/>
                    </a:lnTo>
                    <a:lnTo>
                      <a:pt x="344891" y="388115"/>
                    </a:lnTo>
                    <a:lnTo>
                      <a:pt x="340195" y="396573"/>
                    </a:lnTo>
                    <a:lnTo>
                      <a:pt x="328917" y="393754"/>
                    </a:lnTo>
                    <a:lnTo>
                      <a:pt x="323279" y="392821"/>
                    </a:lnTo>
                    <a:lnTo>
                      <a:pt x="321402" y="392821"/>
                    </a:lnTo>
                    <a:lnTo>
                      <a:pt x="301666" y="400336"/>
                    </a:lnTo>
                    <a:lnTo>
                      <a:pt x="299780" y="407851"/>
                    </a:lnTo>
                    <a:lnTo>
                      <a:pt x="297904" y="410670"/>
                    </a:lnTo>
                    <a:lnTo>
                      <a:pt x="290389" y="418195"/>
                    </a:lnTo>
                    <a:lnTo>
                      <a:pt x="287569" y="417252"/>
                    </a:lnTo>
                    <a:lnTo>
                      <a:pt x="262195" y="416309"/>
                    </a:lnTo>
                    <a:lnTo>
                      <a:pt x="261252" y="415366"/>
                    </a:lnTo>
                    <a:lnTo>
                      <a:pt x="260309" y="412547"/>
                    </a:lnTo>
                    <a:lnTo>
                      <a:pt x="246221" y="405975"/>
                    </a:lnTo>
                    <a:lnTo>
                      <a:pt x="243402" y="406908"/>
                    </a:lnTo>
                    <a:lnTo>
                      <a:pt x="236820" y="409727"/>
                    </a:lnTo>
                    <a:lnTo>
                      <a:pt x="234944" y="409727"/>
                    </a:lnTo>
                    <a:lnTo>
                      <a:pt x="218961" y="418195"/>
                    </a:lnTo>
                    <a:lnTo>
                      <a:pt x="218027" y="418195"/>
                    </a:lnTo>
                    <a:lnTo>
                      <a:pt x="216141" y="417252"/>
                    </a:lnTo>
                    <a:lnTo>
                      <a:pt x="195472" y="409727"/>
                    </a:lnTo>
                    <a:lnTo>
                      <a:pt x="193586" y="409727"/>
                    </a:lnTo>
                    <a:lnTo>
                      <a:pt x="169155" y="405032"/>
                    </a:lnTo>
                    <a:lnTo>
                      <a:pt x="165402" y="403155"/>
                    </a:lnTo>
                    <a:lnTo>
                      <a:pt x="154124" y="398459"/>
                    </a:lnTo>
                    <a:lnTo>
                      <a:pt x="134388" y="391878"/>
                    </a:lnTo>
                    <a:lnTo>
                      <a:pt x="128749" y="383419"/>
                    </a:lnTo>
                    <a:lnTo>
                      <a:pt x="126863" y="382477"/>
                    </a:lnTo>
                    <a:lnTo>
                      <a:pt x="123111" y="381533"/>
                    </a:lnTo>
                    <a:lnTo>
                      <a:pt x="114652" y="381533"/>
                    </a:lnTo>
                    <a:lnTo>
                      <a:pt x="109947" y="383419"/>
                    </a:lnTo>
                    <a:lnTo>
                      <a:pt x="107137" y="384362"/>
                    </a:lnTo>
                    <a:lnTo>
                      <a:pt x="105251" y="383419"/>
                    </a:lnTo>
                    <a:lnTo>
                      <a:pt x="97736" y="384362"/>
                    </a:lnTo>
                    <a:lnTo>
                      <a:pt x="95860" y="386239"/>
                    </a:lnTo>
                    <a:lnTo>
                      <a:pt x="93040" y="387182"/>
                    </a:lnTo>
                    <a:lnTo>
                      <a:pt x="81763" y="393754"/>
                    </a:lnTo>
                    <a:lnTo>
                      <a:pt x="80820" y="394697"/>
                    </a:lnTo>
                    <a:lnTo>
                      <a:pt x="66723" y="390935"/>
                    </a:lnTo>
                    <a:lnTo>
                      <a:pt x="65780" y="389992"/>
                    </a:lnTo>
                    <a:lnTo>
                      <a:pt x="62027" y="378724"/>
                    </a:lnTo>
                    <a:lnTo>
                      <a:pt x="60141" y="377781"/>
                    </a:lnTo>
                    <a:lnTo>
                      <a:pt x="59207" y="377781"/>
                    </a:lnTo>
                    <a:lnTo>
                      <a:pt x="56388" y="376838"/>
                    </a:lnTo>
                    <a:lnTo>
                      <a:pt x="55445" y="367446"/>
                    </a:lnTo>
                    <a:lnTo>
                      <a:pt x="56388" y="365560"/>
                    </a:lnTo>
                    <a:lnTo>
                      <a:pt x="56388" y="356168"/>
                    </a:lnTo>
                    <a:lnTo>
                      <a:pt x="42291" y="337376"/>
                    </a:lnTo>
                    <a:lnTo>
                      <a:pt x="40415" y="335490"/>
                    </a:lnTo>
                    <a:lnTo>
                      <a:pt x="38529" y="334547"/>
                    </a:lnTo>
                    <a:lnTo>
                      <a:pt x="35709" y="332670"/>
                    </a:lnTo>
                    <a:lnTo>
                      <a:pt x="31956" y="310115"/>
                    </a:lnTo>
                    <a:lnTo>
                      <a:pt x="31014" y="308239"/>
                    </a:lnTo>
                    <a:lnTo>
                      <a:pt x="28194" y="302600"/>
                    </a:lnTo>
                    <a:lnTo>
                      <a:pt x="26318" y="295085"/>
                    </a:lnTo>
                    <a:lnTo>
                      <a:pt x="25375" y="293199"/>
                    </a:lnTo>
                    <a:lnTo>
                      <a:pt x="19736" y="286626"/>
                    </a:lnTo>
                    <a:lnTo>
                      <a:pt x="18793" y="279102"/>
                    </a:lnTo>
                    <a:lnTo>
                      <a:pt x="15040" y="275349"/>
                    </a:lnTo>
                    <a:lnTo>
                      <a:pt x="14097" y="273472"/>
                    </a:lnTo>
                    <a:lnTo>
                      <a:pt x="6582" y="271586"/>
                    </a:lnTo>
                    <a:lnTo>
                      <a:pt x="4696" y="270643"/>
                    </a:lnTo>
                    <a:lnTo>
                      <a:pt x="2819" y="262185"/>
                    </a:lnTo>
                    <a:lnTo>
                      <a:pt x="2819" y="257489"/>
                    </a:lnTo>
                    <a:lnTo>
                      <a:pt x="0" y="237754"/>
                    </a:lnTo>
                    <a:lnTo>
                      <a:pt x="0" y="230238"/>
                    </a:lnTo>
                    <a:lnTo>
                      <a:pt x="3762" y="221780"/>
                    </a:lnTo>
                    <a:lnTo>
                      <a:pt x="4696" y="219904"/>
                    </a:lnTo>
                    <a:lnTo>
                      <a:pt x="12221" y="214265"/>
                    </a:lnTo>
                    <a:lnTo>
                      <a:pt x="23498" y="206740"/>
                    </a:lnTo>
                    <a:lnTo>
                      <a:pt x="24432" y="203921"/>
                    </a:lnTo>
                    <a:lnTo>
                      <a:pt x="25375" y="202044"/>
                    </a:lnTo>
                    <a:lnTo>
                      <a:pt x="31014" y="194529"/>
                    </a:lnTo>
                    <a:lnTo>
                      <a:pt x="33833" y="192653"/>
                    </a:lnTo>
                    <a:lnTo>
                      <a:pt x="46044" y="190767"/>
                    </a:lnTo>
                    <a:lnTo>
                      <a:pt x="49806" y="190767"/>
                    </a:lnTo>
                    <a:lnTo>
                      <a:pt x="67666" y="196406"/>
                    </a:lnTo>
                    <a:lnTo>
                      <a:pt x="71418" y="198282"/>
                    </a:lnTo>
                    <a:lnTo>
                      <a:pt x="86459" y="196406"/>
                    </a:lnTo>
                    <a:lnTo>
                      <a:pt x="88335" y="195463"/>
                    </a:lnTo>
                    <a:lnTo>
                      <a:pt x="90221" y="193586"/>
                    </a:lnTo>
                    <a:lnTo>
                      <a:pt x="98679" y="190767"/>
                    </a:lnTo>
                    <a:lnTo>
                      <a:pt x="101489" y="189824"/>
                    </a:lnTo>
                    <a:lnTo>
                      <a:pt x="104318" y="188890"/>
                    </a:lnTo>
                    <a:lnTo>
                      <a:pt x="120291" y="193586"/>
                    </a:lnTo>
                    <a:lnTo>
                      <a:pt x="122168" y="194529"/>
                    </a:lnTo>
                    <a:lnTo>
                      <a:pt x="141904" y="198282"/>
                    </a:lnTo>
                    <a:lnTo>
                      <a:pt x="144723" y="198282"/>
                    </a:lnTo>
                    <a:lnTo>
                      <a:pt x="148485" y="197349"/>
                    </a:lnTo>
                    <a:lnTo>
                      <a:pt x="167278" y="190767"/>
                    </a:lnTo>
                    <a:lnTo>
                      <a:pt x="170097" y="188890"/>
                    </a:lnTo>
                    <a:lnTo>
                      <a:pt x="171040" y="187014"/>
                    </a:lnTo>
                    <a:lnTo>
                      <a:pt x="170097" y="176670"/>
                    </a:lnTo>
                    <a:lnTo>
                      <a:pt x="169155" y="173850"/>
                    </a:lnTo>
                    <a:lnTo>
                      <a:pt x="171040" y="164459"/>
                    </a:lnTo>
                    <a:lnTo>
                      <a:pt x="171974" y="162573"/>
                    </a:lnTo>
                    <a:lnTo>
                      <a:pt x="172917" y="160696"/>
                    </a:lnTo>
                    <a:lnTo>
                      <a:pt x="176679" y="142837"/>
                    </a:lnTo>
                    <a:lnTo>
                      <a:pt x="176679" y="137198"/>
                    </a:lnTo>
                    <a:lnTo>
                      <a:pt x="177613" y="111833"/>
                    </a:lnTo>
                    <a:lnTo>
                      <a:pt x="179499" y="113709"/>
                    </a:lnTo>
                    <a:lnTo>
                      <a:pt x="182309" y="115586"/>
                    </a:lnTo>
                    <a:lnTo>
                      <a:pt x="185138" y="116529"/>
                    </a:lnTo>
                    <a:lnTo>
                      <a:pt x="187014" y="117462"/>
                    </a:lnTo>
                    <a:lnTo>
                      <a:pt x="193586" y="120291"/>
                    </a:lnTo>
                    <a:lnTo>
                      <a:pt x="196406" y="120291"/>
                    </a:lnTo>
                    <a:lnTo>
                      <a:pt x="199225" y="119348"/>
                    </a:lnTo>
                    <a:lnTo>
                      <a:pt x="202044" y="117462"/>
                    </a:lnTo>
                    <a:lnTo>
                      <a:pt x="210503" y="113709"/>
                    </a:lnTo>
                    <a:lnTo>
                      <a:pt x="218961" y="113709"/>
                    </a:lnTo>
                    <a:lnTo>
                      <a:pt x="235877" y="116529"/>
                    </a:lnTo>
                    <a:lnTo>
                      <a:pt x="237763" y="115586"/>
                    </a:lnTo>
                    <a:lnTo>
                      <a:pt x="241516" y="112767"/>
                    </a:lnTo>
                    <a:lnTo>
                      <a:pt x="248098" y="109947"/>
                    </a:lnTo>
                    <a:lnTo>
                      <a:pt x="250917" y="109014"/>
                    </a:lnTo>
                    <a:lnTo>
                      <a:pt x="252794" y="108071"/>
                    </a:lnTo>
                    <a:lnTo>
                      <a:pt x="262195" y="110890"/>
                    </a:lnTo>
                    <a:lnTo>
                      <a:pt x="273472" y="118405"/>
                    </a:lnTo>
                    <a:lnTo>
                      <a:pt x="279111" y="118405"/>
                    </a:lnTo>
                    <a:lnTo>
                      <a:pt x="287569" y="115586"/>
                    </a:lnTo>
                    <a:lnTo>
                      <a:pt x="290389" y="114652"/>
                    </a:lnTo>
                    <a:lnTo>
                      <a:pt x="301666" y="119348"/>
                    </a:lnTo>
                    <a:lnTo>
                      <a:pt x="304486" y="121225"/>
                    </a:lnTo>
                    <a:lnTo>
                      <a:pt x="329860" y="124987"/>
                    </a:lnTo>
                    <a:lnTo>
                      <a:pt x="332670" y="122168"/>
                    </a:lnTo>
                    <a:lnTo>
                      <a:pt x="337375" y="116529"/>
                    </a:lnTo>
                    <a:lnTo>
                      <a:pt x="342071" y="111833"/>
                    </a:lnTo>
                    <a:lnTo>
                      <a:pt x="343948" y="109947"/>
                    </a:lnTo>
                    <a:lnTo>
                      <a:pt x="361807" y="104308"/>
                    </a:lnTo>
                    <a:lnTo>
                      <a:pt x="382477" y="94917"/>
                    </a:lnTo>
                    <a:lnTo>
                      <a:pt x="385296" y="93974"/>
                    </a:lnTo>
                    <a:lnTo>
                      <a:pt x="406917" y="86459"/>
                    </a:lnTo>
                    <a:lnTo>
                      <a:pt x="425711" y="84573"/>
                    </a:lnTo>
                    <a:lnTo>
                      <a:pt x="429473" y="82696"/>
                    </a:lnTo>
                    <a:lnTo>
                      <a:pt x="433226" y="80820"/>
                    </a:lnTo>
                    <a:lnTo>
                      <a:pt x="434169" y="78934"/>
                    </a:lnTo>
                    <a:lnTo>
                      <a:pt x="445446" y="69542"/>
                    </a:lnTo>
                    <a:lnTo>
                      <a:pt x="449208" y="68599"/>
                    </a:lnTo>
                    <a:lnTo>
                      <a:pt x="451085" y="68599"/>
                    </a:lnTo>
                    <a:lnTo>
                      <a:pt x="460477" y="62017"/>
                    </a:lnTo>
                    <a:lnTo>
                      <a:pt x="462363" y="61084"/>
                    </a:lnTo>
                    <a:lnTo>
                      <a:pt x="463306" y="58264"/>
                    </a:lnTo>
                    <a:lnTo>
                      <a:pt x="457667" y="44168"/>
                    </a:lnTo>
                    <a:lnTo>
                      <a:pt x="455781" y="42291"/>
                    </a:lnTo>
                    <a:lnTo>
                      <a:pt x="453904" y="41348"/>
                    </a:lnTo>
                    <a:lnTo>
                      <a:pt x="451085" y="39472"/>
                    </a:lnTo>
                    <a:lnTo>
                      <a:pt x="445446" y="24432"/>
                    </a:lnTo>
                    <a:lnTo>
                      <a:pt x="442627" y="22555"/>
                    </a:lnTo>
                    <a:lnTo>
                      <a:pt x="434169" y="13154"/>
                    </a:lnTo>
                    <a:lnTo>
                      <a:pt x="433226" y="10335"/>
                    </a:lnTo>
                    <a:lnTo>
                      <a:pt x="436045" y="0"/>
                    </a:lnTo>
                    <a:lnTo>
                      <a:pt x="444503" y="2819"/>
                    </a:lnTo>
                    <a:lnTo>
                      <a:pt x="447323" y="4696"/>
                    </a:lnTo>
                    <a:lnTo>
                      <a:pt x="449208" y="6572"/>
                    </a:lnTo>
                    <a:lnTo>
                      <a:pt x="469878" y="1876"/>
                    </a:lnTo>
                    <a:lnTo>
                      <a:pt x="473640" y="943"/>
                    </a:lnTo>
                    <a:lnTo>
                      <a:pt x="487737" y="4696"/>
                    </a:lnTo>
                    <a:lnTo>
                      <a:pt x="490557" y="6572"/>
                    </a:lnTo>
                    <a:lnTo>
                      <a:pt x="493376" y="6572"/>
                    </a:lnTo>
                    <a:lnTo>
                      <a:pt x="503711" y="7515"/>
                    </a:lnTo>
                    <a:lnTo>
                      <a:pt x="507473" y="8458"/>
                    </a:lnTo>
                    <a:lnTo>
                      <a:pt x="510283" y="10335"/>
                    </a:lnTo>
                    <a:lnTo>
                      <a:pt x="519684" y="14097"/>
                    </a:lnTo>
                    <a:lnTo>
                      <a:pt x="523446" y="15030"/>
                    </a:lnTo>
                    <a:lnTo>
                      <a:pt x="528142" y="15030"/>
                    </a:lnTo>
                    <a:lnTo>
                      <a:pt x="540363" y="11278"/>
                    </a:lnTo>
                    <a:lnTo>
                      <a:pt x="542239" y="10335"/>
                    </a:lnTo>
                    <a:lnTo>
                      <a:pt x="550697" y="10335"/>
                    </a:lnTo>
                    <a:lnTo>
                      <a:pt x="557279" y="3753"/>
                    </a:lnTo>
                    <a:lnTo>
                      <a:pt x="560099" y="1876"/>
                    </a:lnTo>
                    <a:lnTo>
                      <a:pt x="575129" y="2819"/>
                    </a:lnTo>
                    <a:lnTo>
                      <a:pt x="577015" y="2819"/>
                    </a:lnTo>
                    <a:lnTo>
                      <a:pt x="588293" y="1876"/>
                    </a:lnTo>
                    <a:lnTo>
                      <a:pt x="595808" y="0"/>
                    </a:lnTo>
                    <a:lnTo>
                      <a:pt x="608962" y="9392"/>
                    </a:lnTo>
                    <a:lnTo>
                      <a:pt x="613658" y="8458"/>
                    </a:lnTo>
                    <a:lnTo>
                      <a:pt x="619306" y="2819"/>
                    </a:lnTo>
                    <a:lnTo>
                      <a:pt x="621183" y="1876"/>
                    </a:lnTo>
                    <a:lnTo>
                      <a:pt x="635279" y="2819"/>
                    </a:lnTo>
                    <a:lnTo>
                      <a:pt x="645614" y="10335"/>
                    </a:ln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A7851C0B-1F5B-05C4-40C8-5B9B9ABE4E18}"/>
                  </a:ext>
                </a:extLst>
              </p:cNvPr>
              <p:cNvSpPr/>
              <p:nvPr/>
            </p:nvSpPr>
            <p:spPr>
              <a:xfrm>
                <a:off x="4871371" y="4103555"/>
                <a:ext cx="907351" cy="1136685"/>
              </a:xfrm>
              <a:custGeom>
                <a:avLst/>
                <a:gdLst>
                  <a:gd name="connsiteX0" fmla="*/ 237763 w 684142"/>
                  <a:gd name="connsiteY0" fmla="*/ 34776 h 857059"/>
                  <a:gd name="connsiteX1" fmla="*/ 242459 w 684142"/>
                  <a:gd name="connsiteY1" fmla="*/ 35709 h 857059"/>
                  <a:gd name="connsiteX2" fmla="*/ 255613 w 684142"/>
                  <a:gd name="connsiteY2" fmla="*/ 34776 h 857059"/>
                  <a:gd name="connsiteX3" fmla="*/ 259375 w 684142"/>
                  <a:gd name="connsiteY3" fmla="*/ 36652 h 857059"/>
                  <a:gd name="connsiteX4" fmla="*/ 265957 w 684142"/>
                  <a:gd name="connsiteY4" fmla="*/ 31956 h 857059"/>
                  <a:gd name="connsiteX5" fmla="*/ 271596 w 684142"/>
                  <a:gd name="connsiteY5" fmla="*/ 28194 h 857059"/>
                  <a:gd name="connsiteX6" fmla="*/ 273472 w 684142"/>
                  <a:gd name="connsiteY6" fmla="*/ 24441 h 857059"/>
                  <a:gd name="connsiteX7" fmla="*/ 277235 w 684142"/>
                  <a:gd name="connsiteY7" fmla="*/ 10344 h 857059"/>
                  <a:gd name="connsiteX8" fmla="*/ 286626 w 684142"/>
                  <a:gd name="connsiteY8" fmla="*/ 0 h 857059"/>
                  <a:gd name="connsiteX9" fmla="*/ 290389 w 684142"/>
                  <a:gd name="connsiteY9" fmla="*/ 0 h 857059"/>
                  <a:gd name="connsiteX10" fmla="*/ 293208 w 684142"/>
                  <a:gd name="connsiteY10" fmla="*/ 943 h 857059"/>
                  <a:gd name="connsiteX11" fmla="*/ 309181 w 684142"/>
                  <a:gd name="connsiteY11" fmla="*/ 16916 h 857059"/>
                  <a:gd name="connsiteX12" fmla="*/ 324222 w 684142"/>
                  <a:gd name="connsiteY12" fmla="*/ 27261 h 857059"/>
                  <a:gd name="connsiteX13" fmla="*/ 343957 w 684142"/>
                  <a:gd name="connsiteY13" fmla="*/ 41358 h 857059"/>
                  <a:gd name="connsiteX14" fmla="*/ 347710 w 684142"/>
                  <a:gd name="connsiteY14" fmla="*/ 47930 h 857059"/>
                  <a:gd name="connsiteX15" fmla="*/ 352415 w 684142"/>
                  <a:gd name="connsiteY15" fmla="*/ 51692 h 857059"/>
                  <a:gd name="connsiteX16" fmla="*/ 381543 w 684142"/>
                  <a:gd name="connsiteY16" fmla="*/ 73304 h 857059"/>
                  <a:gd name="connsiteX17" fmla="*/ 387182 w 684142"/>
                  <a:gd name="connsiteY17" fmla="*/ 77067 h 857059"/>
                  <a:gd name="connsiteX18" fmla="*/ 390944 w 684142"/>
                  <a:gd name="connsiteY18" fmla="*/ 79886 h 857059"/>
                  <a:gd name="connsiteX19" fmla="*/ 397516 w 684142"/>
                  <a:gd name="connsiteY19" fmla="*/ 84582 h 857059"/>
                  <a:gd name="connsiteX20" fmla="*/ 404098 w 684142"/>
                  <a:gd name="connsiteY20" fmla="*/ 90221 h 857059"/>
                  <a:gd name="connsiteX21" fmla="*/ 412556 w 684142"/>
                  <a:gd name="connsiteY21" fmla="*/ 94917 h 857059"/>
                  <a:gd name="connsiteX22" fmla="*/ 466125 w 684142"/>
                  <a:gd name="connsiteY22" fmla="*/ 122168 h 857059"/>
                  <a:gd name="connsiteX23" fmla="*/ 483975 w 684142"/>
                  <a:gd name="connsiteY23" fmla="*/ 138151 h 857059"/>
                  <a:gd name="connsiteX24" fmla="*/ 487737 w 684142"/>
                  <a:gd name="connsiteY24" fmla="*/ 140970 h 857059"/>
                  <a:gd name="connsiteX25" fmla="*/ 493376 w 684142"/>
                  <a:gd name="connsiteY25" fmla="*/ 142847 h 857059"/>
                  <a:gd name="connsiteX26" fmla="*/ 507473 w 684142"/>
                  <a:gd name="connsiteY26" fmla="*/ 146609 h 857059"/>
                  <a:gd name="connsiteX27" fmla="*/ 512169 w 684142"/>
                  <a:gd name="connsiteY27" fmla="*/ 146609 h 857059"/>
                  <a:gd name="connsiteX28" fmla="*/ 515931 w 684142"/>
                  <a:gd name="connsiteY28" fmla="*/ 144723 h 857059"/>
                  <a:gd name="connsiteX29" fmla="*/ 526266 w 684142"/>
                  <a:gd name="connsiteY29" fmla="*/ 136265 h 857059"/>
                  <a:gd name="connsiteX30" fmla="*/ 528142 w 684142"/>
                  <a:gd name="connsiteY30" fmla="*/ 132512 h 857059"/>
                  <a:gd name="connsiteX31" fmla="*/ 529085 w 684142"/>
                  <a:gd name="connsiteY31" fmla="*/ 127806 h 857059"/>
                  <a:gd name="connsiteX32" fmla="*/ 530028 w 684142"/>
                  <a:gd name="connsiteY32" fmla="*/ 119348 h 857059"/>
                  <a:gd name="connsiteX33" fmla="*/ 543182 w 684142"/>
                  <a:gd name="connsiteY33" fmla="*/ 123111 h 857059"/>
                  <a:gd name="connsiteX34" fmla="*/ 550698 w 684142"/>
                  <a:gd name="connsiteY34" fmla="*/ 124987 h 857059"/>
                  <a:gd name="connsiteX35" fmla="*/ 552574 w 684142"/>
                  <a:gd name="connsiteY35" fmla="*/ 129692 h 857059"/>
                  <a:gd name="connsiteX36" fmla="*/ 553517 w 684142"/>
                  <a:gd name="connsiteY36" fmla="*/ 132512 h 857059"/>
                  <a:gd name="connsiteX37" fmla="*/ 565737 w 684142"/>
                  <a:gd name="connsiteY37" fmla="*/ 144723 h 857059"/>
                  <a:gd name="connsiteX38" fmla="*/ 571376 w 684142"/>
                  <a:gd name="connsiteY38" fmla="*/ 148485 h 857059"/>
                  <a:gd name="connsiteX39" fmla="*/ 575138 w 684142"/>
                  <a:gd name="connsiteY39" fmla="*/ 150362 h 857059"/>
                  <a:gd name="connsiteX40" fmla="*/ 578891 w 684142"/>
                  <a:gd name="connsiteY40" fmla="*/ 152248 h 857059"/>
                  <a:gd name="connsiteX41" fmla="*/ 585473 w 684142"/>
                  <a:gd name="connsiteY41" fmla="*/ 154124 h 857059"/>
                  <a:gd name="connsiteX42" fmla="*/ 599570 w 684142"/>
                  <a:gd name="connsiteY42" fmla="*/ 166345 h 857059"/>
                  <a:gd name="connsiteX43" fmla="*/ 599570 w 684142"/>
                  <a:gd name="connsiteY43" fmla="*/ 171040 h 857059"/>
                  <a:gd name="connsiteX44" fmla="*/ 606142 w 684142"/>
                  <a:gd name="connsiteY44" fmla="*/ 185138 h 857059"/>
                  <a:gd name="connsiteX45" fmla="*/ 606142 w 684142"/>
                  <a:gd name="connsiteY45" fmla="*/ 188890 h 857059"/>
                  <a:gd name="connsiteX46" fmla="*/ 613667 w 684142"/>
                  <a:gd name="connsiteY46" fmla="*/ 201111 h 857059"/>
                  <a:gd name="connsiteX47" fmla="*/ 615544 w 684142"/>
                  <a:gd name="connsiteY47" fmla="*/ 204873 h 857059"/>
                  <a:gd name="connsiteX48" fmla="*/ 616487 w 684142"/>
                  <a:gd name="connsiteY48" fmla="*/ 219904 h 857059"/>
                  <a:gd name="connsiteX49" fmla="*/ 618363 w 684142"/>
                  <a:gd name="connsiteY49" fmla="*/ 224609 h 857059"/>
                  <a:gd name="connsiteX50" fmla="*/ 628698 w 684142"/>
                  <a:gd name="connsiteY50" fmla="*/ 231181 h 857059"/>
                  <a:gd name="connsiteX51" fmla="*/ 633403 w 684142"/>
                  <a:gd name="connsiteY51" fmla="*/ 229305 h 857059"/>
                  <a:gd name="connsiteX52" fmla="*/ 650319 w 684142"/>
                  <a:gd name="connsiteY52" fmla="*/ 224609 h 857059"/>
                  <a:gd name="connsiteX53" fmla="*/ 655949 w 684142"/>
                  <a:gd name="connsiteY53" fmla="*/ 222723 h 857059"/>
                  <a:gd name="connsiteX54" fmla="*/ 659711 w 684142"/>
                  <a:gd name="connsiteY54" fmla="*/ 224609 h 857059"/>
                  <a:gd name="connsiteX55" fmla="*/ 665350 w 684142"/>
                  <a:gd name="connsiteY55" fmla="*/ 227428 h 857059"/>
                  <a:gd name="connsiteX56" fmla="*/ 679447 w 684142"/>
                  <a:gd name="connsiteY56" fmla="*/ 235887 h 857059"/>
                  <a:gd name="connsiteX57" fmla="*/ 684143 w 684142"/>
                  <a:gd name="connsiteY57" fmla="*/ 259375 h 857059"/>
                  <a:gd name="connsiteX58" fmla="*/ 682266 w 684142"/>
                  <a:gd name="connsiteY58" fmla="*/ 265014 h 857059"/>
                  <a:gd name="connsiteX59" fmla="*/ 671932 w 684142"/>
                  <a:gd name="connsiteY59" fmla="*/ 290389 h 857059"/>
                  <a:gd name="connsiteX60" fmla="*/ 670046 w 684142"/>
                  <a:gd name="connsiteY60" fmla="*/ 294142 h 857059"/>
                  <a:gd name="connsiteX61" fmla="*/ 667226 w 684142"/>
                  <a:gd name="connsiteY61" fmla="*/ 298847 h 857059"/>
                  <a:gd name="connsiteX62" fmla="*/ 660654 w 684142"/>
                  <a:gd name="connsiteY62" fmla="*/ 312001 h 857059"/>
                  <a:gd name="connsiteX63" fmla="*/ 659711 w 684142"/>
                  <a:gd name="connsiteY63" fmla="*/ 316706 h 857059"/>
                  <a:gd name="connsiteX64" fmla="*/ 660654 w 684142"/>
                  <a:gd name="connsiteY64" fmla="*/ 328917 h 857059"/>
                  <a:gd name="connsiteX65" fmla="*/ 670989 w 684142"/>
                  <a:gd name="connsiteY65" fmla="*/ 336433 h 857059"/>
                  <a:gd name="connsiteX66" fmla="*/ 672865 w 684142"/>
                  <a:gd name="connsiteY66" fmla="*/ 349596 h 857059"/>
                  <a:gd name="connsiteX67" fmla="*/ 679447 w 684142"/>
                  <a:gd name="connsiteY67" fmla="*/ 359931 h 857059"/>
                  <a:gd name="connsiteX68" fmla="*/ 673808 w 684142"/>
                  <a:gd name="connsiteY68" fmla="*/ 372151 h 857059"/>
                  <a:gd name="connsiteX69" fmla="*/ 670989 w 684142"/>
                  <a:gd name="connsiteY69" fmla="*/ 375904 h 857059"/>
                  <a:gd name="connsiteX70" fmla="*/ 666293 w 684142"/>
                  <a:gd name="connsiteY70" fmla="*/ 392821 h 857059"/>
                  <a:gd name="connsiteX71" fmla="*/ 666293 w 684142"/>
                  <a:gd name="connsiteY71" fmla="*/ 408794 h 857059"/>
                  <a:gd name="connsiteX72" fmla="*/ 671932 w 684142"/>
                  <a:gd name="connsiteY72" fmla="*/ 415376 h 857059"/>
                  <a:gd name="connsiteX73" fmla="*/ 675684 w 684142"/>
                  <a:gd name="connsiteY73" fmla="*/ 418195 h 857059"/>
                  <a:gd name="connsiteX74" fmla="*/ 678504 w 684142"/>
                  <a:gd name="connsiteY74" fmla="*/ 421958 h 857059"/>
                  <a:gd name="connsiteX75" fmla="*/ 679447 w 684142"/>
                  <a:gd name="connsiteY75" fmla="*/ 422891 h 857059"/>
                  <a:gd name="connsiteX76" fmla="*/ 670989 w 684142"/>
                  <a:gd name="connsiteY76" fmla="*/ 429473 h 857059"/>
                  <a:gd name="connsiteX77" fmla="*/ 667226 w 684142"/>
                  <a:gd name="connsiteY77" fmla="*/ 430416 h 857059"/>
                  <a:gd name="connsiteX78" fmla="*/ 652196 w 684142"/>
                  <a:gd name="connsiteY78" fmla="*/ 422891 h 857059"/>
                  <a:gd name="connsiteX79" fmla="*/ 652196 w 684142"/>
                  <a:gd name="connsiteY79" fmla="*/ 375904 h 857059"/>
                  <a:gd name="connsiteX80" fmla="*/ 641861 w 684142"/>
                  <a:gd name="connsiteY80" fmla="*/ 358054 h 857059"/>
                  <a:gd name="connsiteX81" fmla="*/ 624002 w 684142"/>
                  <a:gd name="connsiteY81" fmla="*/ 327974 h 857059"/>
                  <a:gd name="connsiteX82" fmla="*/ 622125 w 684142"/>
                  <a:gd name="connsiteY82" fmla="*/ 322336 h 857059"/>
                  <a:gd name="connsiteX83" fmla="*/ 606142 w 684142"/>
                  <a:gd name="connsiteY83" fmla="*/ 306362 h 857059"/>
                  <a:gd name="connsiteX84" fmla="*/ 603323 w 684142"/>
                  <a:gd name="connsiteY84" fmla="*/ 301666 h 857059"/>
                  <a:gd name="connsiteX85" fmla="*/ 601446 w 684142"/>
                  <a:gd name="connsiteY85" fmla="*/ 297904 h 857059"/>
                  <a:gd name="connsiteX86" fmla="*/ 590169 w 684142"/>
                  <a:gd name="connsiteY86" fmla="*/ 284750 h 857059"/>
                  <a:gd name="connsiteX87" fmla="*/ 585473 w 684142"/>
                  <a:gd name="connsiteY87" fmla="*/ 282873 h 857059"/>
                  <a:gd name="connsiteX88" fmla="*/ 574196 w 684142"/>
                  <a:gd name="connsiteY88" fmla="*/ 277235 h 857059"/>
                  <a:gd name="connsiteX89" fmla="*/ 556336 w 684142"/>
                  <a:gd name="connsiteY89" fmla="*/ 275349 h 857059"/>
                  <a:gd name="connsiteX90" fmla="*/ 538486 w 684142"/>
                  <a:gd name="connsiteY90" fmla="*/ 266891 h 857059"/>
                  <a:gd name="connsiteX91" fmla="*/ 536600 w 684142"/>
                  <a:gd name="connsiteY91" fmla="*/ 270653 h 857059"/>
                  <a:gd name="connsiteX92" fmla="*/ 522503 w 684142"/>
                  <a:gd name="connsiteY92" fmla="*/ 268776 h 857059"/>
                  <a:gd name="connsiteX93" fmla="*/ 506530 w 684142"/>
                  <a:gd name="connsiteY93" fmla="*/ 270653 h 857059"/>
                  <a:gd name="connsiteX94" fmla="*/ 498072 w 684142"/>
                  <a:gd name="connsiteY94" fmla="*/ 279111 h 857059"/>
                  <a:gd name="connsiteX95" fmla="*/ 475517 w 684142"/>
                  <a:gd name="connsiteY95" fmla="*/ 277235 h 857059"/>
                  <a:gd name="connsiteX96" fmla="*/ 470821 w 684142"/>
                  <a:gd name="connsiteY96" fmla="*/ 289446 h 857059"/>
                  <a:gd name="connsiteX97" fmla="*/ 466125 w 684142"/>
                  <a:gd name="connsiteY97" fmla="*/ 287569 h 857059"/>
                  <a:gd name="connsiteX98" fmla="*/ 451085 w 684142"/>
                  <a:gd name="connsiteY98" fmla="*/ 283807 h 857059"/>
                  <a:gd name="connsiteX99" fmla="*/ 448266 w 684142"/>
                  <a:gd name="connsiteY99" fmla="*/ 285693 h 857059"/>
                  <a:gd name="connsiteX100" fmla="*/ 449209 w 684142"/>
                  <a:gd name="connsiteY100" fmla="*/ 303543 h 857059"/>
                  <a:gd name="connsiteX101" fmla="*/ 429473 w 684142"/>
                  <a:gd name="connsiteY101" fmla="*/ 306362 h 857059"/>
                  <a:gd name="connsiteX102" fmla="*/ 422891 w 684142"/>
                  <a:gd name="connsiteY102" fmla="*/ 332680 h 857059"/>
                  <a:gd name="connsiteX103" fmla="*/ 409737 w 684142"/>
                  <a:gd name="connsiteY103" fmla="*/ 340195 h 857059"/>
                  <a:gd name="connsiteX104" fmla="*/ 402222 w 684142"/>
                  <a:gd name="connsiteY104" fmla="*/ 350530 h 857059"/>
                  <a:gd name="connsiteX105" fmla="*/ 400336 w 684142"/>
                  <a:gd name="connsiteY105" fmla="*/ 353349 h 857059"/>
                  <a:gd name="connsiteX106" fmla="*/ 392821 w 684142"/>
                  <a:gd name="connsiteY106" fmla="*/ 348653 h 857059"/>
                  <a:gd name="connsiteX107" fmla="*/ 385305 w 684142"/>
                  <a:gd name="connsiteY107" fmla="*/ 355235 h 857059"/>
                  <a:gd name="connsiteX108" fmla="*/ 387182 w 684142"/>
                  <a:gd name="connsiteY108" fmla="*/ 358988 h 857059"/>
                  <a:gd name="connsiteX109" fmla="*/ 388125 w 684142"/>
                  <a:gd name="connsiteY109" fmla="*/ 366503 h 857059"/>
                  <a:gd name="connsiteX110" fmla="*/ 373085 w 684142"/>
                  <a:gd name="connsiteY110" fmla="*/ 364627 h 857059"/>
                  <a:gd name="connsiteX111" fmla="*/ 368389 w 684142"/>
                  <a:gd name="connsiteY111" fmla="*/ 378724 h 857059"/>
                  <a:gd name="connsiteX112" fmla="*/ 374028 w 684142"/>
                  <a:gd name="connsiteY112" fmla="*/ 383419 h 857059"/>
                  <a:gd name="connsiteX113" fmla="*/ 374961 w 684142"/>
                  <a:gd name="connsiteY113" fmla="*/ 387182 h 857059"/>
                  <a:gd name="connsiteX114" fmla="*/ 374961 w 684142"/>
                  <a:gd name="connsiteY114" fmla="*/ 392821 h 857059"/>
                  <a:gd name="connsiteX115" fmla="*/ 378723 w 684142"/>
                  <a:gd name="connsiteY115" fmla="*/ 394697 h 857059"/>
                  <a:gd name="connsiteX116" fmla="*/ 381543 w 684142"/>
                  <a:gd name="connsiteY116" fmla="*/ 400336 h 857059"/>
                  <a:gd name="connsiteX117" fmla="*/ 385305 w 684142"/>
                  <a:gd name="connsiteY117" fmla="*/ 408794 h 857059"/>
                  <a:gd name="connsiteX118" fmla="*/ 391878 w 684142"/>
                  <a:gd name="connsiteY118" fmla="*/ 444513 h 857059"/>
                  <a:gd name="connsiteX119" fmla="*/ 390001 w 684142"/>
                  <a:gd name="connsiteY119" fmla="*/ 448266 h 857059"/>
                  <a:gd name="connsiteX120" fmla="*/ 383419 w 684142"/>
                  <a:gd name="connsiteY120" fmla="*/ 478336 h 857059"/>
                  <a:gd name="connsiteX121" fmla="*/ 368389 w 684142"/>
                  <a:gd name="connsiteY121" fmla="*/ 490557 h 857059"/>
                  <a:gd name="connsiteX122" fmla="*/ 362750 w 684142"/>
                  <a:gd name="connsiteY122" fmla="*/ 505597 h 857059"/>
                  <a:gd name="connsiteX123" fmla="*/ 355225 w 684142"/>
                  <a:gd name="connsiteY123" fmla="*/ 515931 h 857059"/>
                  <a:gd name="connsiteX124" fmla="*/ 348653 w 684142"/>
                  <a:gd name="connsiteY124" fmla="*/ 522513 h 857059"/>
                  <a:gd name="connsiteX125" fmla="*/ 344891 w 684142"/>
                  <a:gd name="connsiteY125" fmla="*/ 531905 h 857059"/>
                  <a:gd name="connsiteX126" fmla="*/ 343014 w 684142"/>
                  <a:gd name="connsiteY126" fmla="*/ 536600 h 857059"/>
                  <a:gd name="connsiteX127" fmla="*/ 338318 w 684142"/>
                  <a:gd name="connsiteY127" fmla="*/ 547878 h 857059"/>
                  <a:gd name="connsiteX128" fmla="*/ 338318 w 684142"/>
                  <a:gd name="connsiteY128" fmla="*/ 551640 h 857059"/>
                  <a:gd name="connsiteX129" fmla="*/ 342071 w 684142"/>
                  <a:gd name="connsiteY129" fmla="*/ 560099 h 857059"/>
                  <a:gd name="connsiteX130" fmla="*/ 340195 w 684142"/>
                  <a:gd name="connsiteY130" fmla="*/ 564794 h 857059"/>
                  <a:gd name="connsiteX131" fmla="*/ 329860 w 684142"/>
                  <a:gd name="connsiteY131" fmla="*/ 575139 h 857059"/>
                  <a:gd name="connsiteX132" fmla="*/ 328917 w 684142"/>
                  <a:gd name="connsiteY132" fmla="*/ 578891 h 857059"/>
                  <a:gd name="connsiteX133" fmla="*/ 327974 w 684142"/>
                  <a:gd name="connsiteY133" fmla="*/ 594874 h 857059"/>
                  <a:gd name="connsiteX134" fmla="*/ 342071 w 684142"/>
                  <a:gd name="connsiteY134" fmla="*/ 608028 h 857059"/>
                  <a:gd name="connsiteX135" fmla="*/ 340195 w 684142"/>
                  <a:gd name="connsiteY135" fmla="*/ 613667 h 857059"/>
                  <a:gd name="connsiteX136" fmla="*/ 331737 w 684142"/>
                  <a:gd name="connsiteY136" fmla="*/ 639032 h 857059"/>
                  <a:gd name="connsiteX137" fmla="*/ 333613 w 684142"/>
                  <a:gd name="connsiteY137" fmla="*/ 641861 h 857059"/>
                  <a:gd name="connsiteX138" fmla="*/ 336432 w 684142"/>
                  <a:gd name="connsiteY138" fmla="*/ 654072 h 857059"/>
                  <a:gd name="connsiteX139" fmla="*/ 333613 w 684142"/>
                  <a:gd name="connsiteY139" fmla="*/ 655958 h 857059"/>
                  <a:gd name="connsiteX140" fmla="*/ 322336 w 684142"/>
                  <a:gd name="connsiteY140" fmla="*/ 658768 h 857059"/>
                  <a:gd name="connsiteX141" fmla="*/ 320459 w 684142"/>
                  <a:gd name="connsiteY141" fmla="*/ 670046 h 857059"/>
                  <a:gd name="connsiteX142" fmla="*/ 320459 w 684142"/>
                  <a:gd name="connsiteY142" fmla="*/ 673808 h 857059"/>
                  <a:gd name="connsiteX143" fmla="*/ 314820 w 684142"/>
                  <a:gd name="connsiteY143" fmla="*/ 679447 h 857059"/>
                  <a:gd name="connsiteX144" fmla="*/ 306362 w 684142"/>
                  <a:gd name="connsiteY144" fmla="*/ 696363 h 857059"/>
                  <a:gd name="connsiteX145" fmla="*/ 298847 w 684142"/>
                  <a:gd name="connsiteY145" fmla="*/ 695420 h 857059"/>
                  <a:gd name="connsiteX146" fmla="*/ 295085 w 684142"/>
                  <a:gd name="connsiteY146" fmla="*/ 695420 h 857059"/>
                  <a:gd name="connsiteX147" fmla="*/ 293208 w 684142"/>
                  <a:gd name="connsiteY147" fmla="*/ 699183 h 857059"/>
                  <a:gd name="connsiteX148" fmla="*/ 293208 w 684142"/>
                  <a:gd name="connsiteY148" fmla="*/ 716099 h 857059"/>
                  <a:gd name="connsiteX149" fmla="*/ 268776 w 684142"/>
                  <a:gd name="connsiteY149" fmla="*/ 729253 h 857059"/>
                  <a:gd name="connsiteX150" fmla="*/ 266890 w 684142"/>
                  <a:gd name="connsiteY150" fmla="*/ 732073 h 857059"/>
                  <a:gd name="connsiteX151" fmla="*/ 260318 w 684142"/>
                  <a:gd name="connsiteY151" fmla="*/ 745226 h 857059"/>
                  <a:gd name="connsiteX152" fmla="*/ 259375 w 684142"/>
                  <a:gd name="connsiteY152" fmla="*/ 749932 h 857059"/>
                  <a:gd name="connsiteX153" fmla="*/ 259375 w 684142"/>
                  <a:gd name="connsiteY153" fmla="*/ 753685 h 857059"/>
                  <a:gd name="connsiteX154" fmla="*/ 250917 w 684142"/>
                  <a:gd name="connsiteY154" fmla="*/ 763086 h 857059"/>
                  <a:gd name="connsiteX155" fmla="*/ 248098 w 684142"/>
                  <a:gd name="connsiteY155" fmla="*/ 766848 h 857059"/>
                  <a:gd name="connsiteX156" fmla="*/ 243402 w 684142"/>
                  <a:gd name="connsiteY156" fmla="*/ 780002 h 857059"/>
                  <a:gd name="connsiteX157" fmla="*/ 254680 w 684142"/>
                  <a:gd name="connsiteY157" fmla="*/ 786575 h 857059"/>
                  <a:gd name="connsiteX158" fmla="*/ 257499 w 684142"/>
                  <a:gd name="connsiteY158" fmla="*/ 791280 h 857059"/>
                  <a:gd name="connsiteX159" fmla="*/ 258432 w 684142"/>
                  <a:gd name="connsiteY159" fmla="*/ 795042 h 857059"/>
                  <a:gd name="connsiteX160" fmla="*/ 253737 w 684142"/>
                  <a:gd name="connsiteY160" fmla="*/ 806320 h 857059"/>
                  <a:gd name="connsiteX161" fmla="*/ 249974 w 684142"/>
                  <a:gd name="connsiteY161" fmla="*/ 808196 h 857059"/>
                  <a:gd name="connsiteX162" fmla="*/ 245278 w 684142"/>
                  <a:gd name="connsiteY162" fmla="*/ 811949 h 857059"/>
                  <a:gd name="connsiteX163" fmla="*/ 245278 w 684142"/>
                  <a:gd name="connsiteY163" fmla="*/ 825113 h 857059"/>
                  <a:gd name="connsiteX164" fmla="*/ 242459 w 684142"/>
                  <a:gd name="connsiteY164" fmla="*/ 826989 h 857059"/>
                  <a:gd name="connsiteX165" fmla="*/ 231181 w 684142"/>
                  <a:gd name="connsiteY165" fmla="*/ 833571 h 857059"/>
                  <a:gd name="connsiteX166" fmla="*/ 227428 w 684142"/>
                  <a:gd name="connsiteY166" fmla="*/ 835447 h 857059"/>
                  <a:gd name="connsiteX167" fmla="*/ 215208 w 684142"/>
                  <a:gd name="connsiteY167" fmla="*/ 846725 h 857059"/>
                  <a:gd name="connsiteX168" fmla="*/ 212388 w 684142"/>
                  <a:gd name="connsiteY168" fmla="*/ 850487 h 857059"/>
                  <a:gd name="connsiteX169" fmla="*/ 207693 w 684142"/>
                  <a:gd name="connsiteY169" fmla="*/ 857059 h 857059"/>
                  <a:gd name="connsiteX170" fmla="*/ 190776 w 684142"/>
                  <a:gd name="connsiteY170" fmla="*/ 857059 h 857059"/>
                  <a:gd name="connsiteX171" fmla="*/ 188890 w 684142"/>
                  <a:gd name="connsiteY171" fmla="*/ 850487 h 857059"/>
                  <a:gd name="connsiteX172" fmla="*/ 185138 w 684142"/>
                  <a:gd name="connsiteY172" fmla="*/ 834504 h 857059"/>
                  <a:gd name="connsiteX173" fmla="*/ 187014 w 684142"/>
                  <a:gd name="connsiteY173" fmla="*/ 830752 h 857059"/>
                  <a:gd name="connsiteX174" fmla="*/ 200168 w 684142"/>
                  <a:gd name="connsiteY174" fmla="*/ 819474 h 857059"/>
                  <a:gd name="connsiteX175" fmla="*/ 202054 w 684142"/>
                  <a:gd name="connsiteY175" fmla="*/ 815711 h 857059"/>
                  <a:gd name="connsiteX176" fmla="*/ 194529 w 684142"/>
                  <a:gd name="connsiteY176" fmla="*/ 805377 h 857059"/>
                  <a:gd name="connsiteX177" fmla="*/ 187957 w 684142"/>
                  <a:gd name="connsiteY177" fmla="*/ 795042 h 857059"/>
                  <a:gd name="connsiteX178" fmla="*/ 186071 w 684142"/>
                  <a:gd name="connsiteY178" fmla="*/ 791280 h 857059"/>
                  <a:gd name="connsiteX179" fmla="*/ 178556 w 684142"/>
                  <a:gd name="connsiteY179" fmla="*/ 775307 h 857059"/>
                  <a:gd name="connsiteX180" fmla="*/ 176679 w 684142"/>
                  <a:gd name="connsiteY180" fmla="*/ 762143 h 857059"/>
                  <a:gd name="connsiteX181" fmla="*/ 167278 w 684142"/>
                  <a:gd name="connsiteY181" fmla="*/ 760267 h 857059"/>
                  <a:gd name="connsiteX182" fmla="*/ 170097 w 684142"/>
                  <a:gd name="connsiteY182" fmla="*/ 746169 h 857059"/>
                  <a:gd name="connsiteX183" fmla="*/ 173860 w 684142"/>
                  <a:gd name="connsiteY183" fmla="*/ 743350 h 857059"/>
                  <a:gd name="connsiteX184" fmla="*/ 178556 w 684142"/>
                  <a:gd name="connsiteY184" fmla="*/ 734892 h 857059"/>
                  <a:gd name="connsiteX185" fmla="*/ 178556 w 684142"/>
                  <a:gd name="connsiteY185" fmla="*/ 722681 h 857059"/>
                  <a:gd name="connsiteX186" fmla="*/ 165402 w 684142"/>
                  <a:gd name="connsiteY186" fmla="*/ 710460 h 857059"/>
                  <a:gd name="connsiteX187" fmla="*/ 155067 w 684142"/>
                  <a:gd name="connsiteY187" fmla="*/ 696363 h 857059"/>
                  <a:gd name="connsiteX188" fmla="*/ 149419 w 684142"/>
                  <a:gd name="connsiteY188" fmla="*/ 694487 h 857059"/>
                  <a:gd name="connsiteX189" fmla="*/ 140027 w 684142"/>
                  <a:gd name="connsiteY189" fmla="*/ 678504 h 857059"/>
                  <a:gd name="connsiteX190" fmla="*/ 128749 w 684142"/>
                  <a:gd name="connsiteY190" fmla="*/ 669112 h 857059"/>
                  <a:gd name="connsiteX191" fmla="*/ 117472 w 684142"/>
                  <a:gd name="connsiteY191" fmla="*/ 658768 h 857059"/>
                  <a:gd name="connsiteX192" fmla="*/ 105251 w 684142"/>
                  <a:gd name="connsiteY192" fmla="*/ 656892 h 857059"/>
                  <a:gd name="connsiteX193" fmla="*/ 104318 w 684142"/>
                  <a:gd name="connsiteY193" fmla="*/ 661597 h 857059"/>
                  <a:gd name="connsiteX194" fmla="*/ 90221 w 684142"/>
                  <a:gd name="connsiteY194" fmla="*/ 650319 h 857059"/>
                  <a:gd name="connsiteX195" fmla="*/ 87401 w 684142"/>
                  <a:gd name="connsiteY195" fmla="*/ 648434 h 857059"/>
                  <a:gd name="connsiteX196" fmla="*/ 79886 w 684142"/>
                  <a:gd name="connsiteY196" fmla="*/ 632460 h 857059"/>
                  <a:gd name="connsiteX197" fmla="*/ 76124 w 684142"/>
                  <a:gd name="connsiteY197" fmla="*/ 629641 h 857059"/>
                  <a:gd name="connsiteX198" fmla="*/ 55445 w 684142"/>
                  <a:gd name="connsiteY198" fmla="*/ 624002 h 857059"/>
                  <a:gd name="connsiteX199" fmla="*/ 44167 w 684142"/>
                  <a:gd name="connsiteY199" fmla="*/ 615544 h 857059"/>
                  <a:gd name="connsiteX200" fmla="*/ 31956 w 684142"/>
                  <a:gd name="connsiteY200" fmla="*/ 613667 h 857059"/>
                  <a:gd name="connsiteX201" fmla="*/ 27261 w 684142"/>
                  <a:gd name="connsiteY201" fmla="*/ 612724 h 857059"/>
                  <a:gd name="connsiteX202" fmla="*/ 17859 w 684142"/>
                  <a:gd name="connsiteY202" fmla="*/ 612724 h 857059"/>
                  <a:gd name="connsiteX203" fmla="*/ 15983 w 684142"/>
                  <a:gd name="connsiteY203" fmla="*/ 585473 h 857059"/>
                  <a:gd name="connsiteX204" fmla="*/ 15983 w 684142"/>
                  <a:gd name="connsiteY204" fmla="*/ 579834 h 857059"/>
                  <a:gd name="connsiteX205" fmla="*/ 15040 w 684142"/>
                  <a:gd name="connsiteY205" fmla="*/ 568557 h 857059"/>
                  <a:gd name="connsiteX206" fmla="*/ 13163 w 684142"/>
                  <a:gd name="connsiteY206" fmla="*/ 565737 h 857059"/>
                  <a:gd name="connsiteX207" fmla="*/ 13163 w 684142"/>
                  <a:gd name="connsiteY207" fmla="*/ 554460 h 857059"/>
                  <a:gd name="connsiteX208" fmla="*/ 4705 w 684142"/>
                  <a:gd name="connsiteY208" fmla="*/ 537543 h 857059"/>
                  <a:gd name="connsiteX209" fmla="*/ 4705 w 684142"/>
                  <a:gd name="connsiteY209" fmla="*/ 535667 h 857059"/>
                  <a:gd name="connsiteX210" fmla="*/ 3762 w 684142"/>
                  <a:gd name="connsiteY210" fmla="*/ 518751 h 857059"/>
                  <a:gd name="connsiteX211" fmla="*/ 3762 w 684142"/>
                  <a:gd name="connsiteY211" fmla="*/ 511235 h 857059"/>
                  <a:gd name="connsiteX212" fmla="*/ 15040 w 684142"/>
                  <a:gd name="connsiteY212" fmla="*/ 486794 h 857059"/>
                  <a:gd name="connsiteX213" fmla="*/ 16916 w 684142"/>
                  <a:gd name="connsiteY213" fmla="*/ 482098 h 857059"/>
                  <a:gd name="connsiteX214" fmla="*/ 18802 w 684142"/>
                  <a:gd name="connsiteY214" fmla="*/ 479279 h 857059"/>
                  <a:gd name="connsiteX215" fmla="*/ 41348 w 684142"/>
                  <a:gd name="connsiteY215" fmla="*/ 461420 h 857059"/>
                  <a:gd name="connsiteX216" fmla="*/ 43234 w 684142"/>
                  <a:gd name="connsiteY216" fmla="*/ 458600 h 857059"/>
                  <a:gd name="connsiteX217" fmla="*/ 54512 w 684142"/>
                  <a:gd name="connsiteY217" fmla="*/ 447323 h 857059"/>
                  <a:gd name="connsiteX218" fmla="*/ 52626 w 684142"/>
                  <a:gd name="connsiteY218" fmla="*/ 432292 h 857059"/>
                  <a:gd name="connsiteX219" fmla="*/ 50749 w 684142"/>
                  <a:gd name="connsiteY219" fmla="*/ 429473 h 857059"/>
                  <a:gd name="connsiteX220" fmla="*/ 49806 w 684142"/>
                  <a:gd name="connsiteY220" fmla="*/ 427596 h 857059"/>
                  <a:gd name="connsiteX221" fmla="*/ 47930 w 684142"/>
                  <a:gd name="connsiteY221" fmla="*/ 424777 h 857059"/>
                  <a:gd name="connsiteX222" fmla="*/ 30070 w 684142"/>
                  <a:gd name="connsiteY222" fmla="*/ 398459 h 857059"/>
                  <a:gd name="connsiteX223" fmla="*/ 29137 w 684142"/>
                  <a:gd name="connsiteY223" fmla="*/ 396583 h 857059"/>
                  <a:gd name="connsiteX224" fmla="*/ 27261 w 684142"/>
                  <a:gd name="connsiteY224" fmla="*/ 394697 h 857059"/>
                  <a:gd name="connsiteX225" fmla="*/ 25375 w 684142"/>
                  <a:gd name="connsiteY225" fmla="*/ 392821 h 857059"/>
                  <a:gd name="connsiteX226" fmla="*/ 17859 w 684142"/>
                  <a:gd name="connsiteY226" fmla="*/ 368389 h 857059"/>
                  <a:gd name="connsiteX227" fmla="*/ 16916 w 684142"/>
                  <a:gd name="connsiteY227" fmla="*/ 365570 h 857059"/>
                  <a:gd name="connsiteX228" fmla="*/ 15040 w 684142"/>
                  <a:gd name="connsiteY228" fmla="*/ 362750 h 857059"/>
                  <a:gd name="connsiteX229" fmla="*/ 5639 w 684142"/>
                  <a:gd name="connsiteY229" fmla="*/ 351473 h 857059"/>
                  <a:gd name="connsiteX230" fmla="*/ 3762 w 684142"/>
                  <a:gd name="connsiteY230" fmla="*/ 350530 h 857059"/>
                  <a:gd name="connsiteX231" fmla="*/ 0 w 684142"/>
                  <a:gd name="connsiteY231" fmla="*/ 346777 h 857059"/>
                  <a:gd name="connsiteX232" fmla="*/ 12220 w 684142"/>
                  <a:gd name="connsiteY232" fmla="*/ 329860 h 857059"/>
                  <a:gd name="connsiteX233" fmla="*/ 15983 w 684142"/>
                  <a:gd name="connsiteY233" fmla="*/ 326098 h 857059"/>
                  <a:gd name="connsiteX234" fmla="*/ 17859 w 684142"/>
                  <a:gd name="connsiteY234" fmla="*/ 324222 h 857059"/>
                  <a:gd name="connsiteX235" fmla="*/ 26318 w 684142"/>
                  <a:gd name="connsiteY235" fmla="*/ 316706 h 857059"/>
                  <a:gd name="connsiteX236" fmla="*/ 29137 w 684142"/>
                  <a:gd name="connsiteY236" fmla="*/ 313877 h 857059"/>
                  <a:gd name="connsiteX237" fmla="*/ 42291 w 684142"/>
                  <a:gd name="connsiteY237" fmla="*/ 304486 h 857059"/>
                  <a:gd name="connsiteX238" fmla="*/ 44167 w 684142"/>
                  <a:gd name="connsiteY238" fmla="*/ 302600 h 857059"/>
                  <a:gd name="connsiteX239" fmla="*/ 46053 w 684142"/>
                  <a:gd name="connsiteY239" fmla="*/ 299790 h 857059"/>
                  <a:gd name="connsiteX240" fmla="*/ 49806 w 684142"/>
                  <a:gd name="connsiteY240" fmla="*/ 284750 h 857059"/>
                  <a:gd name="connsiteX241" fmla="*/ 48873 w 684142"/>
                  <a:gd name="connsiteY241" fmla="*/ 282873 h 857059"/>
                  <a:gd name="connsiteX242" fmla="*/ 36652 w 684142"/>
                  <a:gd name="connsiteY242" fmla="*/ 268776 h 857059"/>
                  <a:gd name="connsiteX243" fmla="*/ 34776 w 684142"/>
                  <a:gd name="connsiteY243" fmla="*/ 266891 h 857059"/>
                  <a:gd name="connsiteX244" fmla="*/ 32890 w 684142"/>
                  <a:gd name="connsiteY244" fmla="*/ 253737 h 857059"/>
                  <a:gd name="connsiteX245" fmla="*/ 36652 w 684142"/>
                  <a:gd name="connsiteY245" fmla="*/ 249984 h 857059"/>
                  <a:gd name="connsiteX246" fmla="*/ 51692 w 684142"/>
                  <a:gd name="connsiteY246" fmla="*/ 235887 h 857059"/>
                  <a:gd name="connsiteX247" fmla="*/ 53569 w 684142"/>
                  <a:gd name="connsiteY247" fmla="*/ 234001 h 857059"/>
                  <a:gd name="connsiteX248" fmla="*/ 54512 w 684142"/>
                  <a:gd name="connsiteY248" fmla="*/ 231181 h 857059"/>
                  <a:gd name="connsiteX249" fmla="*/ 63903 w 684142"/>
                  <a:gd name="connsiteY249" fmla="*/ 204873 h 857059"/>
                  <a:gd name="connsiteX250" fmla="*/ 65789 w 684142"/>
                  <a:gd name="connsiteY250" fmla="*/ 201111 h 857059"/>
                  <a:gd name="connsiteX251" fmla="*/ 79886 w 684142"/>
                  <a:gd name="connsiteY251" fmla="*/ 177622 h 857059"/>
                  <a:gd name="connsiteX252" fmla="*/ 84582 w 684142"/>
                  <a:gd name="connsiteY252" fmla="*/ 172917 h 857059"/>
                  <a:gd name="connsiteX253" fmla="*/ 96793 w 684142"/>
                  <a:gd name="connsiteY253" fmla="*/ 156001 h 857059"/>
                  <a:gd name="connsiteX254" fmla="*/ 102432 w 684142"/>
                  <a:gd name="connsiteY254" fmla="*/ 151305 h 857059"/>
                  <a:gd name="connsiteX255" fmla="*/ 106194 w 684142"/>
                  <a:gd name="connsiteY255" fmla="*/ 148485 h 857059"/>
                  <a:gd name="connsiteX256" fmla="*/ 109014 w 684142"/>
                  <a:gd name="connsiteY256" fmla="*/ 146609 h 857059"/>
                  <a:gd name="connsiteX257" fmla="*/ 116529 w 684142"/>
                  <a:gd name="connsiteY257" fmla="*/ 137208 h 857059"/>
                  <a:gd name="connsiteX258" fmla="*/ 117472 w 684142"/>
                  <a:gd name="connsiteY258" fmla="*/ 135331 h 857059"/>
                  <a:gd name="connsiteX259" fmla="*/ 118415 w 684142"/>
                  <a:gd name="connsiteY259" fmla="*/ 132512 h 857059"/>
                  <a:gd name="connsiteX260" fmla="*/ 129692 w 684142"/>
                  <a:gd name="connsiteY260" fmla="*/ 120291 h 857059"/>
                  <a:gd name="connsiteX261" fmla="*/ 133445 w 684142"/>
                  <a:gd name="connsiteY261" fmla="*/ 118415 h 857059"/>
                  <a:gd name="connsiteX262" fmla="*/ 153181 w 684142"/>
                  <a:gd name="connsiteY262" fmla="*/ 109014 h 857059"/>
                  <a:gd name="connsiteX263" fmla="*/ 155067 w 684142"/>
                  <a:gd name="connsiteY263" fmla="*/ 107137 h 857059"/>
                  <a:gd name="connsiteX264" fmla="*/ 157886 w 684142"/>
                  <a:gd name="connsiteY264" fmla="*/ 105261 h 857059"/>
                  <a:gd name="connsiteX265" fmla="*/ 166345 w 684142"/>
                  <a:gd name="connsiteY265" fmla="*/ 87402 h 857059"/>
                  <a:gd name="connsiteX266" fmla="*/ 169155 w 684142"/>
                  <a:gd name="connsiteY266" fmla="*/ 83639 h 857059"/>
                  <a:gd name="connsiteX267" fmla="*/ 171040 w 684142"/>
                  <a:gd name="connsiteY267" fmla="*/ 80820 h 857059"/>
                  <a:gd name="connsiteX268" fmla="*/ 199234 w 684142"/>
                  <a:gd name="connsiteY268" fmla="*/ 65789 h 857059"/>
                  <a:gd name="connsiteX269" fmla="*/ 202054 w 684142"/>
                  <a:gd name="connsiteY269" fmla="*/ 62970 h 857059"/>
                  <a:gd name="connsiteX270" fmla="*/ 205807 w 684142"/>
                  <a:gd name="connsiteY270" fmla="*/ 61084 h 857059"/>
                  <a:gd name="connsiteX271" fmla="*/ 237763 w 684142"/>
                  <a:gd name="connsiteY271" fmla="*/ 34776 h 857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</a:cxnLst>
                <a:rect l="l" t="t" r="r" b="b"/>
                <a:pathLst>
                  <a:path w="684142" h="857059">
                    <a:moveTo>
                      <a:pt x="237763" y="34776"/>
                    </a:moveTo>
                    <a:lnTo>
                      <a:pt x="242459" y="35709"/>
                    </a:lnTo>
                    <a:lnTo>
                      <a:pt x="255613" y="34776"/>
                    </a:lnTo>
                    <a:lnTo>
                      <a:pt x="259375" y="36652"/>
                    </a:lnTo>
                    <a:lnTo>
                      <a:pt x="265957" y="31956"/>
                    </a:lnTo>
                    <a:lnTo>
                      <a:pt x="271596" y="28194"/>
                    </a:lnTo>
                    <a:lnTo>
                      <a:pt x="273472" y="24441"/>
                    </a:lnTo>
                    <a:lnTo>
                      <a:pt x="277235" y="10344"/>
                    </a:lnTo>
                    <a:lnTo>
                      <a:pt x="286626" y="0"/>
                    </a:lnTo>
                    <a:lnTo>
                      <a:pt x="290389" y="0"/>
                    </a:lnTo>
                    <a:lnTo>
                      <a:pt x="293208" y="943"/>
                    </a:lnTo>
                    <a:lnTo>
                      <a:pt x="309181" y="16916"/>
                    </a:lnTo>
                    <a:lnTo>
                      <a:pt x="324222" y="27261"/>
                    </a:lnTo>
                    <a:lnTo>
                      <a:pt x="343957" y="41358"/>
                    </a:lnTo>
                    <a:lnTo>
                      <a:pt x="347710" y="47930"/>
                    </a:lnTo>
                    <a:lnTo>
                      <a:pt x="352415" y="51692"/>
                    </a:lnTo>
                    <a:lnTo>
                      <a:pt x="381543" y="73304"/>
                    </a:lnTo>
                    <a:lnTo>
                      <a:pt x="387182" y="77067"/>
                    </a:lnTo>
                    <a:lnTo>
                      <a:pt x="390944" y="79886"/>
                    </a:lnTo>
                    <a:lnTo>
                      <a:pt x="397516" y="84582"/>
                    </a:lnTo>
                    <a:lnTo>
                      <a:pt x="404098" y="90221"/>
                    </a:lnTo>
                    <a:lnTo>
                      <a:pt x="412556" y="94917"/>
                    </a:lnTo>
                    <a:lnTo>
                      <a:pt x="466125" y="122168"/>
                    </a:lnTo>
                    <a:lnTo>
                      <a:pt x="483975" y="138151"/>
                    </a:lnTo>
                    <a:lnTo>
                      <a:pt x="487737" y="140970"/>
                    </a:lnTo>
                    <a:lnTo>
                      <a:pt x="493376" y="142847"/>
                    </a:lnTo>
                    <a:lnTo>
                      <a:pt x="507473" y="146609"/>
                    </a:lnTo>
                    <a:lnTo>
                      <a:pt x="512169" y="146609"/>
                    </a:lnTo>
                    <a:lnTo>
                      <a:pt x="515931" y="144723"/>
                    </a:lnTo>
                    <a:lnTo>
                      <a:pt x="526266" y="136265"/>
                    </a:lnTo>
                    <a:lnTo>
                      <a:pt x="528142" y="132512"/>
                    </a:lnTo>
                    <a:lnTo>
                      <a:pt x="529085" y="127806"/>
                    </a:lnTo>
                    <a:lnTo>
                      <a:pt x="530028" y="119348"/>
                    </a:lnTo>
                    <a:lnTo>
                      <a:pt x="543182" y="123111"/>
                    </a:lnTo>
                    <a:lnTo>
                      <a:pt x="550698" y="124987"/>
                    </a:lnTo>
                    <a:lnTo>
                      <a:pt x="552574" y="129692"/>
                    </a:lnTo>
                    <a:lnTo>
                      <a:pt x="553517" y="132512"/>
                    </a:lnTo>
                    <a:lnTo>
                      <a:pt x="565737" y="144723"/>
                    </a:lnTo>
                    <a:lnTo>
                      <a:pt x="571376" y="148485"/>
                    </a:lnTo>
                    <a:lnTo>
                      <a:pt x="575138" y="150362"/>
                    </a:lnTo>
                    <a:lnTo>
                      <a:pt x="578891" y="152248"/>
                    </a:lnTo>
                    <a:lnTo>
                      <a:pt x="585473" y="154124"/>
                    </a:lnTo>
                    <a:lnTo>
                      <a:pt x="599570" y="166345"/>
                    </a:lnTo>
                    <a:lnTo>
                      <a:pt x="599570" y="171040"/>
                    </a:lnTo>
                    <a:lnTo>
                      <a:pt x="606142" y="185138"/>
                    </a:lnTo>
                    <a:lnTo>
                      <a:pt x="606142" y="188890"/>
                    </a:lnTo>
                    <a:lnTo>
                      <a:pt x="613667" y="201111"/>
                    </a:lnTo>
                    <a:lnTo>
                      <a:pt x="615544" y="204873"/>
                    </a:lnTo>
                    <a:lnTo>
                      <a:pt x="616487" y="219904"/>
                    </a:lnTo>
                    <a:lnTo>
                      <a:pt x="618363" y="224609"/>
                    </a:lnTo>
                    <a:lnTo>
                      <a:pt x="628698" y="231181"/>
                    </a:lnTo>
                    <a:lnTo>
                      <a:pt x="633403" y="229305"/>
                    </a:lnTo>
                    <a:lnTo>
                      <a:pt x="650319" y="224609"/>
                    </a:lnTo>
                    <a:lnTo>
                      <a:pt x="655949" y="222723"/>
                    </a:lnTo>
                    <a:lnTo>
                      <a:pt x="659711" y="224609"/>
                    </a:lnTo>
                    <a:lnTo>
                      <a:pt x="665350" y="227428"/>
                    </a:lnTo>
                    <a:lnTo>
                      <a:pt x="679447" y="235887"/>
                    </a:lnTo>
                    <a:lnTo>
                      <a:pt x="684143" y="259375"/>
                    </a:lnTo>
                    <a:lnTo>
                      <a:pt x="682266" y="265014"/>
                    </a:lnTo>
                    <a:lnTo>
                      <a:pt x="671932" y="290389"/>
                    </a:lnTo>
                    <a:lnTo>
                      <a:pt x="670046" y="294142"/>
                    </a:lnTo>
                    <a:lnTo>
                      <a:pt x="667226" y="298847"/>
                    </a:lnTo>
                    <a:lnTo>
                      <a:pt x="660654" y="312001"/>
                    </a:lnTo>
                    <a:lnTo>
                      <a:pt x="659711" y="316706"/>
                    </a:lnTo>
                    <a:lnTo>
                      <a:pt x="660654" y="328917"/>
                    </a:lnTo>
                    <a:lnTo>
                      <a:pt x="670989" y="336433"/>
                    </a:lnTo>
                    <a:lnTo>
                      <a:pt x="672865" y="349596"/>
                    </a:lnTo>
                    <a:lnTo>
                      <a:pt x="679447" y="359931"/>
                    </a:lnTo>
                    <a:lnTo>
                      <a:pt x="673808" y="372151"/>
                    </a:lnTo>
                    <a:lnTo>
                      <a:pt x="670989" y="375904"/>
                    </a:lnTo>
                    <a:lnTo>
                      <a:pt x="666293" y="392821"/>
                    </a:lnTo>
                    <a:lnTo>
                      <a:pt x="666293" y="408794"/>
                    </a:lnTo>
                    <a:lnTo>
                      <a:pt x="671932" y="415376"/>
                    </a:lnTo>
                    <a:lnTo>
                      <a:pt x="675684" y="418195"/>
                    </a:lnTo>
                    <a:lnTo>
                      <a:pt x="678504" y="421958"/>
                    </a:lnTo>
                    <a:lnTo>
                      <a:pt x="679447" y="422891"/>
                    </a:lnTo>
                    <a:lnTo>
                      <a:pt x="670989" y="429473"/>
                    </a:lnTo>
                    <a:lnTo>
                      <a:pt x="667226" y="430416"/>
                    </a:lnTo>
                    <a:lnTo>
                      <a:pt x="652196" y="422891"/>
                    </a:lnTo>
                    <a:lnTo>
                      <a:pt x="652196" y="375904"/>
                    </a:lnTo>
                    <a:lnTo>
                      <a:pt x="641861" y="358054"/>
                    </a:lnTo>
                    <a:lnTo>
                      <a:pt x="624002" y="327974"/>
                    </a:lnTo>
                    <a:lnTo>
                      <a:pt x="622125" y="322336"/>
                    </a:lnTo>
                    <a:lnTo>
                      <a:pt x="606142" y="306362"/>
                    </a:lnTo>
                    <a:lnTo>
                      <a:pt x="603323" y="301666"/>
                    </a:lnTo>
                    <a:lnTo>
                      <a:pt x="601446" y="297904"/>
                    </a:lnTo>
                    <a:lnTo>
                      <a:pt x="590169" y="284750"/>
                    </a:lnTo>
                    <a:lnTo>
                      <a:pt x="585473" y="282873"/>
                    </a:lnTo>
                    <a:lnTo>
                      <a:pt x="574196" y="277235"/>
                    </a:lnTo>
                    <a:lnTo>
                      <a:pt x="556336" y="275349"/>
                    </a:lnTo>
                    <a:lnTo>
                      <a:pt x="538486" y="266891"/>
                    </a:lnTo>
                    <a:lnTo>
                      <a:pt x="536600" y="270653"/>
                    </a:lnTo>
                    <a:lnTo>
                      <a:pt x="522503" y="268776"/>
                    </a:lnTo>
                    <a:lnTo>
                      <a:pt x="506530" y="270653"/>
                    </a:lnTo>
                    <a:lnTo>
                      <a:pt x="498072" y="279111"/>
                    </a:lnTo>
                    <a:lnTo>
                      <a:pt x="475517" y="277235"/>
                    </a:lnTo>
                    <a:lnTo>
                      <a:pt x="470821" y="289446"/>
                    </a:lnTo>
                    <a:lnTo>
                      <a:pt x="466125" y="287569"/>
                    </a:lnTo>
                    <a:lnTo>
                      <a:pt x="451085" y="283807"/>
                    </a:lnTo>
                    <a:lnTo>
                      <a:pt x="448266" y="285693"/>
                    </a:lnTo>
                    <a:lnTo>
                      <a:pt x="449209" y="303543"/>
                    </a:lnTo>
                    <a:lnTo>
                      <a:pt x="429473" y="306362"/>
                    </a:lnTo>
                    <a:lnTo>
                      <a:pt x="422891" y="332680"/>
                    </a:lnTo>
                    <a:lnTo>
                      <a:pt x="409737" y="340195"/>
                    </a:lnTo>
                    <a:lnTo>
                      <a:pt x="402222" y="350530"/>
                    </a:lnTo>
                    <a:lnTo>
                      <a:pt x="400336" y="353349"/>
                    </a:lnTo>
                    <a:lnTo>
                      <a:pt x="392821" y="348653"/>
                    </a:lnTo>
                    <a:lnTo>
                      <a:pt x="385305" y="355235"/>
                    </a:lnTo>
                    <a:lnTo>
                      <a:pt x="387182" y="358988"/>
                    </a:lnTo>
                    <a:lnTo>
                      <a:pt x="388125" y="366503"/>
                    </a:lnTo>
                    <a:lnTo>
                      <a:pt x="373085" y="364627"/>
                    </a:lnTo>
                    <a:lnTo>
                      <a:pt x="368389" y="378724"/>
                    </a:lnTo>
                    <a:lnTo>
                      <a:pt x="374028" y="383419"/>
                    </a:lnTo>
                    <a:lnTo>
                      <a:pt x="374961" y="387182"/>
                    </a:lnTo>
                    <a:lnTo>
                      <a:pt x="374961" y="392821"/>
                    </a:lnTo>
                    <a:lnTo>
                      <a:pt x="378723" y="394697"/>
                    </a:lnTo>
                    <a:lnTo>
                      <a:pt x="381543" y="400336"/>
                    </a:lnTo>
                    <a:lnTo>
                      <a:pt x="385305" y="408794"/>
                    </a:lnTo>
                    <a:lnTo>
                      <a:pt x="391878" y="444513"/>
                    </a:lnTo>
                    <a:lnTo>
                      <a:pt x="390001" y="448266"/>
                    </a:lnTo>
                    <a:lnTo>
                      <a:pt x="383419" y="478336"/>
                    </a:lnTo>
                    <a:lnTo>
                      <a:pt x="368389" y="490557"/>
                    </a:lnTo>
                    <a:lnTo>
                      <a:pt x="362750" y="505597"/>
                    </a:lnTo>
                    <a:lnTo>
                      <a:pt x="355225" y="515931"/>
                    </a:lnTo>
                    <a:lnTo>
                      <a:pt x="348653" y="522513"/>
                    </a:lnTo>
                    <a:lnTo>
                      <a:pt x="344891" y="531905"/>
                    </a:lnTo>
                    <a:lnTo>
                      <a:pt x="343014" y="536600"/>
                    </a:lnTo>
                    <a:lnTo>
                      <a:pt x="338318" y="547878"/>
                    </a:lnTo>
                    <a:lnTo>
                      <a:pt x="338318" y="551640"/>
                    </a:lnTo>
                    <a:lnTo>
                      <a:pt x="342071" y="560099"/>
                    </a:lnTo>
                    <a:lnTo>
                      <a:pt x="340195" y="564794"/>
                    </a:lnTo>
                    <a:lnTo>
                      <a:pt x="329860" y="575139"/>
                    </a:lnTo>
                    <a:lnTo>
                      <a:pt x="328917" y="578891"/>
                    </a:lnTo>
                    <a:lnTo>
                      <a:pt x="327974" y="594874"/>
                    </a:lnTo>
                    <a:lnTo>
                      <a:pt x="342071" y="608028"/>
                    </a:lnTo>
                    <a:lnTo>
                      <a:pt x="340195" y="613667"/>
                    </a:lnTo>
                    <a:lnTo>
                      <a:pt x="331737" y="639032"/>
                    </a:lnTo>
                    <a:lnTo>
                      <a:pt x="333613" y="641861"/>
                    </a:lnTo>
                    <a:lnTo>
                      <a:pt x="336432" y="654072"/>
                    </a:lnTo>
                    <a:lnTo>
                      <a:pt x="333613" y="655958"/>
                    </a:lnTo>
                    <a:lnTo>
                      <a:pt x="322336" y="658768"/>
                    </a:lnTo>
                    <a:lnTo>
                      <a:pt x="320459" y="670046"/>
                    </a:lnTo>
                    <a:lnTo>
                      <a:pt x="320459" y="673808"/>
                    </a:lnTo>
                    <a:lnTo>
                      <a:pt x="314820" y="679447"/>
                    </a:lnTo>
                    <a:lnTo>
                      <a:pt x="306362" y="696363"/>
                    </a:lnTo>
                    <a:lnTo>
                      <a:pt x="298847" y="695420"/>
                    </a:lnTo>
                    <a:lnTo>
                      <a:pt x="295085" y="695420"/>
                    </a:lnTo>
                    <a:lnTo>
                      <a:pt x="293208" y="699183"/>
                    </a:lnTo>
                    <a:lnTo>
                      <a:pt x="293208" y="716099"/>
                    </a:lnTo>
                    <a:lnTo>
                      <a:pt x="268776" y="729253"/>
                    </a:lnTo>
                    <a:lnTo>
                      <a:pt x="266890" y="732073"/>
                    </a:lnTo>
                    <a:lnTo>
                      <a:pt x="260318" y="745226"/>
                    </a:lnTo>
                    <a:lnTo>
                      <a:pt x="259375" y="749932"/>
                    </a:lnTo>
                    <a:lnTo>
                      <a:pt x="259375" y="753685"/>
                    </a:lnTo>
                    <a:lnTo>
                      <a:pt x="250917" y="763086"/>
                    </a:lnTo>
                    <a:lnTo>
                      <a:pt x="248098" y="766848"/>
                    </a:lnTo>
                    <a:lnTo>
                      <a:pt x="243402" y="780002"/>
                    </a:lnTo>
                    <a:lnTo>
                      <a:pt x="254680" y="786575"/>
                    </a:lnTo>
                    <a:lnTo>
                      <a:pt x="257499" y="791280"/>
                    </a:lnTo>
                    <a:lnTo>
                      <a:pt x="258432" y="795042"/>
                    </a:lnTo>
                    <a:lnTo>
                      <a:pt x="253737" y="806320"/>
                    </a:lnTo>
                    <a:lnTo>
                      <a:pt x="249974" y="808196"/>
                    </a:lnTo>
                    <a:lnTo>
                      <a:pt x="245278" y="811949"/>
                    </a:lnTo>
                    <a:lnTo>
                      <a:pt x="245278" y="825113"/>
                    </a:lnTo>
                    <a:lnTo>
                      <a:pt x="242459" y="826989"/>
                    </a:lnTo>
                    <a:lnTo>
                      <a:pt x="231181" y="833571"/>
                    </a:lnTo>
                    <a:lnTo>
                      <a:pt x="227428" y="835447"/>
                    </a:lnTo>
                    <a:lnTo>
                      <a:pt x="215208" y="846725"/>
                    </a:lnTo>
                    <a:lnTo>
                      <a:pt x="212388" y="850487"/>
                    </a:lnTo>
                    <a:lnTo>
                      <a:pt x="207693" y="857059"/>
                    </a:lnTo>
                    <a:lnTo>
                      <a:pt x="190776" y="857059"/>
                    </a:lnTo>
                    <a:lnTo>
                      <a:pt x="188890" y="850487"/>
                    </a:lnTo>
                    <a:lnTo>
                      <a:pt x="185138" y="834504"/>
                    </a:lnTo>
                    <a:lnTo>
                      <a:pt x="187014" y="830752"/>
                    </a:lnTo>
                    <a:lnTo>
                      <a:pt x="200168" y="819474"/>
                    </a:lnTo>
                    <a:lnTo>
                      <a:pt x="202054" y="815711"/>
                    </a:lnTo>
                    <a:lnTo>
                      <a:pt x="194529" y="805377"/>
                    </a:lnTo>
                    <a:lnTo>
                      <a:pt x="187957" y="795042"/>
                    </a:lnTo>
                    <a:lnTo>
                      <a:pt x="186071" y="791280"/>
                    </a:lnTo>
                    <a:lnTo>
                      <a:pt x="178556" y="775307"/>
                    </a:lnTo>
                    <a:lnTo>
                      <a:pt x="176679" y="762143"/>
                    </a:lnTo>
                    <a:lnTo>
                      <a:pt x="167278" y="760267"/>
                    </a:lnTo>
                    <a:lnTo>
                      <a:pt x="170097" y="746169"/>
                    </a:lnTo>
                    <a:lnTo>
                      <a:pt x="173860" y="743350"/>
                    </a:lnTo>
                    <a:lnTo>
                      <a:pt x="178556" y="734892"/>
                    </a:lnTo>
                    <a:lnTo>
                      <a:pt x="178556" y="722681"/>
                    </a:lnTo>
                    <a:lnTo>
                      <a:pt x="165402" y="710460"/>
                    </a:lnTo>
                    <a:lnTo>
                      <a:pt x="155067" y="696363"/>
                    </a:lnTo>
                    <a:lnTo>
                      <a:pt x="149419" y="694487"/>
                    </a:lnTo>
                    <a:lnTo>
                      <a:pt x="140027" y="678504"/>
                    </a:lnTo>
                    <a:lnTo>
                      <a:pt x="128749" y="669112"/>
                    </a:lnTo>
                    <a:lnTo>
                      <a:pt x="117472" y="658768"/>
                    </a:lnTo>
                    <a:lnTo>
                      <a:pt x="105251" y="656892"/>
                    </a:lnTo>
                    <a:lnTo>
                      <a:pt x="104318" y="661597"/>
                    </a:lnTo>
                    <a:lnTo>
                      <a:pt x="90221" y="650319"/>
                    </a:lnTo>
                    <a:lnTo>
                      <a:pt x="87401" y="648434"/>
                    </a:lnTo>
                    <a:lnTo>
                      <a:pt x="79886" y="632460"/>
                    </a:lnTo>
                    <a:lnTo>
                      <a:pt x="76124" y="629641"/>
                    </a:lnTo>
                    <a:lnTo>
                      <a:pt x="55445" y="624002"/>
                    </a:lnTo>
                    <a:lnTo>
                      <a:pt x="44167" y="615544"/>
                    </a:lnTo>
                    <a:lnTo>
                      <a:pt x="31956" y="613667"/>
                    </a:lnTo>
                    <a:lnTo>
                      <a:pt x="27261" y="612724"/>
                    </a:lnTo>
                    <a:lnTo>
                      <a:pt x="17859" y="612724"/>
                    </a:lnTo>
                    <a:lnTo>
                      <a:pt x="15983" y="585473"/>
                    </a:lnTo>
                    <a:lnTo>
                      <a:pt x="15983" y="579834"/>
                    </a:lnTo>
                    <a:lnTo>
                      <a:pt x="15040" y="568557"/>
                    </a:lnTo>
                    <a:lnTo>
                      <a:pt x="13163" y="565737"/>
                    </a:lnTo>
                    <a:lnTo>
                      <a:pt x="13163" y="554460"/>
                    </a:lnTo>
                    <a:lnTo>
                      <a:pt x="4705" y="537543"/>
                    </a:lnTo>
                    <a:lnTo>
                      <a:pt x="4705" y="535667"/>
                    </a:lnTo>
                    <a:lnTo>
                      <a:pt x="3762" y="518751"/>
                    </a:lnTo>
                    <a:lnTo>
                      <a:pt x="3762" y="511235"/>
                    </a:lnTo>
                    <a:lnTo>
                      <a:pt x="15040" y="486794"/>
                    </a:lnTo>
                    <a:lnTo>
                      <a:pt x="16916" y="482098"/>
                    </a:lnTo>
                    <a:lnTo>
                      <a:pt x="18802" y="479279"/>
                    </a:lnTo>
                    <a:lnTo>
                      <a:pt x="41348" y="461420"/>
                    </a:lnTo>
                    <a:lnTo>
                      <a:pt x="43234" y="458600"/>
                    </a:lnTo>
                    <a:lnTo>
                      <a:pt x="54512" y="447323"/>
                    </a:lnTo>
                    <a:lnTo>
                      <a:pt x="52626" y="432292"/>
                    </a:lnTo>
                    <a:lnTo>
                      <a:pt x="50749" y="429473"/>
                    </a:lnTo>
                    <a:lnTo>
                      <a:pt x="49806" y="427596"/>
                    </a:lnTo>
                    <a:lnTo>
                      <a:pt x="47930" y="424777"/>
                    </a:lnTo>
                    <a:lnTo>
                      <a:pt x="30070" y="398459"/>
                    </a:lnTo>
                    <a:lnTo>
                      <a:pt x="29137" y="396583"/>
                    </a:lnTo>
                    <a:lnTo>
                      <a:pt x="27261" y="394697"/>
                    </a:lnTo>
                    <a:lnTo>
                      <a:pt x="25375" y="392821"/>
                    </a:lnTo>
                    <a:lnTo>
                      <a:pt x="17859" y="368389"/>
                    </a:lnTo>
                    <a:lnTo>
                      <a:pt x="16916" y="365570"/>
                    </a:lnTo>
                    <a:lnTo>
                      <a:pt x="15040" y="362750"/>
                    </a:lnTo>
                    <a:lnTo>
                      <a:pt x="5639" y="351473"/>
                    </a:lnTo>
                    <a:lnTo>
                      <a:pt x="3762" y="350530"/>
                    </a:lnTo>
                    <a:lnTo>
                      <a:pt x="0" y="346777"/>
                    </a:lnTo>
                    <a:lnTo>
                      <a:pt x="12220" y="329860"/>
                    </a:lnTo>
                    <a:lnTo>
                      <a:pt x="15983" y="326098"/>
                    </a:lnTo>
                    <a:lnTo>
                      <a:pt x="17859" y="324222"/>
                    </a:lnTo>
                    <a:lnTo>
                      <a:pt x="26318" y="316706"/>
                    </a:lnTo>
                    <a:lnTo>
                      <a:pt x="29137" y="313877"/>
                    </a:lnTo>
                    <a:lnTo>
                      <a:pt x="42291" y="304486"/>
                    </a:lnTo>
                    <a:lnTo>
                      <a:pt x="44167" y="302600"/>
                    </a:lnTo>
                    <a:lnTo>
                      <a:pt x="46053" y="299790"/>
                    </a:lnTo>
                    <a:lnTo>
                      <a:pt x="49806" y="284750"/>
                    </a:lnTo>
                    <a:lnTo>
                      <a:pt x="48873" y="282873"/>
                    </a:lnTo>
                    <a:lnTo>
                      <a:pt x="36652" y="268776"/>
                    </a:lnTo>
                    <a:lnTo>
                      <a:pt x="34776" y="266891"/>
                    </a:lnTo>
                    <a:lnTo>
                      <a:pt x="32890" y="253737"/>
                    </a:lnTo>
                    <a:lnTo>
                      <a:pt x="36652" y="249984"/>
                    </a:lnTo>
                    <a:lnTo>
                      <a:pt x="51692" y="235887"/>
                    </a:lnTo>
                    <a:lnTo>
                      <a:pt x="53569" y="234001"/>
                    </a:lnTo>
                    <a:lnTo>
                      <a:pt x="54512" y="231181"/>
                    </a:lnTo>
                    <a:lnTo>
                      <a:pt x="63903" y="204873"/>
                    </a:lnTo>
                    <a:lnTo>
                      <a:pt x="65789" y="201111"/>
                    </a:lnTo>
                    <a:lnTo>
                      <a:pt x="79886" y="177622"/>
                    </a:lnTo>
                    <a:lnTo>
                      <a:pt x="84582" y="172917"/>
                    </a:lnTo>
                    <a:lnTo>
                      <a:pt x="96793" y="156001"/>
                    </a:lnTo>
                    <a:lnTo>
                      <a:pt x="102432" y="151305"/>
                    </a:lnTo>
                    <a:lnTo>
                      <a:pt x="106194" y="148485"/>
                    </a:lnTo>
                    <a:lnTo>
                      <a:pt x="109014" y="146609"/>
                    </a:lnTo>
                    <a:lnTo>
                      <a:pt x="116529" y="137208"/>
                    </a:lnTo>
                    <a:lnTo>
                      <a:pt x="117472" y="135331"/>
                    </a:lnTo>
                    <a:lnTo>
                      <a:pt x="118415" y="132512"/>
                    </a:lnTo>
                    <a:lnTo>
                      <a:pt x="129692" y="120291"/>
                    </a:lnTo>
                    <a:lnTo>
                      <a:pt x="133445" y="118415"/>
                    </a:lnTo>
                    <a:lnTo>
                      <a:pt x="153181" y="109014"/>
                    </a:lnTo>
                    <a:lnTo>
                      <a:pt x="155067" y="107137"/>
                    </a:lnTo>
                    <a:lnTo>
                      <a:pt x="157886" y="105261"/>
                    </a:lnTo>
                    <a:lnTo>
                      <a:pt x="166345" y="87402"/>
                    </a:lnTo>
                    <a:lnTo>
                      <a:pt x="169155" y="83639"/>
                    </a:lnTo>
                    <a:lnTo>
                      <a:pt x="171040" y="80820"/>
                    </a:lnTo>
                    <a:lnTo>
                      <a:pt x="199234" y="65789"/>
                    </a:lnTo>
                    <a:lnTo>
                      <a:pt x="202054" y="62970"/>
                    </a:lnTo>
                    <a:lnTo>
                      <a:pt x="205807" y="61084"/>
                    </a:lnTo>
                    <a:lnTo>
                      <a:pt x="237763" y="34776"/>
                    </a:lnTo>
                  </a:path>
                </a:pathLst>
              </a:custGeom>
              <a:solidFill>
                <a:schemeClr val="accent3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D41E89C8-2794-DBEE-8A64-E7C1FC56F0B5}"/>
                  </a:ext>
                </a:extLst>
              </p:cNvPr>
              <p:cNvSpPr/>
              <p:nvPr/>
            </p:nvSpPr>
            <p:spPr>
              <a:xfrm>
                <a:off x="4440105" y="3796569"/>
                <a:ext cx="742837" cy="614464"/>
              </a:xfrm>
              <a:custGeom>
                <a:avLst/>
                <a:gdLst>
                  <a:gd name="connsiteX0" fmla="*/ 180432 w 560098"/>
                  <a:gd name="connsiteY0" fmla="*/ 62027 h 463305"/>
                  <a:gd name="connsiteX1" fmla="*/ 184195 w 560098"/>
                  <a:gd name="connsiteY1" fmla="*/ 73304 h 463305"/>
                  <a:gd name="connsiteX2" fmla="*/ 187957 w 560098"/>
                  <a:gd name="connsiteY2" fmla="*/ 77057 h 463305"/>
                  <a:gd name="connsiteX3" fmla="*/ 199234 w 560098"/>
                  <a:gd name="connsiteY3" fmla="*/ 111833 h 463305"/>
                  <a:gd name="connsiteX4" fmla="*/ 218027 w 560098"/>
                  <a:gd name="connsiteY4" fmla="*/ 135331 h 463305"/>
                  <a:gd name="connsiteX5" fmla="*/ 221790 w 560098"/>
                  <a:gd name="connsiteY5" fmla="*/ 143780 h 463305"/>
                  <a:gd name="connsiteX6" fmla="*/ 224609 w 560098"/>
                  <a:gd name="connsiteY6" fmla="*/ 148485 h 463305"/>
                  <a:gd name="connsiteX7" fmla="*/ 241516 w 560098"/>
                  <a:gd name="connsiteY7" fmla="*/ 149419 h 463305"/>
                  <a:gd name="connsiteX8" fmla="*/ 245278 w 560098"/>
                  <a:gd name="connsiteY8" fmla="*/ 149419 h 463305"/>
                  <a:gd name="connsiteX9" fmla="*/ 258432 w 560098"/>
                  <a:gd name="connsiteY9" fmla="*/ 152238 h 463305"/>
                  <a:gd name="connsiteX10" fmla="*/ 280054 w 560098"/>
                  <a:gd name="connsiteY10" fmla="*/ 151305 h 463305"/>
                  <a:gd name="connsiteX11" fmla="*/ 301666 w 560098"/>
                  <a:gd name="connsiteY11" fmla="*/ 157877 h 463305"/>
                  <a:gd name="connsiteX12" fmla="*/ 323279 w 560098"/>
                  <a:gd name="connsiteY12" fmla="*/ 172917 h 463305"/>
                  <a:gd name="connsiteX13" fmla="*/ 327974 w 560098"/>
                  <a:gd name="connsiteY13" fmla="*/ 174793 h 463305"/>
                  <a:gd name="connsiteX14" fmla="*/ 344891 w 560098"/>
                  <a:gd name="connsiteY14" fmla="*/ 175736 h 463305"/>
                  <a:gd name="connsiteX15" fmla="*/ 369332 w 560098"/>
                  <a:gd name="connsiteY15" fmla="*/ 175736 h 463305"/>
                  <a:gd name="connsiteX16" fmla="*/ 384362 w 560098"/>
                  <a:gd name="connsiteY16" fmla="*/ 183251 h 463305"/>
                  <a:gd name="connsiteX17" fmla="*/ 388125 w 560098"/>
                  <a:gd name="connsiteY17" fmla="*/ 192653 h 463305"/>
                  <a:gd name="connsiteX18" fmla="*/ 384362 w 560098"/>
                  <a:gd name="connsiteY18" fmla="*/ 195472 h 463305"/>
                  <a:gd name="connsiteX19" fmla="*/ 392821 w 560098"/>
                  <a:gd name="connsiteY19" fmla="*/ 206750 h 463305"/>
                  <a:gd name="connsiteX20" fmla="*/ 397516 w 560098"/>
                  <a:gd name="connsiteY20" fmla="*/ 206750 h 463305"/>
                  <a:gd name="connsiteX21" fmla="*/ 405975 w 560098"/>
                  <a:gd name="connsiteY21" fmla="*/ 217084 h 463305"/>
                  <a:gd name="connsiteX22" fmla="*/ 428530 w 560098"/>
                  <a:gd name="connsiteY22" fmla="*/ 217084 h 463305"/>
                  <a:gd name="connsiteX23" fmla="*/ 432292 w 560098"/>
                  <a:gd name="connsiteY23" fmla="*/ 219904 h 463305"/>
                  <a:gd name="connsiteX24" fmla="*/ 444503 w 560098"/>
                  <a:gd name="connsiteY24" fmla="*/ 229305 h 463305"/>
                  <a:gd name="connsiteX25" fmla="*/ 468001 w 560098"/>
                  <a:gd name="connsiteY25" fmla="*/ 237763 h 463305"/>
                  <a:gd name="connsiteX26" fmla="*/ 486794 w 560098"/>
                  <a:gd name="connsiteY26" fmla="*/ 252793 h 463305"/>
                  <a:gd name="connsiteX27" fmla="*/ 489614 w 560098"/>
                  <a:gd name="connsiteY27" fmla="*/ 255613 h 463305"/>
                  <a:gd name="connsiteX28" fmla="*/ 504654 w 560098"/>
                  <a:gd name="connsiteY28" fmla="*/ 264071 h 463305"/>
                  <a:gd name="connsiteX29" fmla="*/ 540363 w 560098"/>
                  <a:gd name="connsiteY29" fmla="*/ 258432 h 463305"/>
                  <a:gd name="connsiteX30" fmla="*/ 544125 w 560098"/>
                  <a:gd name="connsiteY30" fmla="*/ 260318 h 463305"/>
                  <a:gd name="connsiteX31" fmla="*/ 548821 w 560098"/>
                  <a:gd name="connsiteY31" fmla="*/ 262195 h 463305"/>
                  <a:gd name="connsiteX32" fmla="*/ 560099 w 560098"/>
                  <a:gd name="connsiteY32" fmla="*/ 265948 h 463305"/>
                  <a:gd name="connsiteX33" fmla="*/ 528142 w 560098"/>
                  <a:gd name="connsiteY33" fmla="*/ 292265 h 463305"/>
                  <a:gd name="connsiteX34" fmla="*/ 524390 w 560098"/>
                  <a:gd name="connsiteY34" fmla="*/ 294151 h 463305"/>
                  <a:gd name="connsiteX35" fmla="*/ 521570 w 560098"/>
                  <a:gd name="connsiteY35" fmla="*/ 296961 h 463305"/>
                  <a:gd name="connsiteX36" fmla="*/ 493376 w 560098"/>
                  <a:gd name="connsiteY36" fmla="*/ 312001 h 463305"/>
                  <a:gd name="connsiteX37" fmla="*/ 491490 w 560098"/>
                  <a:gd name="connsiteY37" fmla="*/ 314820 h 463305"/>
                  <a:gd name="connsiteX38" fmla="*/ 488680 w 560098"/>
                  <a:gd name="connsiteY38" fmla="*/ 318583 h 463305"/>
                  <a:gd name="connsiteX39" fmla="*/ 480222 w 560098"/>
                  <a:gd name="connsiteY39" fmla="*/ 336433 h 463305"/>
                  <a:gd name="connsiteX40" fmla="*/ 477403 w 560098"/>
                  <a:gd name="connsiteY40" fmla="*/ 338309 h 463305"/>
                  <a:gd name="connsiteX41" fmla="*/ 475517 w 560098"/>
                  <a:gd name="connsiteY41" fmla="*/ 340195 h 463305"/>
                  <a:gd name="connsiteX42" fmla="*/ 455781 w 560098"/>
                  <a:gd name="connsiteY42" fmla="*/ 349587 h 463305"/>
                  <a:gd name="connsiteX43" fmla="*/ 452028 w 560098"/>
                  <a:gd name="connsiteY43" fmla="*/ 351472 h 463305"/>
                  <a:gd name="connsiteX44" fmla="*/ 440750 w 560098"/>
                  <a:gd name="connsiteY44" fmla="*/ 363684 h 463305"/>
                  <a:gd name="connsiteX45" fmla="*/ 439807 w 560098"/>
                  <a:gd name="connsiteY45" fmla="*/ 366513 h 463305"/>
                  <a:gd name="connsiteX46" fmla="*/ 438865 w 560098"/>
                  <a:gd name="connsiteY46" fmla="*/ 368389 h 463305"/>
                  <a:gd name="connsiteX47" fmla="*/ 431349 w 560098"/>
                  <a:gd name="connsiteY47" fmla="*/ 377781 h 463305"/>
                  <a:gd name="connsiteX48" fmla="*/ 428530 w 560098"/>
                  <a:gd name="connsiteY48" fmla="*/ 379667 h 463305"/>
                  <a:gd name="connsiteX49" fmla="*/ 424767 w 560098"/>
                  <a:gd name="connsiteY49" fmla="*/ 382486 h 463305"/>
                  <a:gd name="connsiteX50" fmla="*/ 419138 w 560098"/>
                  <a:gd name="connsiteY50" fmla="*/ 387182 h 463305"/>
                  <a:gd name="connsiteX51" fmla="*/ 408794 w 560098"/>
                  <a:gd name="connsiteY51" fmla="*/ 379667 h 463305"/>
                  <a:gd name="connsiteX52" fmla="*/ 394697 w 560098"/>
                  <a:gd name="connsiteY52" fmla="*/ 378724 h 463305"/>
                  <a:gd name="connsiteX53" fmla="*/ 392821 w 560098"/>
                  <a:gd name="connsiteY53" fmla="*/ 379667 h 463305"/>
                  <a:gd name="connsiteX54" fmla="*/ 387182 w 560098"/>
                  <a:gd name="connsiteY54" fmla="*/ 385305 h 463305"/>
                  <a:gd name="connsiteX55" fmla="*/ 382486 w 560098"/>
                  <a:gd name="connsiteY55" fmla="*/ 386239 h 463305"/>
                  <a:gd name="connsiteX56" fmla="*/ 369332 w 560098"/>
                  <a:gd name="connsiteY56" fmla="*/ 376847 h 463305"/>
                  <a:gd name="connsiteX57" fmla="*/ 361807 w 560098"/>
                  <a:gd name="connsiteY57" fmla="*/ 378724 h 463305"/>
                  <a:gd name="connsiteX58" fmla="*/ 350529 w 560098"/>
                  <a:gd name="connsiteY58" fmla="*/ 379667 h 463305"/>
                  <a:gd name="connsiteX59" fmla="*/ 348653 w 560098"/>
                  <a:gd name="connsiteY59" fmla="*/ 379667 h 463305"/>
                  <a:gd name="connsiteX60" fmla="*/ 333613 w 560098"/>
                  <a:gd name="connsiteY60" fmla="*/ 378724 h 463305"/>
                  <a:gd name="connsiteX61" fmla="*/ 330794 w 560098"/>
                  <a:gd name="connsiteY61" fmla="*/ 380600 h 463305"/>
                  <a:gd name="connsiteX62" fmla="*/ 324222 w 560098"/>
                  <a:gd name="connsiteY62" fmla="*/ 387182 h 463305"/>
                  <a:gd name="connsiteX63" fmla="*/ 315763 w 560098"/>
                  <a:gd name="connsiteY63" fmla="*/ 387182 h 463305"/>
                  <a:gd name="connsiteX64" fmla="*/ 313877 w 560098"/>
                  <a:gd name="connsiteY64" fmla="*/ 388125 h 463305"/>
                  <a:gd name="connsiteX65" fmla="*/ 301666 w 560098"/>
                  <a:gd name="connsiteY65" fmla="*/ 391878 h 463305"/>
                  <a:gd name="connsiteX66" fmla="*/ 296961 w 560098"/>
                  <a:gd name="connsiteY66" fmla="*/ 391878 h 463305"/>
                  <a:gd name="connsiteX67" fmla="*/ 293208 w 560098"/>
                  <a:gd name="connsiteY67" fmla="*/ 390944 h 463305"/>
                  <a:gd name="connsiteX68" fmla="*/ 283807 w 560098"/>
                  <a:gd name="connsiteY68" fmla="*/ 387182 h 463305"/>
                  <a:gd name="connsiteX69" fmla="*/ 280988 w 560098"/>
                  <a:gd name="connsiteY69" fmla="*/ 385305 h 463305"/>
                  <a:gd name="connsiteX70" fmla="*/ 277235 w 560098"/>
                  <a:gd name="connsiteY70" fmla="*/ 384362 h 463305"/>
                  <a:gd name="connsiteX71" fmla="*/ 266891 w 560098"/>
                  <a:gd name="connsiteY71" fmla="*/ 383419 h 463305"/>
                  <a:gd name="connsiteX72" fmla="*/ 264071 w 560098"/>
                  <a:gd name="connsiteY72" fmla="*/ 383419 h 463305"/>
                  <a:gd name="connsiteX73" fmla="*/ 261252 w 560098"/>
                  <a:gd name="connsiteY73" fmla="*/ 381543 h 463305"/>
                  <a:gd name="connsiteX74" fmla="*/ 247155 w 560098"/>
                  <a:gd name="connsiteY74" fmla="*/ 377781 h 463305"/>
                  <a:gd name="connsiteX75" fmla="*/ 243402 w 560098"/>
                  <a:gd name="connsiteY75" fmla="*/ 378724 h 463305"/>
                  <a:gd name="connsiteX76" fmla="*/ 222723 w 560098"/>
                  <a:gd name="connsiteY76" fmla="*/ 383419 h 463305"/>
                  <a:gd name="connsiteX77" fmla="*/ 220847 w 560098"/>
                  <a:gd name="connsiteY77" fmla="*/ 381543 h 463305"/>
                  <a:gd name="connsiteX78" fmla="*/ 218027 w 560098"/>
                  <a:gd name="connsiteY78" fmla="*/ 379667 h 463305"/>
                  <a:gd name="connsiteX79" fmla="*/ 209569 w 560098"/>
                  <a:gd name="connsiteY79" fmla="*/ 376847 h 463305"/>
                  <a:gd name="connsiteX80" fmla="*/ 206750 w 560098"/>
                  <a:gd name="connsiteY80" fmla="*/ 387182 h 463305"/>
                  <a:gd name="connsiteX81" fmla="*/ 207693 w 560098"/>
                  <a:gd name="connsiteY81" fmla="*/ 390001 h 463305"/>
                  <a:gd name="connsiteX82" fmla="*/ 216151 w 560098"/>
                  <a:gd name="connsiteY82" fmla="*/ 399402 h 463305"/>
                  <a:gd name="connsiteX83" fmla="*/ 218961 w 560098"/>
                  <a:gd name="connsiteY83" fmla="*/ 401279 h 463305"/>
                  <a:gd name="connsiteX84" fmla="*/ 224609 w 560098"/>
                  <a:gd name="connsiteY84" fmla="*/ 416309 h 463305"/>
                  <a:gd name="connsiteX85" fmla="*/ 227419 w 560098"/>
                  <a:gd name="connsiteY85" fmla="*/ 418195 h 463305"/>
                  <a:gd name="connsiteX86" fmla="*/ 229305 w 560098"/>
                  <a:gd name="connsiteY86" fmla="*/ 419129 h 463305"/>
                  <a:gd name="connsiteX87" fmla="*/ 231181 w 560098"/>
                  <a:gd name="connsiteY87" fmla="*/ 421015 h 463305"/>
                  <a:gd name="connsiteX88" fmla="*/ 236820 w 560098"/>
                  <a:gd name="connsiteY88" fmla="*/ 435112 h 463305"/>
                  <a:gd name="connsiteX89" fmla="*/ 235877 w 560098"/>
                  <a:gd name="connsiteY89" fmla="*/ 437931 h 463305"/>
                  <a:gd name="connsiteX90" fmla="*/ 234001 w 560098"/>
                  <a:gd name="connsiteY90" fmla="*/ 438864 h 463305"/>
                  <a:gd name="connsiteX91" fmla="*/ 224609 w 560098"/>
                  <a:gd name="connsiteY91" fmla="*/ 445446 h 463305"/>
                  <a:gd name="connsiteX92" fmla="*/ 222723 w 560098"/>
                  <a:gd name="connsiteY92" fmla="*/ 445446 h 463305"/>
                  <a:gd name="connsiteX93" fmla="*/ 218961 w 560098"/>
                  <a:gd name="connsiteY93" fmla="*/ 446389 h 463305"/>
                  <a:gd name="connsiteX94" fmla="*/ 207693 w 560098"/>
                  <a:gd name="connsiteY94" fmla="*/ 455781 h 463305"/>
                  <a:gd name="connsiteX95" fmla="*/ 206750 w 560098"/>
                  <a:gd name="connsiteY95" fmla="*/ 457667 h 463305"/>
                  <a:gd name="connsiteX96" fmla="*/ 202987 w 560098"/>
                  <a:gd name="connsiteY96" fmla="*/ 459543 h 463305"/>
                  <a:gd name="connsiteX97" fmla="*/ 199234 w 560098"/>
                  <a:gd name="connsiteY97" fmla="*/ 461420 h 463305"/>
                  <a:gd name="connsiteX98" fmla="*/ 180432 w 560098"/>
                  <a:gd name="connsiteY98" fmla="*/ 463306 h 463305"/>
                  <a:gd name="connsiteX99" fmla="*/ 177613 w 560098"/>
                  <a:gd name="connsiteY99" fmla="*/ 460486 h 463305"/>
                  <a:gd name="connsiteX100" fmla="*/ 171040 w 560098"/>
                  <a:gd name="connsiteY100" fmla="*/ 452961 h 463305"/>
                  <a:gd name="connsiteX101" fmla="*/ 161639 w 560098"/>
                  <a:gd name="connsiteY101" fmla="*/ 445446 h 463305"/>
                  <a:gd name="connsiteX102" fmla="*/ 158820 w 560098"/>
                  <a:gd name="connsiteY102" fmla="*/ 444503 h 463305"/>
                  <a:gd name="connsiteX103" fmla="*/ 149419 w 560098"/>
                  <a:gd name="connsiteY103" fmla="*/ 438864 h 463305"/>
                  <a:gd name="connsiteX104" fmla="*/ 147542 w 560098"/>
                  <a:gd name="connsiteY104" fmla="*/ 436988 h 463305"/>
                  <a:gd name="connsiteX105" fmla="*/ 146609 w 560098"/>
                  <a:gd name="connsiteY105" fmla="*/ 435112 h 463305"/>
                  <a:gd name="connsiteX106" fmla="*/ 138151 w 560098"/>
                  <a:gd name="connsiteY106" fmla="*/ 424777 h 463305"/>
                  <a:gd name="connsiteX107" fmla="*/ 136265 w 560098"/>
                  <a:gd name="connsiteY107" fmla="*/ 422891 h 463305"/>
                  <a:gd name="connsiteX108" fmla="*/ 133445 w 560098"/>
                  <a:gd name="connsiteY108" fmla="*/ 421015 h 463305"/>
                  <a:gd name="connsiteX109" fmla="*/ 117472 w 560098"/>
                  <a:gd name="connsiteY109" fmla="*/ 415376 h 463305"/>
                  <a:gd name="connsiteX110" fmla="*/ 114652 w 560098"/>
                  <a:gd name="connsiteY110" fmla="*/ 415376 h 463305"/>
                  <a:gd name="connsiteX111" fmla="*/ 111833 w 560098"/>
                  <a:gd name="connsiteY111" fmla="*/ 414433 h 463305"/>
                  <a:gd name="connsiteX112" fmla="*/ 103375 w 560098"/>
                  <a:gd name="connsiteY112" fmla="*/ 406917 h 463305"/>
                  <a:gd name="connsiteX113" fmla="*/ 102432 w 560098"/>
                  <a:gd name="connsiteY113" fmla="*/ 404098 h 463305"/>
                  <a:gd name="connsiteX114" fmla="*/ 101498 w 560098"/>
                  <a:gd name="connsiteY114" fmla="*/ 402212 h 463305"/>
                  <a:gd name="connsiteX115" fmla="*/ 100555 w 560098"/>
                  <a:gd name="connsiteY115" fmla="*/ 398459 h 463305"/>
                  <a:gd name="connsiteX116" fmla="*/ 92097 w 560098"/>
                  <a:gd name="connsiteY116" fmla="*/ 382486 h 463305"/>
                  <a:gd name="connsiteX117" fmla="*/ 91164 w 560098"/>
                  <a:gd name="connsiteY117" fmla="*/ 379667 h 463305"/>
                  <a:gd name="connsiteX118" fmla="*/ 89278 w 560098"/>
                  <a:gd name="connsiteY118" fmla="*/ 376847 h 463305"/>
                  <a:gd name="connsiteX119" fmla="*/ 88335 w 560098"/>
                  <a:gd name="connsiteY119" fmla="*/ 374961 h 463305"/>
                  <a:gd name="connsiteX120" fmla="*/ 86459 w 560098"/>
                  <a:gd name="connsiteY120" fmla="*/ 354292 h 463305"/>
                  <a:gd name="connsiteX121" fmla="*/ 87402 w 560098"/>
                  <a:gd name="connsiteY121" fmla="*/ 352415 h 463305"/>
                  <a:gd name="connsiteX122" fmla="*/ 88335 w 560098"/>
                  <a:gd name="connsiteY122" fmla="*/ 349587 h 463305"/>
                  <a:gd name="connsiteX123" fmla="*/ 89278 w 560098"/>
                  <a:gd name="connsiteY123" fmla="*/ 347710 h 463305"/>
                  <a:gd name="connsiteX124" fmla="*/ 98679 w 560098"/>
                  <a:gd name="connsiteY124" fmla="*/ 327041 h 463305"/>
                  <a:gd name="connsiteX125" fmla="*/ 99613 w 560098"/>
                  <a:gd name="connsiteY125" fmla="*/ 325155 h 463305"/>
                  <a:gd name="connsiteX126" fmla="*/ 100555 w 560098"/>
                  <a:gd name="connsiteY126" fmla="*/ 320459 h 463305"/>
                  <a:gd name="connsiteX127" fmla="*/ 101498 w 560098"/>
                  <a:gd name="connsiteY127" fmla="*/ 317640 h 463305"/>
                  <a:gd name="connsiteX128" fmla="*/ 101498 w 560098"/>
                  <a:gd name="connsiteY128" fmla="*/ 297904 h 463305"/>
                  <a:gd name="connsiteX129" fmla="*/ 99613 w 560098"/>
                  <a:gd name="connsiteY129" fmla="*/ 287569 h 463305"/>
                  <a:gd name="connsiteX130" fmla="*/ 98679 w 560098"/>
                  <a:gd name="connsiteY130" fmla="*/ 285693 h 463305"/>
                  <a:gd name="connsiteX131" fmla="*/ 97736 w 560098"/>
                  <a:gd name="connsiteY131" fmla="*/ 282864 h 463305"/>
                  <a:gd name="connsiteX132" fmla="*/ 90221 w 560098"/>
                  <a:gd name="connsiteY132" fmla="*/ 268767 h 463305"/>
                  <a:gd name="connsiteX133" fmla="*/ 88335 w 560098"/>
                  <a:gd name="connsiteY133" fmla="*/ 265014 h 463305"/>
                  <a:gd name="connsiteX134" fmla="*/ 87402 w 560098"/>
                  <a:gd name="connsiteY134" fmla="*/ 263138 h 463305"/>
                  <a:gd name="connsiteX135" fmla="*/ 73304 w 560098"/>
                  <a:gd name="connsiteY135" fmla="*/ 245278 h 463305"/>
                  <a:gd name="connsiteX136" fmla="*/ 71428 w 560098"/>
                  <a:gd name="connsiteY136" fmla="*/ 243392 h 463305"/>
                  <a:gd name="connsiteX137" fmla="*/ 69542 w 560098"/>
                  <a:gd name="connsiteY137" fmla="*/ 241516 h 463305"/>
                  <a:gd name="connsiteX138" fmla="*/ 53569 w 560098"/>
                  <a:gd name="connsiteY138" fmla="*/ 228362 h 463305"/>
                  <a:gd name="connsiteX139" fmla="*/ 50749 w 560098"/>
                  <a:gd name="connsiteY139" fmla="*/ 222723 h 463305"/>
                  <a:gd name="connsiteX140" fmla="*/ 48873 w 560098"/>
                  <a:gd name="connsiteY140" fmla="*/ 220847 h 463305"/>
                  <a:gd name="connsiteX141" fmla="*/ 38529 w 560098"/>
                  <a:gd name="connsiteY141" fmla="*/ 213331 h 463305"/>
                  <a:gd name="connsiteX142" fmla="*/ 37595 w 560098"/>
                  <a:gd name="connsiteY142" fmla="*/ 211446 h 463305"/>
                  <a:gd name="connsiteX143" fmla="*/ 24441 w 560098"/>
                  <a:gd name="connsiteY143" fmla="*/ 200168 h 463305"/>
                  <a:gd name="connsiteX144" fmla="*/ 22555 w 560098"/>
                  <a:gd name="connsiteY144" fmla="*/ 198291 h 463305"/>
                  <a:gd name="connsiteX145" fmla="*/ 10344 w 560098"/>
                  <a:gd name="connsiteY145" fmla="*/ 182318 h 463305"/>
                  <a:gd name="connsiteX146" fmla="*/ 9401 w 560098"/>
                  <a:gd name="connsiteY146" fmla="*/ 180432 h 463305"/>
                  <a:gd name="connsiteX147" fmla="*/ 6582 w 560098"/>
                  <a:gd name="connsiteY147" fmla="*/ 176679 h 463305"/>
                  <a:gd name="connsiteX148" fmla="*/ 4696 w 560098"/>
                  <a:gd name="connsiteY148" fmla="*/ 172917 h 463305"/>
                  <a:gd name="connsiteX149" fmla="*/ 0 w 560098"/>
                  <a:gd name="connsiteY149" fmla="*/ 143780 h 463305"/>
                  <a:gd name="connsiteX150" fmla="*/ 0 w 560098"/>
                  <a:gd name="connsiteY150" fmla="*/ 138141 h 463305"/>
                  <a:gd name="connsiteX151" fmla="*/ 943 w 560098"/>
                  <a:gd name="connsiteY151" fmla="*/ 131569 h 463305"/>
                  <a:gd name="connsiteX152" fmla="*/ 943 w 560098"/>
                  <a:gd name="connsiteY152" fmla="*/ 128749 h 463305"/>
                  <a:gd name="connsiteX153" fmla="*/ 5639 w 560098"/>
                  <a:gd name="connsiteY153" fmla="*/ 110890 h 463305"/>
                  <a:gd name="connsiteX154" fmla="*/ 7525 w 560098"/>
                  <a:gd name="connsiteY154" fmla="*/ 108071 h 463305"/>
                  <a:gd name="connsiteX155" fmla="*/ 8458 w 560098"/>
                  <a:gd name="connsiteY155" fmla="*/ 105251 h 463305"/>
                  <a:gd name="connsiteX156" fmla="*/ 20679 w 560098"/>
                  <a:gd name="connsiteY156" fmla="*/ 90221 h 463305"/>
                  <a:gd name="connsiteX157" fmla="*/ 21612 w 560098"/>
                  <a:gd name="connsiteY157" fmla="*/ 86458 h 463305"/>
                  <a:gd name="connsiteX158" fmla="*/ 22555 w 560098"/>
                  <a:gd name="connsiteY158" fmla="*/ 81763 h 463305"/>
                  <a:gd name="connsiteX159" fmla="*/ 23498 w 560098"/>
                  <a:gd name="connsiteY159" fmla="*/ 79877 h 463305"/>
                  <a:gd name="connsiteX160" fmla="*/ 30070 w 560098"/>
                  <a:gd name="connsiteY160" fmla="*/ 70485 h 463305"/>
                  <a:gd name="connsiteX161" fmla="*/ 31956 w 560098"/>
                  <a:gd name="connsiteY161" fmla="*/ 68609 h 463305"/>
                  <a:gd name="connsiteX162" fmla="*/ 33833 w 560098"/>
                  <a:gd name="connsiteY162" fmla="*/ 66723 h 463305"/>
                  <a:gd name="connsiteX163" fmla="*/ 48873 w 560098"/>
                  <a:gd name="connsiteY163" fmla="*/ 58264 h 463305"/>
                  <a:gd name="connsiteX164" fmla="*/ 52626 w 560098"/>
                  <a:gd name="connsiteY164" fmla="*/ 56388 h 463305"/>
                  <a:gd name="connsiteX165" fmla="*/ 55445 w 560098"/>
                  <a:gd name="connsiteY165" fmla="*/ 54512 h 463305"/>
                  <a:gd name="connsiteX166" fmla="*/ 66723 w 560098"/>
                  <a:gd name="connsiteY166" fmla="*/ 44167 h 463305"/>
                  <a:gd name="connsiteX167" fmla="*/ 68609 w 560098"/>
                  <a:gd name="connsiteY167" fmla="*/ 41348 h 463305"/>
                  <a:gd name="connsiteX168" fmla="*/ 69542 w 560098"/>
                  <a:gd name="connsiteY168" fmla="*/ 38529 h 463305"/>
                  <a:gd name="connsiteX169" fmla="*/ 68609 w 560098"/>
                  <a:gd name="connsiteY169" fmla="*/ 17859 h 463305"/>
                  <a:gd name="connsiteX170" fmla="*/ 68609 w 560098"/>
                  <a:gd name="connsiteY170" fmla="*/ 15983 h 463305"/>
                  <a:gd name="connsiteX171" fmla="*/ 67666 w 560098"/>
                  <a:gd name="connsiteY171" fmla="*/ 12221 h 463305"/>
                  <a:gd name="connsiteX172" fmla="*/ 67666 w 560098"/>
                  <a:gd name="connsiteY172" fmla="*/ 6582 h 463305"/>
                  <a:gd name="connsiteX173" fmla="*/ 81763 w 560098"/>
                  <a:gd name="connsiteY173" fmla="*/ 0 h 463305"/>
                  <a:gd name="connsiteX174" fmla="*/ 82706 w 560098"/>
                  <a:gd name="connsiteY174" fmla="*/ 3762 h 463305"/>
                  <a:gd name="connsiteX175" fmla="*/ 84582 w 560098"/>
                  <a:gd name="connsiteY175" fmla="*/ 5639 h 463305"/>
                  <a:gd name="connsiteX176" fmla="*/ 93974 w 560098"/>
                  <a:gd name="connsiteY176" fmla="*/ 12221 h 463305"/>
                  <a:gd name="connsiteX177" fmla="*/ 96793 w 560098"/>
                  <a:gd name="connsiteY177" fmla="*/ 14097 h 463305"/>
                  <a:gd name="connsiteX178" fmla="*/ 109957 w 560098"/>
                  <a:gd name="connsiteY178" fmla="*/ 23498 h 463305"/>
                  <a:gd name="connsiteX179" fmla="*/ 111833 w 560098"/>
                  <a:gd name="connsiteY179" fmla="*/ 24432 h 463305"/>
                  <a:gd name="connsiteX180" fmla="*/ 115595 w 560098"/>
                  <a:gd name="connsiteY180" fmla="*/ 28194 h 463305"/>
                  <a:gd name="connsiteX181" fmla="*/ 121234 w 560098"/>
                  <a:gd name="connsiteY181" fmla="*/ 31013 h 463305"/>
                  <a:gd name="connsiteX182" fmla="*/ 123111 w 560098"/>
                  <a:gd name="connsiteY182" fmla="*/ 32890 h 463305"/>
                  <a:gd name="connsiteX183" fmla="*/ 126873 w 560098"/>
                  <a:gd name="connsiteY183" fmla="*/ 35709 h 463305"/>
                  <a:gd name="connsiteX184" fmla="*/ 129692 w 560098"/>
                  <a:gd name="connsiteY184" fmla="*/ 37595 h 463305"/>
                  <a:gd name="connsiteX185" fmla="*/ 146609 w 560098"/>
                  <a:gd name="connsiteY185" fmla="*/ 49806 h 463305"/>
                  <a:gd name="connsiteX186" fmla="*/ 150362 w 560098"/>
                  <a:gd name="connsiteY186" fmla="*/ 51683 h 463305"/>
                  <a:gd name="connsiteX187" fmla="*/ 153181 w 560098"/>
                  <a:gd name="connsiteY187" fmla="*/ 54512 h 463305"/>
                  <a:gd name="connsiteX188" fmla="*/ 155067 w 560098"/>
                  <a:gd name="connsiteY188" fmla="*/ 55445 h 463305"/>
                  <a:gd name="connsiteX189" fmla="*/ 157877 w 560098"/>
                  <a:gd name="connsiteY189" fmla="*/ 58264 h 463305"/>
                  <a:gd name="connsiteX190" fmla="*/ 180432 w 560098"/>
                  <a:gd name="connsiteY190" fmla="*/ 62027 h 463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</a:cxnLst>
                <a:rect l="l" t="t" r="r" b="b"/>
                <a:pathLst>
                  <a:path w="560098" h="463305">
                    <a:moveTo>
                      <a:pt x="180432" y="62027"/>
                    </a:moveTo>
                    <a:lnTo>
                      <a:pt x="184195" y="73304"/>
                    </a:lnTo>
                    <a:lnTo>
                      <a:pt x="187957" y="77057"/>
                    </a:lnTo>
                    <a:lnTo>
                      <a:pt x="199234" y="111833"/>
                    </a:lnTo>
                    <a:lnTo>
                      <a:pt x="218027" y="135331"/>
                    </a:lnTo>
                    <a:lnTo>
                      <a:pt x="221790" y="143780"/>
                    </a:lnTo>
                    <a:lnTo>
                      <a:pt x="224609" y="148485"/>
                    </a:lnTo>
                    <a:lnTo>
                      <a:pt x="241516" y="149419"/>
                    </a:lnTo>
                    <a:lnTo>
                      <a:pt x="245278" y="149419"/>
                    </a:lnTo>
                    <a:lnTo>
                      <a:pt x="258432" y="152238"/>
                    </a:lnTo>
                    <a:lnTo>
                      <a:pt x="280054" y="151305"/>
                    </a:lnTo>
                    <a:lnTo>
                      <a:pt x="301666" y="157877"/>
                    </a:lnTo>
                    <a:lnTo>
                      <a:pt x="323279" y="172917"/>
                    </a:lnTo>
                    <a:lnTo>
                      <a:pt x="327974" y="174793"/>
                    </a:lnTo>
                    <a:lnTo>
                      <a:pt x="344891" y="175736"/>
                    </a:lnTo>
                    <a:lnTo>
                      <a:pt x="369332" y="175736"/>
                    </a:lnTo>
                    <a:lnTo>
                      <a:pt x="384362" y="183251"/>
                    </a:lnTo>
                    <a:lnTo>
                      <a:pt x="388125" y="192653"/>
                    </a:lnTo>
                    <a:lnTo>
                      <a:pt x="384362" y="195472"/>
                    </a:lnTo>
                    <a:lnTo>
                      <a:pt x="392821" y="206750"/>
                    </a:lnTo>
                    <a:lnTo>
                      <a:pt x="397516" y="206750"/>
                    </a:lnTo>
                    <a:lnTo>
                      <a:pt x="405975" y="217084"/>
                    </a:lnTo>
                    <a:lnTo>
                      <a:pt x="428530" y="217084"/>
                    </a:lnTo>
                    <a:lnTo>
                      <a:pt x="432292" y="219904"/>
                    </a:lnTo>
                    <a:lnTo>
                      <a:pt x="444503" y="229305"/>
                    </a:lnTo>
                    <a:lnTo>
                      <a:pt x="468001" y="237763"/>
                    </a:lnTo>
                    <a:lnTo>
                      <a:pt x="486794" y="252793"/>
                    </a:lnTo>
                    <a:lnTo>
                      <a:pt x="489614" y="255613"/>
                    </a:lnTo>
                    <a:lnTo>
                      <a:pt x="504654" y="264071"/>
                    </a:lnTo>
                    <a:lnTo>
                      <a:pt x="540363" y="258432"/>
                    </a:lnTo>
                    <a:lnTo>
                      <a:pt x="544125" y="260318"/>
                    </a:lnTo>
                    <a:lnTo>
                      <a:pt x="548821" y="262195"/>
                    </a:lnTo>
                    <a:lnTo>
                      <a:pt x="560099" y="265948"/>
                    </a:lnTo>
                    <a:lnTo>
                      <a:pt x="528142" y="292265"/>
                    </a:lnTo>
                    <a:lnTo>
                      <a:pt x="524390" y="294151"/>
                    </a:lnTo>
                    <a:lnTo>
                      <a:pt x="521570" y="296961"/>
                    </a:lnTo>
                    <a:lnTo>
                      <a:pt x="493376" y="312001"/>
                    </a:lnTo>
                    <a:lnTo>
                      <a:pt x="491490" y="314820"/>
                    </a:lnTo>
                    <a:lnTo>
                      <a:pt x="488680" y="318583"/>
                    </a:lnTo>
                    <a:lnTo>
                      <a:pt x="480222" y="336433"/>
                    </a:lnTo>
                    <a:lnTo>
                      <a:pt x="477403" y="338309"/>
                    </a:lnTo>
                    <a:lnTo>
                      <a:pt x="475517" y="340195"/>
                    </a:lnTo>
                    <a:lnTo>
                      <a:pt x="455781" y="349587"/>
                    </a:lnTo>
                    <a:lnTo>
                      <a:pt x="452028" y="351472"/>
                    </a:lnTo>
                    <a:lnTo>
                      <a:pt x="440750" y="363684"/>
                    </a:lnTo>
                    <a:lnTo>
                      <a:pt x="439807" y="366513"/>
                    </a:lnTo>
                    <a:lnTo>
                      <a:pt x="438865" y="368389"/>
                    </a:lnTo>
                    <a:lnTo>
                      <a:pt x="431349" y="377781"/>
                    </a:lnTo>
                    <a:lnTo>
                      <a:pt x="428530" y="379667"/>
                    </a:lnTo>
                    <a:lnTo>
                      <a:pt x="424767" y="382486"/>
                    </a:lnTo>
                    <a:lnTo>
                      <a:pt x="419138" y="387182"/>
                    </a:lnTo>
                    <a:lnTo>
                      <a:pt x="408794" y="379667"/>
                    </a:lnTo>
                    <a:lnTo>
                      <a:pt x="394697" y="378724"/>
                    </a:lnTo>
                    <a:lnTo>
                      <a:pt x="392821" y="379667"/>
                    </a:lnTo>
                    <a:lnTo>
                      <a:pt x="387182" y="385305"/>
                    </a:lnTo>
                    <a:lnTo>
                      <a:pt x="382486" y="386239"/>
                    </a:lnTo>
                    <a:lnTo>
                      <a:pt x="369332" y="376847"/>
                    </a:lnTo>
                    <a:lnTo>
                      <a:pt x="361807" y="378724"/>
                    </a:lnTo>
                    <a:lnTo>
                      <a:pt x="350529" y="379667"/>
                    </a:lnTo>
                    <a:lnTo>
                      <a:pt x="348653" y="379667"/>
                    </a:lnTo>
                    <a:lnTo>
                      <a:pt x="333613" y="378724"/>
                    </a:lnTo>
                    <a:lnTo>
                      <a:pt x="330794" y="380600"/>
                    </a:lnTo>
                    <a:lnTo>
                      <a:pt x="324222" y="387182"/>
                    </a:lnTo>
                    <a:lnTo>
                      <a:pt x="315763" y="387182"/>
                    </a:lnTo>
                    <a:lnTo>
                      <a:pt x="313877" y="388125"/>
                    </a:lnTo>
                    <a:lnTo>
                      <a:pt x="301666" y="391878"/>
                    </a:lnTo>
                    <a:lnTo>
                      <a:pt x="296961" y="391878"/>
                    </a:lnTo>
                    <a:lnTo>
                      <a:pt x="293208" y="390944"/>
                    </a:lnTo>
                    <a:lnTo>
                      <a:pt x="283807" y="387182"/>
                    </a:lnTo>
                    <a:lnTo>
                      <a:pt x="280988" y="385305"/>
                    </a:lnTo>
                    <a:lnTo>
                      <a:pt x="277235" y="384362"/>
                    </a:lnTo>
                    <a:lnTo>
                      <a:pt x="266891" y="383419"/>
                    </a:lnTo>
                    <a:lnTo>
                      <a:pt x="264071" y="383419"/>
                    </a:lnTo>
                    <a:lnTo>
                      <a:pt x="261252" y="381543"/>
                    </a:lnTo>
                    <a:lnTo>
                      <a:pt x="247155" y="377781"/>
                    </a:lnTo>
                    <a:lnTo>
                      <a:pt x="243402" y="378724"/>
                    </a:lnTo>
                    <a:lnTo>
                      <a:pt x="222723" y="383419"/>
                    </a:lnTo>
                    <a:lnTo>
                      <a:pt x="220847" y="381543"/>
                    </a:lnTo>
                    <a:lnTo>
                      <a:pt x="218027" y="379667"/>
                    </a:lnTo>
                    <a:lnTo>
                      <a:pt x="209569" y="376847"/>
                    </a:lnTo>
                    <a:lnTo>
                      <a:pt x="206750" y="387182"/>
                    </a:lnTo>
                    <a:lnTo>
                      <a:pt x="207693" y="390001"/>
                    </a:lnTo>
                    <a:lnTo>
                      <a:pt x="216151" y="399402"/>
                    </a:lnTo>
                    <a:lnTo>
                      <a:pt x="218961" y="401279"/>
                    </a:lnTo>
                    <a:lnTo>
                      <a:pt x="224609" y="416309"/>
                    </a:lnTo>
                    <a:lnTo>
                      <a:pt x="227419" y="418195"/>
                    </a:lnTo>
                    <a:lnTo>
                      <a:pt x="229305" y="419129"/>
                    </a:lnTo>
                    <a:lnTo>
                      <a:pt x="231181" y="421015"/>
                    </a:lnTo>
                    <a:lnTo>
                      <a:pt x="236820" y="435112"/>
                    </a:lnTo>
                    <a:lnTo>
                      <a:pt x="235877" y="437931"/>
                    </a:lnTo>
                    <a:lnTo>
                      <a:pt x="234001" y="438864"/>
                    </a:lnTo>
                    <a:lnTo>
                      <a:pt x="224609" y="445446"/>
                    </a:lnTo>
                    <a:lnTo>
                      <a:pt x="222723" y="445446"/>
                    </a:lnTo>
                    <a:lnTo>
                      <a:pt x="218961" y="446389"/>
                    </a:lnTo>
                    <a:lnTo>
                      <a:pt x="207693" y="455781"/>
                    </a:lnTo>
                    <a:lnTo>
                      <a:pt x="206750" y="457667"/>
                    </a:lnTo>
                    <a:lnTo>
                      <a:pt x="202987" y="459543"/>
                    </a:lnTo>
                    <a:lnTo>
                      <a:pt x="199234" y="461420"/>
                    </a:lnTo>
                    <a:lnTo>
                      <a:pt x="180432" y="463306"/>
                    </a:lnTo>
                    <a:lnTo>
                      <a:pt x="177613" y="460486"/>
                    </a:lnTo>
                    <a:lnTo>
                      <a:pt x="171040" y="452961"/>
                    </a:lnTo>
                    <a:lnTo>
                      <a:pt x="161639" y="445446"/>
                    </a:lnTo>
                    <a:lnTo>
                      <a:pt x="158820" y="444503"/>
                    </a:lnTo>
                    <a:lnTo>
                      <a:pt x="149419" y="438864"/>
                    </a:lnTo>
                    <a:lnTo>
                      <a:pt x="147542" y="436988"/>
                    </a:lnTo>
                    <a:lnTo>
                      <a:pt x="146609" y="435112"/>
                    </a:lnTo>
                    <a:lnTo>
                      <a:pt x="138151" y="424777"/>
                    </a:lnTo>
                    <a:lnTo>
                      <a:pt x="136265" y="422891"/>
                    </a:lnTo>
                    <a:lnTo>
                      <a:pt x="133445" y="421015"/>
                    </a:lnTo>
                    <a:lnTo>
                      <a:pt x="117472" y="415376"/>
                    </a:lnTo>
                    <a:lnTo>
                      <a:pt x="114652" y="415376"/>
                    </a:lnTo>
                    <a:lnTo>
                      <a:pt x="111833" y="414433"/>
                    </a:lnTo>
                    <a:lnTo>
                      <a:pt x="103375" y="406917"/>
                    </a:lnTo>
                    <a:lnTo>
                      <a:pt x="102432" y="404098"/>
                    </a:lnTo>
                    <a:lnTo>
                      <a:pt x="101498" y="402212"/>
                    </a:lnTo>
                    <a:lnTo>
                      <a:pt x="100555" y="398459"/>
                    </a:lnTo>
                    <a:lnTo>
                      <a:pt x="92097" y="382486"/>
                    </a:lnTo>
                    <a:lnTo>
                      <a:pt x="91164" y="379667"/>
                    </a:lnTo>
                    <a:lnTo>
                      <a:pt x="89278" y="376847"/>
                    </a:lnTo>
                    <a:lnTo>
                      <a:pt x="88335" y="374961"/>
                    </a:lnTo>
                    <a:lnTo>
                      <a:pt x="86459" y="354292"/>
                    </a:lnTo>
                    <a:lnTo>
                      <a:pt x="87402" y="352415"/>
                    </a:lnTo>
                    <a:lnTo>
                      <a:pt x="88335" y="349587"/>
                    </a:lnTo>
                    <a:lnTo>
                      <a:pt x="89278" y="347710"/>
                    </a:lnTo>
                    <a:lnTo>
                      <a:pt x="98679" y="327041"/>
                    </a:lnTo>
                    <a:lnTo>
                      <a:pt x="99613" y="325155"/>
                    </a:lnTo>
                    <a:lnTo>
                      <a:pt x="100555" y="320459"/>
                    </a:lnTo>
                    <a:lnTo>
                      <a:pt x="101498" y="317640"/>
                    </a:lnTo>
                    <a:lnTo>
                      <a:pt x="101498" y="297904"/>
                    </a:lnTo>
                    <a:lnTo>
                      <a:pt x="99613" y="287569"/>
                    </a:lnTo>
                    <a:lnTo>
                      <a:pt x="98679" y="285693"/>
                    </a:lnTo>
                    <a:lnTo>
                      <a:pt x="97736" y="282864"/>
                    </a:lnTo>
                    <a:lnTo>
                      <a:pt x="90221" y="268767"/>
                    </a:lnTo>
                    <a:lnTo>
                      <a:pt x="88335" y="265014"/>
                    </a:lnTo>
                    <a:lnTo>
                      <a:pt x="87402" y="263138"/>
                    </a:lnTo>
                    <a:lnTo>
                      <a:pt x="73304" y="245278"/>
                    </a:lnTo>
                    <a:lnTo>
                      <a:pt x="71428" y="243392"/>
                    </a:lnTo>
                    <a:lnTo>
                      <a:pt x="69542" y="241516"/>
                    </a:lnTo>
                    <a:lnTo>
                      <a:pt x="53569" y="228362"/>
                    </a:lnTo>
                    <a:lnTo>
                      <a:pt x="50749" y="222723"/>
                    </a:lnTo>
                    <a:lnTo>
                      <a:pt x="48873" y="220847"/>
                    </a:lnTo>
                    <a:lnTo>
                      <a:pt x="38529" y="213331"/>
                    </a:lnTo>
                    <a:lnTo>
                      <a:pt x="37595" y="211446"/>
                    </a:lnTo>
                    <a:lnTo>
                      <a:pt x="24441" y="200168"/>
                    </a:lnTo>
                    <a:lnTo>
                      <a:pt x="22555" y="198291"/>
                    </a:lnTo>
                    <a:lnTo>
                      <a:pt x="10344" y="182318"/>
                    </a:lnTo>
                    <a:lnTo>
                      <a:pt x="9401" y="180432"/>
                    </a:lnTo>
                    <a:lnTo>
                      <a:pt x="6582" y="176679"/>
                    </a:lnTo>
                    <a:lnTo>
                      <a:pt x="4696" y="172917"/>
                    </a:lnTo>
                    <a:lnTo>
                      <a:pt x="0" y="143780"/>
                    </a:lnTo>
                    <a:lnTo>
                      <a:pt x="0" y="138141"/>
                    </a:lnTo>
                    <a:lnTo>
                      <a:pt x="943" y="131569"/>
                    </a:lnTo>
                    <a:lnTo>
                      <a:pt x="943" y="128749"/>
                    </a:lnTo>
                    <a:lnTo>
                      <a:pt x="5639" y="110890"/>
                    </a:lnTo>
                    <a:lnTo>
                      <a:pt x="7525" y="108071"/>
                    </a:lnTo>
                    <a:lnTo>
                      <a:pt x="8458" y="105251"/>
                    </a:lnTo>
                    <a:lnTo>
                      <a:pt x="20679" y="90221"/>
                    </a:lnTo>
                    <a:lnTo>
                      <a:pt x="21612" y="86458"/>
                    </a:lnTo>
                    <a:lnTo>
                      <a:pt x="22555" y="81763"/>
                    </a:lnTo>
                    <a:lnTo>
                      <a:pt x="23498" y="79877"/>
                    </a:lnTo>
                    <a:lnTo>
                      <a:pt x="30070" y="70485"/>
                    </a:lnTo>
                    <a:lnTo>
                      <a:pt x="31956" y="68609"/>
                    </a:lnTo>
                    <a:lnTo>
                      <a:pt x="33833" y="66723"/>
                    </a:lnTo>
                    <a:lnTo>
                      <a:pt x="48873" y="58264"/>
                    </a:lnTo>
                    <a:lnTo>
                      <a:pt x="52626" y="56388"/>
                    </a:lnTo>
                    <a:lnTo>
                      <a:pt x="55445" y="54512"/>
                    </a:lnTo>
                    <a:lnTo>
                      <a:pt x="66723" y="44167"/>
                    </a:lnTo>
                    <a:lnTo>
                      <a:pt x="68609" y="41348"/>
                    </a:lnTo>
                    <a:lnTo>
                      <a:pt x="69542" y="38529"/>
                    </a:lnTo>
                    <a:lnTo>
                      <a:pt x="68609" y="17859"/>
                    </a:lnTo>
                    <a:lnTo>
                      <a:pt x="68609" y="15983"/>
                    </a:lnTo>
                    <a:lnTo>
                      <a:pt x="67666" y="12221"/>
                    </a:lnTo>
                    <a:lnTo>
                      <a:pt x="67666" y="6582"/>
                    </a:lnTo>
                    <a:lnTo>
                      <a:pt x="81763" y="0"/>
                    </a:lnTo>
                    <a:lnTo>
                      <a:pt x="82706" y="3762"/>
                    </a:lnTo>
                    <a:lnTo>
                      <a:pt x="84582" y="5639"/>
                    </a:lnTo>
                    <a:lnTo>
                      <a:pt x="93974" y="12221"/>
                    </a:lnTo>
                    <a:lnTo>
                      <a:pt x="96793" y="14097"/>
                    </a:lnTo>
                    <a:lnTo>
                      <a:pt x="109957" y="23498"/>
                    </a:lnTo>
                    <a:lnTo>
                      <a:pt x="111833" y="24432"/>
                    </a:lnTo>
                    <a:lnTo>
                      <a:pt x="115595" y="28194"/>
                    </a:lnTo>
                    <a:lnTo>
                      <a:pt x="121234" y="31013"/>
                    </a:lnTo>
                    <a:lnTo>
                      <a:pt x="123111" y="32890"/>
                    </a:lnTo>
                    <a:lnTo>
                      <a:pt x="126873" y="35709"/>
                    </a:lnTo>
                    <a:lnTo>
                      <a:pt x="129692" y="37595"/>
                    </a:lnTo>
                    <a:lnTo>
                      <a:pt x="146609" y="49806"/>
                    </a:lnTo>
                    <a:lnTo>
                      <a:pt x="150362" y="51683"/>
                    </a:lnTo>
                    <a:lnTo>
                      <a:pt x="153181" y="54512"/>
                    </a:lnTo>
                    <a:lnTo>
                      <a:pt x="155067" y="55445"/>
                    </a:lnTo>
                    <a:lnTo>
                      <a:pt x="157877" y="58264"/>
                    </a:lnTo>
                    <a:lnTo>
                      <a:pt x="180432" y="62027"/>
                    </a:ln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7CDDF941-6E70-1C01-C057-24193BD3201E}"/>
                  </a:ext>
                </a:extLst>
              </p:cNvPr>
              <p:cNvSpPr/>
              <p:nvPr/>
            </p:nvSpPr>
            <p:spPr>
              <a:xfrm>
                <a:off x="3788324" y="4085591"/>
                <a:ext cx="442534" cy="103482"/>
              </a:xfrm>
              <a:custGeom>
                <a:avLst/>
                <a:gdLst>
                  <a:gd name="connsiteX0" fmla="*/ 0 w 333670"/>
                  <a:gd name="connsiteY0" fmla="*/ 52684 h 78025"/>
                  <a:gd name="connsiteX1" fmla="*/ 9382 w 333670"/>
                  <a:gd name="connsiteY1" fmla="*/ 52979 h 78025"/>
                  <a:gd name="connsiteX2" fmla="*/ 22479 w 333670"/>
                  <a:gd name="connsiteY2" fmla="*/ 52979 h 78025"/>
                  <a:gd name="connsiteX3" fmla="*/ 39148 w 333670"/>
                  <a:gd name="connsiteY3" fmla="*/ 55961 h 78025"/>
                  <a:gd name="connsiteX4" fmla="*/ 59979 w 333670"/>
                  <a:gd name="connsiteY4" fmla="*/ 66676 h 78025"/>
                  <a:gd name="connsiteX5" fmla="*/ 55217 w 333670"/>
                  <a:gd name="connsiteY5" fmla="*/ 64295 h 78025"/>
                  <a:gd name="connsiteX6" fmla="*/ 71885 w 333670"/>
                  <a:gd name="connsiteY6" fmla="*/ 69648 h 78025"/>
                  <a:gd name="connsiteX7" fmla="*/ 71295 w 333670"/>
                  <a:gd name="connsiteY7" fmla="*/ 58342 h 78025"/>
                  <a:gd name="connsiteX8" fmla="*/ 76057 w 333670"/>
                  <a:gd name="connsiteY8" fmla="*/ 51198 h 78025"/>
                  <a:gd name="connsiteX9" fmla="*/ 81410 w 333670"/>
                  <a:gd name="connsiteY9" fmla="*/ 48217 h 78025"/>
                  <a:gd name="connsiteX10" fmla="*/ 96298 w 333670"/>
                  <a:gd name="connsiteY10" fmla="*/ 47026 h 78025"/>
                  <a:gd name="connsiteX11" fmla="*/ 104032 w 333670"/>
                  <a:gd name="connsiteY11" fmla="*/ 47026 h 78025"/>
                  <a:gd name="connsiteX12" fmla="*/ 109985 w 333670"/>
                  <a:gd name="connsiteY12" fmla="*/ 47626 h 78025"/>
                  <a:gd name="connsiteX13" fmla="*/ 121301 w 333670"/>
                  <a:gd name="connsiteY13" fmla="*/ 50008 h 78025"/>
                  <a:gd name="connsiteX14" fmla="*/ 134398 w 333670"/>
                  <a:gd name="connsiteY14" fmla="*/ 50008 h 78025"/>
                  <a:gd name="connsiteX15" fmla="*/ 144513 w 333670"/>
                  <a:gd name="connsiteY15" fmla="*/ 41673 h 78025"/>
                  <a:gd name="connsiteX16" fmla="*/ 151657 w 333670"/>
                  <a:gd name="connsiteY16" fmla="*/ 30958 h 78025"/>
                  <a:gd name="connsiteX17" fmla="*/ 159992 w 333670"/>
                  <a:gd name="connsiteY17" fmla="*/ 20242 h 78025"/>
                  <a:gd name="connsiteX18" fmla="*/ 169517 w 333670"/>
                  <a:gd name="connsiteY18" fmla="*/ 17261 h 78025"/>
                  <a:gd name="connsiteX19" fmla="*/ 183213 w 333670"/>
                  <a:gd name="connsiteY19" fmla="*/ 16070 h 78025"/>
                  <a:gd name="connsiteX20" fmla="*/ 194520 w 333670"/>
                  <a:gd name="connsiteY20" fmla="*/ 11307 h 78025"/>
                  <a:gd name="connsiteX21" fmla="*/ 202854 w 333670"/>
                  <a:gd name="connsiteY21" fmla="*/ 4764 h 78025"/>
                  <a:gd name="connsiteX22" fmla="*/ 208807 w 333670"/>
                  <a:gd name="connsiteY22" fmla="*/ 1 h 78025"/>
                  <a:gd name="connsiteX23" fmla="*/ 214170 w 333670"/>
                  <a:gd name="connsiteY23" fmla="*/ 3373 h 78025"/>
                  <a:gd name="connsiteX24" fmla="*/ 223495 w 333670"/>
                  <a:gd name="connsiteY24" fmla="*/ 8926 h 78025"/>
                  <a:gd name="connsiteX25" fmla="*/ 224485 w 333670"/>
                  <a:gd name="connsiteY25" fmla="*/ 13098 h 78025"/>
                  <a:gd name="connsiteX26" fmla="*/ 222304 w 333670"/>
                  <a:gd name="connsiteY26" fmla="*/ 19451 h 78025"/>
                  <a:gd name="connsiteX27" fmla="*/ 223095 w 333670"/>
                  <a:gd name="connsiteY27" fmla="*/ 26986 h 78025"/>
                  <a:gd name="connsiteX28" fmla="*/ 228257 w 333670"/>
                  <a:gd name="connsiteY28" fmla="*/ 34529 h 78025"/>
                  <a:gd name="connsiteX29" fmla="*/ 231229 w 333670"/>
                  <a:gd name="connsiteY29" fmla="*/ 43464 h 78025"/>
                  <a:gd name="connsiteX30" fmla="*/ 228848 w 333670"/>
                  <a:gd name="connsiteY30" fmla="*/ 49417 h 78025"/>
                  <a:gd name="connsiteX31" fmla="*/ 227657 w 333670"/>
                  <a:gd name="connsiteY31" fmla="*/ 59333 h 78025"/>
                  <a:gd name="connsiteX32" fmla="*/ 237982 w 333670"/>
                  <a:gd name="connsiteY32" fmla="*/ 69658 h 78025"/>
                  <a:gd name="connsiteX33" fmla="*/ 243535 w 333670"/>
                  <a:gd name="connsiteY33" fmla="*/ 71639 h 78025"/>
                  <a:gd name="connsiteX34" fmla="*/ 259013 w 333670"/>
                  <a:gd name="connsiteY34" fmla="*/ 77592 h 78025"/>
                  <a:gd name="connsiteX35" fmla="*/ 269329 w 333670"/>
                  <a:gd name="connsiteY35" fmla="*/ 77592 h 78025"/>
                  <a:gd name="connsiteX36" fmla="*/ 278063 w 333670"/>
                  <a:gd name="connsiteY36" fmla="*/ 77992 h 78025"/>
                  <a:gd name="connsiteX37" fmla="*/ 288379 w 333670"/>
                  <a:gd name="connsiteY37" fmla="*/ 76001 h 78025"/>
                  <a:gd name="connsiteX38" fmla="*/ 299895 w 333670"/>
                  <a:gd name="connsiteY38" fmla="*/ 70048 h 78025"/>
                  <a:gd name="connsiteX39" fmla="*/ 313782 w 333670"/>
                  <a:gd name="connsiteY39" fmla="*/ 68858 h 78025"/>
                  <a:gd name="connsiteX40" fmla="*/ 310610 w 333670"/>
                  <a:gd name="connsiteY40" fmla="*/ 68858 h 78025"/>
                  <a:gd name="connsiteX41" fmla="*/ 323707 w 333670"/>
                  <a:gd name="connsiteY41" fmla="*/ 68858 h 78025"/>
                  <a:gd name="connsiteX42" fmla="*/ 333670 w 333670"/>
                  <a:gd name="connsiteY42" fmla="*/ 69953 h 78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333670" h="78025">
                    <a:moveTo>
                      <a:pt x="0" y="52684"/>
                    </a:moveTo>
                    <a:cubicBezTo>
                      <a:pt x="1791" y="52684"/>
                      <a:pt x="7592" y="52979"/>
                      <a:pt x="9382" y="52979"/>
                    </a:cubicBezTo>
                    <a:lnTo>
                      <a:pt x="22479" y="52979"/>
                    </a:lnTo>
                    <a:cubicBezTo>
                      <a:pt x="29642" y="53017"/>
                      <a:pt x="37986" y="55599"/>
                      <a:pt x="39148" y="55961"/>
                    </a:cubicBezTo>
                    <a:cubicBezTo>
                      <a:pt x="51130" y="59733"/>
                      <a:pt x="60122" y="66410"/>
                      <a:pt x="59979" y="66676"/>
                    </a:cubicBezTo>
                    <a:cubicBezTo>
                      <a:pt x="59874" y="66857"/>
                      <a:pt x="55207" y="64314"/>
                      <a:pt x="55217" y="64295"/>
                    </a:cubicBezTo>
                    <a:cubicBezTo>
                      <a:pt x="55226" y="64266"/>
                      <a:pt x="69075" y="72639"/>
                      <a:pt x="71885" y="69648"/>
                    </a:cubicBezTo>
                    <a:cubicBezTo>
                      <a:pt x="73514" y="67915"/>
                      <a:pt x="69637" y="64247"/>
                      <a:pt x="71295" y="58342"/>
                    </a:cubicBezTo>
                    <a:cubicBezTo>
                      <a:pt x="72323" y="54656"/>
                      <a:pt x="74924" y="52160"/>
                      <a:pt x="76057" y="51198"/>
                    </a:cubicBezTo>
                    <a:cubicBezTo>
                      <a:pt x="78105" y="49455"/>
                      <a:pt x="80067" y="48712"/>
                      <a:pt x="81410" y="48217"/>
                    </a:cubicBezTo>
                    <a:cubicBezTo>
                      <a:pt x="83801" y="47350"/>
                      <a:pt x="85106" y="47341"/>
                      <a:pt x="96298" y="47026"/>
                    </a:cubicBezTo>
                    <a:cubicBezTo>
                      <a:pt x="99727" y="46941"/>
                      <a:pt x="101441" y="46883"/>
                      <a:pt x="104032" y="47026"/>
                    </a:cubicBezTo>
                    <a:cubicBezTo>
                      <a:pt x="105156" y="47093"/>
                      <a:pt x="107233" y="47236"/>
                      <a:pt x="109985" y="47626"/>
                    </a:cubicBezTo>
                    <a:cubicBezTo>
                      <a:pt x="116586" y="48550"/>
                      <a:pt x="116719" y="49417"/>
                      <a:pt x="121301" y="50008"/>
                    </a:cubicBezTo>
                    <a:cubicBezTo>
                      <a:pt x="127768" y="50846"/>
                      <a:pt x="134274" y="50008"/>
                      <a:pt x="134398" y="50008"/>
                    </a:cubicBezTo>
                    <a:cubicBezTo>
                      <a:pt x="137312" y="48331"/>
                      <a:pt x="141075" y="45721"/>
                      <a:pt x="144513" y="41673"/>
                    </a:cubicBezTo>
                    <a:cubicBezTo>
                      <a:pt x="146256" y="39625"/>
                      <a:pt x="146514" y="38854"/>
                      <a:pt x="151657" y="30958"/>
                    </a:cubicBezTo>
                    <a:cubicBezTo>
                      <a:pt x="157029" y="22709"/>
                      <a:pt x="158105" y="21461"/>
                      <a:pt x="159992" y="20242"/>
                    </a:cubicBezTo>
                    <a:cubicBezTo>
                      <a:pt x="162678" y="18508"/>
                      <a:pt x="165116" y="18070"/>
                      <a:pt x="169517" y="17261"/>
                    </a:cubicBezTo>
                    <a:cubicBezTo>
                      <a:pt x="176575" y="15975"/>
                      <a:pt x="177537" y="17356"/>
                      <a:pt x="183213" y="16070"/>
                    </a:cubicBezTo>
                    <a:cubicBezTo>
                      <a:pt x="188633" y="14851"/>
                      <a:pt x="192700" y="12479"/>
                      <a:pt x="194520" y="11307"/>
                    </a:cubicBezTo>
                    <a:cubicBezTo>
                      <a:pt x="196053" y="10326"/>
                      <a:pt x="196568" y="9822"/>
                      <a:pt x="202854" y="4764"/>
                    </a:cubicBezTo>
                    <a:cubicBezTo>
                      <a:pt x="206045" y="2192"/>
                      <a:pt x="206750" y="58"/>
                      <a:pt x="208807" y="1"/>
                    </a:cubicBezTo>
                    <a:cubicBezTo>
                      <a:pt x="210550" y="-46"/>
                      <a:pt x="210912" y="1221"/>
                      <a:pt x="214170" y="3373"/>
                    </a:cubicBezTo>
                    <a:cubicBezTo>
                      <a:pt x="219142" y="6669"/>
                      <a:pt x="221780" y="5993"/>
                      <a:pt x="223495" y="8926"/>
                    </a:cubicBezTo>
                    <a:cubicBezTo>
                      <a:pt x="224514" y="10688"/>
                      <a:pt x="224495" y="12517"/>
                      <a:pt x="224485" y="13098"/>
                    </a:cubicBezTo>
                    <a:cubicBezTo>
                      <a:pt x="224428" y="15880"/>
                      <a:pt x="222971" y="16689"/>
                      <a:pt x="222304" y="19451"/>
                    </a:cubicBezTo>
                    <a:cubicBezTo>
                      <a:pt x="221561" y="22509"/>
                      <a:pt x="222466" y="25157"/>
                      <a:pt x="223095" y="26986"/>
                    </a:cubicBezTo>
                    <a:cubicBezTo>
                      <a:pt x="224266" y="30405"/>
                      <a:pt x="225685" y="30186"/>
                      <a:pt x="228257" y="34529"/>
                    </a:cubicBezTo>
                    <a:cubicBezTo>
                      <a:pt x="229934" y="37377"/>
                      <a:pt x="231562" y="40130"/>
                      <a:pt x="231229" y="43464"/>
                    </a:cubicBezTo>
                    <a:cubicBezTo>
                      <a:pt x="231000" y="45826"/>
                      <a:pt x="230019" y="46112"/>
                      <a:pt x="228848" y="49417"/>
                    </a:cubicBezTo>
                    <a:cubicBezTo>
                      <a:pt x="228048" y="51693"/>
                      <a:pt x="226695" y="55494"/>
                      <a:pt x="227657" y="59333"/>
                    </a:cubicBezTo>
                    <a:cubicBezTo>
                      <a:pt x="229152" y="65286"/>
                      <a:pt x="235458" y="68410"/>
                      <a:pt x="237982" y="69658"/>
                    </a:cubicBezTo>
                    <a:cubicBezTo>
                      <a:pt x="239554" y="70439"/>
                      <a:pt x="239411" y="70153"/>
                      <a:pt x="243535" y="71639"/>
                    </a:cubicBezTo>
                    <a:cubicBezTo>
                      <a:pt x="253860" y="75354"/>
                      <a:pt x="254175" y="76897"/>
                      <a:pt x="259013" y="77592"/>
                    </a:cubicBezTo>
                    <a:cubicBezTo>
                      <a:pt x="262271" y="78059"/>
                      <a:pt x="261509" y="77268"/>
                      <a:pt x="269329" y="77592"/>
                    </a:cubicBezTo>
                    <a:cubicBezTo>
                      <a:pt x="274320" y="77792"/>
                      <a:pt x="275053" y="78135"/>
                      <a:pt x="278063" y="77992"/>
                    </a:cubicBezTo>
                    <a:cubicBezTo>
                      <a:pt x="279435" y="77925"/>
                      <a:pt x="283569" y="77640"/>
                      <a:pt x="288379" y="76001"/>
                    </a:cubicBezTo>
                    <a:cubicBezTo>
                      <a:pt x="294884" y="73791"/>
                      <a:pt x="294475" y="71867"/>
                      <a:pt x="299895" y="70048"/>
                    </a:cubicBezTo>
                    <a:cubicBezTo>
                      <a:pt x="306943" y="67686"/>
                      <a:pt x="313782" y="68905"/>
                      <a:pt x="313782" y="68858"/>
                    </a:cubicBezTo>
                    <a:cubicBezTo>
                      <a:pt x="313782" y="68829"/>
                      <a:pt x="310610" y="68896"/>
                      <a:pt x="310610" y="68858"/>
                    </a:cubicBezTo>
                    <a:cubicBezTo>
                      <a:pt x="310601" y="68810"/>
                      <a:pt x="316630" y="68124"/>
                      <a:pt x="323707" y="68858"/>
                    </a:cubicBezTo>
                    <a:cubicBezTo>
                      <a:pt x="326736" y="69172"/>
                      <a:pt x="332042" y="69572"/>
                      <a:pt x="333670" y="69953"/>
                    </a:cubicBez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4609FB87-DB0F-724F-EB2B-3401F2DA1FCE}"/>
                  </a:ext>
                </a:extLst>
              </p:cNvPr>
              <p:cNvSpPr/>
              <p:nvPr/>
            </p:nvSpPr>
            <p:spPr>
              <a:xfrm>
                <a:off x="3874247" y="2327847"/>
                <a:ext cx="480828" cy="508789"/>
              </a:xfrm>
              <a:custGeom>
                <a:avLst/>
                <a:gdLst>
                  <a:gd name="connsiteX0" fmla="*/ 164414 w 362544"/>
                  <a:gd name="connsiteY0" fmla="*/ 35445 h 383626"/>
                  <a:gd name="connsiteX1" fmla="*/ 167529 w 362544"/>
                  <a:gd name="connsiteY1" fmla="*/ 32580 h 383626"/>
                  <a:gd name="connsiteX2" fmla="*/ 170977 w 362544"/>
                  <a:gd name="connsiteY2" fmla="*/ 27414 h 383626"/>
                  <a:gd name="connsiteX3" fmla="*/ 172168 w 362544"/>
                  <a:gd name="connsiteY3" fmla="*/ 21489 h 383626"/>
                  <a:gd name="connsiteX4" fmla="*/ 172110 w 362544"/>
                  <a:gd name="connsiteY4" fmla="*/ 15659 h 383626"/>
                  <a:gd name="connsiteX5" fmla="*/ 171101 w 362544"/>
                  <a:gd name="connsiteY5" fmla="*/ 9601 h 383626"/>
                  <a:gd name="connsiteX6" fmla="*/ 171806 w 362544"/>
                  <a:gd name="connsiteY6" fmla="*/ 3658 h 383626"/>
                  <a:gd name="connsiteX7" fmla="*/ 172663 w 362544"/>
                  <a:gd name="connsiteY7" fmla="*/ 202 h 383626"/>
                  <a:gd name="connsiteX8" fmla="*/ 178835 w 362544"/>
                  <a:gd name="connsiteY8" fmla="*/ 1848 h 383626"/>
                  <a:gd name="connsiteX9" fmla="*/ 183760 w 362544"/>
                  <a:gd name="connsiteY9" fmla="*/ 3160 h 383626"/>
                  <a:gd name="connsiteX10" fmla="*/ 187350 w 362544"/>
                  <a:gd name="connsiteY10" fmla="*/ 4989 h 383626"/>
                  <a:gd name="connsiteX11" fmla="*/ 189875 w 362544"/>
                  <a:gd name="connsiteY11" fmla="*/ 9412 h 383626"/>
                  <a:gd name="connsiteX12" fmla="*/ 192389 w 362544"/>
                  <a:gd name="connsiteY12" fmla="*/ 13804 h 383626"/>
                  <a:gd name="connsiteX13" fmla="*/ 194780 w 362544"/>
                  <a:gd name="connsiteY13" fmla="*/ 17988 h 383626"/>
                  <a:gd name="connsiteX14" fmla="*/ 197599 w 362544"/>
                  <a:gd name="connsiteY14" fmla="*/ 21456 h 383626"/>
                  <a:gd name="connsiteX15" fmla="*/ 199752 w 362544"/>
                  <a:gd name="connsiteY15" fmla="*/ 25407 h 383626"/>
                  <a:gd name="connsiteX16" fmla="*/ 201514 w 362544"/>
                  <a:gd name="connsiteY16" fmla="*/ 26584 h 383626"/>
                  <a:gd name="connsiteX17" fmla="*/ 205677 w 362544"/>
                  <a:gd name="connsiteY17" fmla="*/ 27031 h 383626"/>
                  <a:gd name="connsiteX18" fmla="*/ 213258 w 362544"/>
                  <a:gd name="connsiteY18" fmla="*/ 27843 h 383626"/>
                  <a:gd name="connsiteX19" fmla="*/ 219488 w 362544"/>
                  <a:gd name="connsiteY19" fmla="*/ 28511 h 383626"/>
                  <a:gd name="connsiteX20" fmla="*/ 226155 w 362544"/>
                  <a:gd name="connsiteY20" fmla="*/ 29226 h 383626"/>
                  <a:gd name="connsiteX21" fmla="*/ 232442 w 362544"/>
                  <a:gd name="connsiteY21" fmla="*/ 28213 h 383626"/>
                  <a:gd name="connsiteX22" fmla="*/ 240033 w 362544"/>
                  <a:gd name="connsiteY22" fmla="*/ 25817 h 383626"/>
                  <a:gd name="connsiteX23" fmla="*/ 245462 w 362544"/>
                  <a:gd name="connsiteY23" fmla="*/ 24101 h 383626"/>
                  <a:gd name="connsiteX24" fmla="*/ 251358 w 362544"/>
                  <a:gd name="connsiteY24" fmla="*/ 23300 h 383626"/>
                  <a:gd name="connsiteX25" fmla="*/ 255368 w 362544"/>
                  <a:gd name="connsiteY25" fmla="*/ 23696 h 383626"/>
                  <a:gd name="connsiteX26" fmla="*/ 258493 w 362544"/>
                  <a:gd name="connsiteY26" fmla="*/ 27082 h 383626"/>
                  <a:gd name="connsiteX27" fmla="*/ 262836 w 362544"/>
                  <a:gd name="connsiteY27" fmla="*/ 31792 h 383626"/>
                  <a:gd name="connsiteX28" fmla="*/ 266513 w 362544"/>
                  <a:gd name="connsiteY28" fmla="*/ 34404 h 383626"/>
                  <a:gd name="connsiteX29" fmla="*/ 272361 w 362544"/>
                  <a:gd name="connsiteY29" fmla="*/ 38772 h 383626"/>
                  <a:gd name="connsiteX30" fmla="*/ 276885 w 362544"/>
                  <a:gd name="connsiteY30" fmla="*/ 41034 h 383626"/>
                  <a:gd name="connsiteX31" fmla="*/ 280943 w 362544"/>
                  <a:gd name="connsiteY31" fmla="*/ 44524 h 383626"/>
                  <a:gd name="connsiteX32" fmla="*/ 282324 w 362544"/>
                  <a:gd name="connsiteY32" fmla="*/ 49532 h 383626"/>
                  <a:gd name="connsiteX33" fmla="*/ 283562 w 362544"/>
                  <a:gd name="connsiteY33" fmla="*/ 52828 h 383626"/>
                  <a:gd name="connsiteX34" fmla="*/ 287372 w 362544"/>
                  <a:gd name="connsiteY34" fmla="*/ 51192 h 383626"/>
                  <a:gd name="connsiteX35" fmla="*/ 290135 w 362544"/>
                  <a:gd name="connsiteY35" fmla="*/ 50008 h 383626"/>
                  <a:gd name="connsiteX36" fmla="*/ 292221 w 362544"/>
                  <a:gd name="connsiteY36" fmla="*/ 52441 h 383626"/>
                  <a:gd name="connsiteX37" fmla="*/ 294516 w 362544"/>
                  <a:gd name="connsiteY37" fmla="*/ 55114 h 383626"/>
                  <a:gd name="connsiteX38" fmla="*/ 296193 w 362544"/>
                  <a:gd name="connsiteY38" fmla="*/ 58467 h 383626"/>
                  <a:gd name="connsiteX39" fmla="*/ 297298 w 362544"/>
                  <a:gd name="connsiteY39" fmla="*/ 63430 h 383626"/>
                  <a:gd name="connsiteX40" fmla="*/ 298431 w 362544"/>
                  <a:gd name="connsiteY40" fmla="*/ 68918 h 383626"/>
                  <a:gd name="connsiteX41" fmla="*/ 299993 w 362544"/>
                  <a:gd name="connsiteY41" fmla="*/ 73695 h 383626"/>
                  <a:gd name="connsiteX42" fmla="*/ 302527 w 362544"/>
                  <a:gd name="connsiteY42" fmla="*/ 75639 h 383626"/>
                  <a:gd name="connsiteX43" fmla="*/ 307327 w 362544"/>
                  <a:gd name="connsiteY43" fmla="*/ 77558 h 383626"/>
                  <a:gd name="connsiteX44" fmla="*/ 310271 w 362544"/>
                  <a:gd name="connsiteY44" fmla="*/ 77118 h 383626"/>
                  <a:gd name="connsiteX45" fmla="*/ 312871 w 362544"/>
                  <a:gd name="connsiteY45" fmla="*/ 75655 h 383626"/>
                  <a:gd name="connsiteX46" fmla="*/ 313490 w 362544"/>
                  <a:gd name="connsiteY46" fmla="*/ 70101 h 383626"/>
                  <a:gd name="connsiteX47" fmla="*/ 316071 w 362544"/>
                  <a:gd name="connsiteY47" fmla="*/ 68805 h 383626"/>
                  <a:gd name="connsiteX48" fmla="*/ 319938 w 362544"/>
                  <a:gd name="connsiteY48" fmla="*/ 68805 h 383626"/>
                  <a:gd name="connsiteX49" fmla="*/ 324406 w 362544"/>
                  <a:gd name="connsiteY49" fmla="*/ 70124 h 383626"/>
                  <a:gd name="connsiteX50" fmla="*/ 327730 w 362544"/>
                  <a:gd name="connsiteY50" fmla="*/ 72564 h 383626"/>
                  <a:gd name="connsiteX51" fmla="*/ 329178 w 362544"/>
                  <a:gd name="connsiteY51" fmla="*/ 76916 h 383626"/>
                  <a:gd name="connsiteX52" fmla="*/ 330368 w 362544"/>
                  <a:gd name="connsiteY52" fmla="*/ 80488 h 383626"/>
                  <a:gd name="connsiteX53" fmla="*/ 331492 w 362544"/>
                  <a:gd name="connsiteY53" fmla="*/ 86197 h 383626"/>
                  <a:gd name="connsiteX54" fmla="*/ 331492 w 362544"/>
                  <a:gd name="connsiteY54" fmla="*/ 90364 h 383626"/>
                  <a:gd name="connsiteX55" fmla="*/ 331492 w 362544"/>
                  <a:gd name="connsiteY55" fmla="*/ 93341 h 383626"/>
                  <a:gd name="connsiteX56" fmla="*/ 333007 w 362544"/>
                  <a:gd name="connsiteY56" fmla="*/ 96819 h 383626"/>
                  <a:gd name="connsiteX57" fmla="*/ 338693 w 362544"/>
                  <a:gd name="connsiteY57" fmla="*/ 97806 h 383626"/>
                  <a:gd name="connsiteX58" fmla="*/ 344646 w 362544"/>
                  <a:gd name="connsiteY58" fmla="*/ 99596 h 383626"/>
                  <a:gd name="connsiteX59" fmla="*/ 348266 w 362544"/>
                  <a:gd name="connsiteY59" fmla="*/ 100234 h 383626"/>
                  <a:gd name="connsiteX60" fmla="*/ 352057 w 362544"/>
                  <a:gd name="connsiteY60" fmla="*/ 102432 h 383626"/>
                  <a:gd name="connsiteX61" fmla="*/ 353104 w 362544"/>
                  <a:gd name="connsiteY61" fmla="*/ 104515 h 383626"/>
                  <a:gd name="connsiteX62" fmla="*/ 352981 w 362544"/>
                  <a:gd name="connsiteY62" fmla="*/ 107182 h 383626"/>
                  <a:gd name="connsiteX63" fmla="*/ 352085 w 362544"/>
                  <a:gd name="connsiteY63" fmla="*/ 110158 h 383626"/>
                  <a:gd name="connsiteX64" fmla="*/ 349656 w 362544"/>
                  <a:gd name="connsiteY64" fmla="*/ 114854 h 383626"/>
                  <a:gd name="connsiteX65" fmla="*/ 348542 w 362544"/>
                  <a:gd name="connsiteY65" fmla="*/ 116588 h 383626"/>
                  <a:gd name="connsiteX66" fmla="*/ 346875 w 362544"/>
                  <a:gd name="connsiteY66" fmla="*/ 119534 h 383626"/>
                  <a:gd name="connsiteX67" fmla="*/ 342922 w 362544"/>
                  <a:gd name="connsiteY67" fmla="*/ 124781 h 383626"/>
                  <a:gd name="connsiteX68" fmla="*/ 341522 w 362544"/>
                  <a:gd name="connsiteY68" fmla="*/ 127187 h 383626"/>
                  <a:gd name="connsiteX69" fmla="*/ 340284 w 362544"/>
                  <a:gd name="connsiteY69" fmla="*/ 129306 h 383626"/>
                  <a:gd name="connsiteX70" fmla="*/ 344684 w 362544"/>
                  <a:gd name="connsiteY70" fmla="*/ 130777 h 383626"/>
                  <a:gd name="connsiteX71" fmla="*/ 350657 w 362544"/>
                  <a:gd name="connsiteY71" fmla="*/ 131896 h 383626"/>
                  <a:gd name="connsiteX72" fmla="*/ 354981 w 362544"/>
                  <a:gd name="connsiteY72" fmla="*/ 132709 h 383626"/>
                  <a:gd name="connsiteX73" fmla="*/ 356857 w 362544"/>
                  <a:gd name="connsiteY73" fmla="*/ 136705 h 383626"/>
                  <a:gd name="connsiteX74" fmla="*/ 354267 w 362544"/>
                  <a:gd name="connsiteY74" fmla="*/ 138189 h 383626"/>
                  <a:gd name="connsiteX75" fmla="*/ 350285 w 362544"/>
                  <a:gd name="connsiteY75" fmla="*/ 140464 h 383626"/>
                  <a:gd name="connsiteX76" fmla="*/ 349666 w 362544"/>
                  <a:gd name="connsiteY76" fmla="*/ 143223 h 383626"/>
                  <a:gd name="connsiteX77" fmla="*/ 348552 w 362544"/>
                  <a:gd name="connsiteY77" fmla="*/ 148266 h 383626"/>
                  <a:gd name="connsiteX78" fmla="*/ 348790 w 362544"/>
                  <a:gd name="connsiteY78" fmla="*/ 147178 h 383626"/>
                  <a:gd name="connsiteX79" fmla="*/ 345161 w 362544"/>
                  <a:gd name="connsiteY79" fmla="*/ 148112 h 383626"/>
                  <a:gd name="connsiteX80" fmla="*/ 342227 w 362544"/>
                  <a:gd name="connsiteY80" fmla="*/ 147377 h 383626"/>
                  <a:gd name="connsiteX81" fmla="*/ 337988 w 362544"/>
                  <a:gd name="connsiteY81" fmla="*/ 149937 h 383626"/>
                  <a:gd name="connsiteX82" fmla="*/ 336131 w 362544"/>
                  <a:gd name="connsiteY82" fmla="*/ 151798 h 383626"/>
                  <a:gd name="connsiteX83" fmla="*/ 334788 w 362544"/>
                  <a:gd name="connsiteY83" fmla="*/ 154099 h 383626"/>
                  <a:gd name="connsiteX84" fmla="*/ 336760 w 362544"/>
                  <a:gd name="connsiteY84" fmla="*/ 155502 h 383626"/>
                  <a:gd name="connsiteX85" fmla="*/ 342265 w 362544"/>
                  <a:gd name="connsiteY85" fmla="*/ 155502 h 383626"/>
                  <a:gd name="connsiteX86" fmla="*/ 345504 w 362544"/>
                  <a:gd name="connsiteY86" fmla="*/ 158202 h 383626"/>
                  <a:gd name="connsiteX87" fmla="*/ 346428 w 362544"/>
                  <a:gd name="connsiteY87" fmla="*/ 160908 h 383626"/>
                  <a:gd name="connsiteX88" fmla="*/ 346018 w 362544"/>
                  <a:gd name="connsiteY88" fmla="*/ 165482 h 383626"/>
                  <a:gd name="connsiteX89" fmla="*/ 345056 w 362544"/>
                  <a:gd name="connsiteY89" fmla="*/ 169931 h 383626"/>
                  <a:gd name="connsiteX90" fmla="*/ 344770 w 362544"/>
                  <a:gd name="connsiteY90" fmla="*/ 173831 h 383626"/>
                  <a:gd name="connsiteX91" fmla="*/ 344799 w 362544"/>
                  <a:gd name="connsiteY91" fmla="*/ 177874 h 383626"/>
                  <a:gd name="connsiteX92" fmla="*/ 344942 w 362544"/>
                  <a:gd name="connsiteY92" fmla="*/ 181743 h 383626"/>
                  <a:gd name="connsiteX93" fmla="*/ 342417 w 362544"/>
                  <a:gd name="connsiteY93" fmla="*/ 182934 h 383626"/>
                  <a:gd name="connsiteX94" fmla="*/ 338398 w 362544"/>
                  <a:gd name="connsiteY94" fmla="*/ 182934 h 383626"/>
                  <a:gd name="connsiteX95" fmla="*/ 334226 w 362544"/>
                  <a:gd name="connsiteY95" fmla="*/ 182934 h 383626"/>
                  <a:gd name="connsiteX96" fmla="*/ 331254 w 362544"/>
                  <a:gd name="connsiteY96" fmla="*/ 185315 h 383626"/>
                  <a:gd name="connsiteX97" fmla="*/ 333188 w 362544"/>
                  <a:gd name="connsiteY97" fmla="*/ 187994 h 383626"/>
                  <a:gd name="connsiteX98" fmla="*/ 332892 w 362544"/>
                  <a:gd name="connsiteY98" fmla="*/ 190673 h 383626"/>
                  <a:gd name="connsiteX99" fmla="*/ 330949 w 362544"/>
                  <a:gd name="connsiteY99" fmla="*/ 194096 h 383626"/>
                  <a:gd name="connsiteX100" fmla="*/ 331997 w 362544"/>
                  <a:gd name="connsiteY100" fmla="*/ 196329 h 383626"/>
                  <a:gd name="connsiteX101" fmla="*/ 333331 w 362544"/>
                  <a:gd name="connsiteY101" fmla="*/ 197818 h 383626"/>
                  <a:gd name="connsiteX102" fmla="*/ 333931 w 362544"/>
                  <a:gd name="connsiteY102" fmla="*/ 199604 h 383626"/>
                  <a:gd name="connsiteX103" fmla="*/ 330511 w 362544"/>
                  <a:gd name="connsiteY103" fmla="*/ 200497 h 383626"/>
                  <a:gd name="connsiteX104" fmla="*/ 328273 w 362544"/>
                  <a:gd name="connsiteY104" fmla="*/ 202283 h 383626"/>
                  <a:gd name="connsiteX105" fmla="*/ 327235 w 362544"/>
                  <a:gd name="connsiteY105" fmla="*/ 207045 h 383626"/>
                  <a:gd name="connsiteX106" fmla="*/ 325892 w 362544"/>
                  <a:gd name="connsiteY106" fmla="*/ 210766 h 383626"/>
                  <a:gd name="connsiteX107" fmla="*/ 326492 w 362544"/>
                  <a:gd name="connsiteY107" fmla="*/ 209427 h 383626"/>
                  <a:gd name="connsiteX108" fmla="*/ 323063 w 362544"/>
                  <a:gd name="connsiteY108" fmla="*/ 214636 h 383626"/>
                  <a:gd name="connsiteX109" fmla="*/ 318900 w 362544"/>
                  <a:gd name="connsiteY109" fmla="*/ 218208 h 383626"/>
                  <a:gd name="connsiteX110" fmla="*/ 316967 w 362544"/>
                  <a:gd name="connsiteY110" fmla="*/ 221631 h 383626"/>
                  <a:gd name="connsiteX111" fmla="*/ 314138 w 362544"/>
                  <a:gd name="connsiteY111" fmla="*/ 224608 h 383626"/>
                  <a:gd name="connsiteX112" fmla="*/ 311604 w 362544"/>
                  <a:gd name="connsiteY112" fmla="*/ 225203 h 383626"/>
                  <a:gd name="connsiteX113" fmla="*/ 309966 w 362544"/>
                  <a:gd name="connsiteY113" fmla="*/ 227733 h 383626"/>
                  <a:gd name="connsiteX114" fmla="*/ 310566 w 362544"/>
                  <a:gd name="connsiteY114" fmla="*/ 231008 h 383626"/>
                  <a:gd name="connsiteX115" fmla="*/ 311461 w 362544"/>
                  <a:gd name="connsiteY115" fmla="*/ 234431 h 383626"/>
                  <a:gd name="connsiteX116" fmla="*/ 312795 w 362544"/>
                  <a:gd name="connsiteY116" fmla="*/ 236663 h 383626"/>
                  <a:gd name="connsiteX117" fmla="*/ 314728 w 362544"/>
                  <a:gd name="connsiteY117" fmla="*/ 238598 h 383626"/>
                  <a:gd name="connsiteX118" fmla="*/ 319195 w 362544"/>
                  <a:gd name="connsiteY118" fmla="*/ 239789 h 383626"/>
                  <a:gd name="connsiteX119" fmla="*/ 323958 w 362544"/>
                  <a:gd name="connsiteY119" fmla="*/ 239789 h 383626"/>
                  <a:gd name="connsiteX120" fmla="*/ 328273 w 362544"/>
                  <a:gd name="connsiteY120" fmla="*/ 239789 h 383626"/>
                  <a:gd name="connsiteX121" fmla="*/ 331845 w 362544"/>
                  <a:gd name="connsiteY121" fmla="*/ 238301 h 383626"/>
                  <a:gd name="connsiteX122" fmla="*/ 336464 w 362544"/>
                  <a:gd name="connsiteY122" fmla="*/ 236068 h 383626"/>
                  <a:gd name="connsiteX123" fmla="*/ 339284 w 362544"/>
                  <a:gd name="connsiteY123" fmla="*/ 235771 h 383626"/>
                  <a:gd name="connsiteX124" fmla="*/ 341665 w 362544"/>
                  <a:gd name="connsiteY124" fmla="*/ 237706 h 383626"/>
                  <a:gd name="connsiteX125" fmla="*/ 343008 w 362544"/>
                  <a:gd name="connsiteY125" fmla="*/ 240682 h 383626"/>
                  <a:gd name="connsiteX126" fmla="*/ 342560 w 362544"/>
                  <a:gd name="connsiteY126" fmla="*/ 243510 h 383626"/>
                  <a:gd name="connsiteX127" fmla="*/ 342417 w 362544"/>
                  <a:gd name="connsiteY127" fmla="*/ 246487 h 383626"/>
                  <a:gd name="connsiteX128" fmla="*/ 342713 w 362544"/>
                  <a:gd name="connsiteY128" fmla="*/ 248719 h 383626"/>
                  <a:gd name="connsiteX129" fmla="*/ 344351 w 362544"/>
                  <a:gd name="connsiteY129" fmla="*/ 250357 h 383626"/>
                  <a:gd name="connsiteX130" fmla="*/ 347180 w 362544"/>
                  <a:gd name="connsiteY130" fmla="*/ 251547 h 383626"/>
                  <a:gd name="connsiteX131" fmla="*/ 349256 w 362544"/>
                  <a:gd name="connsiteY131" fmla="*/ 253185 h 383626"/>
                  <a:gd name="connsiteX132" fmla="*/ 350304 w 362544"/>
                  <a:gd name="connsiteY132" fmla="*/ 256310 h 383626"/>
                  <a:gd name="connsiteX133" fmla="*/ 351495 w 362544"/>
                  <a:gd name="connsiteY133" fmla="*/ 260179 h 383626"/>
                  <a:gd name="connsiteX134" fmla="*/ 354467 w 362544"/>
                  <a:gd name="connsiteY134" fmla="*/ 263751 h 383626"/>
                  <a:gd name="connsiteX135" fmla="*/ 358639 w 362544"/>
                  <a:gd name="connsiteY135" fmla="*/ 269407 h 383626"/>
                  <a:gd name="connsiteX136" fmla="*/ 359829 w 362544"/>
                  <a:gd name="connsiteY136" fmla="*/ 271341 h 383626"/>
                  <a:gd name="connsiteX137" fmla="*/ 355210 w 362544"/>
                  <a:gd name="connsiteY137" fmla="*/ 272532 h 383626"/>
                  <a:gd name="connsiteX138" fmla="*/ 358191 w 362544"/>
                  <a:gd name="connsiteY138" fmla="*/ 277741 h 383626"/>
                  <a:gd name="connsiteX139" fmla="*/ 360572 w 362544"/>
                  <a:gd name="connsiteY139" fmla="*/ 281016 h 383626"/>
                  <a:gd name="connsiteX140" fmla="*/ 362210 w 362544"/>
                  <a:gd name="connsiteY140" fmla="*/ 285630 h 383626"/>
                  <a:gd name="connsiteX141" fmla="*/ 362353 w 362544"/>
                  <a:gd name="connsiteY141" fmla="*/ 288308 h 383626"/>
                  <a:gd name="connsiteX142" fmla="*/ 358781 w 362544"/>
                  <a:gd name="connsiteY142" fmla="*/ 289647 h 383626"/>
                  <a:gd name="connsiteX143" fmla="*/ 356848 w 362544"/>
                  <a:gd name="connsiteY143" fmla="*/ 290838 h 383626"/>
                  <a:gd name="connsiteX144" fmla="*/ 355362 w 362544"/>
                  <a:gd name="connsiteY144" fmla="*/ 293368 h 383626"/>
                  <a:gd name="connsiteX145" fmla="*/ 352085 w 362544"/>
                  <a:gd name="connsiteY145" fmla="*/ 293071 h 383626"/>
                  <a:gd name="connsiteX146" fmla="*/ 350152 w 362544"/>
                  <a:gd name="connsiteY146" fmla="*/ 291433 h 383626"/>
                  <a:gd name="connsiteX147" fmla="*/ 348513 w 362544"/>
                  <a:gd name="connsiteY147" fmla="*/ 293666 h 383626"/>
                  <a:gd name="connsiteX148" fmla="*/ 347018 w 362544"/>
                  <a:gd name="connsiteY148" fmla="*/ 297030 h 383626"/>
                  <a:gd name="connsiteX149" fmla="*/ 345846 w 362544"/>
                  <a:gd name="connsiteY149" fmla="*/ 298483 h 383626"/>
                  <a:gd name="connsiteX150" fmla="*/ 342360 w 362544"/>
                  <a:gd name="connsiteY150" fmla="*/ 299181 h 383626"/>
                  <a:gd name="connsiteX151" fmla="*/ 340789 w 362544"/>
                  <a:gd name="connsiteY151" fmla="*/ 302748 h 383626"/>
                  <a:gd name="connsiteX152" fmla="*/ 339636 w 362544"/>
                  <a:gd name="connsiteY152" fmla="*/ 306585 h 383626"/>
                  <a:gd name="connsiteX153" fmla="*/ 339007 w 362544"/>
                  <a:gd name="connsiteY153" fmla="*/ 308683 h 383626"/>
                  <a:gd name="connsiteX154" fmla="*/ 342398 w 362544"/>
                  <a:gd name="connsiteY154" fmla="*/ 310716 h 383626"/>
                  <a:gd name="connsiteX155" fmla="*/ 343703 w 362544"/>
                  <a:gd name="connsiteY155" fmla="*/ 313906 h 383626"/>
                  <a:gd name="connsiteX156" fmla="*/ 342817 w 362544"/>
                  <a:gd name="connsiteY156" fmla="*/ 316739 h 383626"/>
                  <a:gd name="connsiteX157" fmla="*/ 339693 w 362544"/>
                  <a:gd name="connsiteY157" fmla="*/ 321156 h 383626"/>
                  <a:gd name="connsiteX158" fmla="*/ 335226 w 362544"/>
                  <a:gd name="connsiteY158" fmla="*/ 325620 h 383626"/>
                  <a:gd name="connsiteX159" fmla="*/ 333369 w 362544"/>
                  <a:gd name="connsiteY159" fmla="*/ 327480 h 383626"/>
                  <a:gd name="connsiteX160" fmla="*/ 337379 w 362544"/>
                  <a:gd name="connsiteY160" fmla="*/ 333489 h 383626"/>
                  <a:gd name="connsiteX161" fmla="*/ 340922 w 362544"/>
                  <a:gd name="connsiteY161" fmla="*/ 338812 h 383626"/>
                  <a:gd name="connsiteX162" fmla="*/ 342208 w 362544"/>
                  <a:gd name="connsiteY162" fmla="*/ 340736 h 383626"/>
                  <a:gd name="connsiteX163" fmla="*/ 336903 w 362544"/>
                  <a:gd name="connsiteY163" fmla="*/ 345186 h 383626"/>
                  <a:gd name="connsiteX164" fmla="*/ 332311 w 362544"/>
                  <a:gd name="connsiteY164" fmla="*/ 348012 h 383626"/>
                  <a:gd name="connsiteX165" fmla="*/ 330321 w 362544"/>
                  <a:gd name="connsiteY165" fmla="*/ 351126 h 383626"/>
                  <a:gd name="connsiteX166" fmla="*/ 329854 w 362544"/>
                  <a:gd name="connsiteY166" fmla="*/ 355390 h 383626"/>
                  <a:gd name="connsiteX167" fmla="*/ 329444 w 362544"/>
                  <a:gd name="connsiteY167" fmla="*/ 360200 h 383626"/>
                  <a:gd name="connsiteX168" fmla="*/ 329102 w 362544"/>
                  <a:gd name="connsiteY168" fmla="*/ 365703 h 383626"/>
                  <a:gd name="connsiteX169" fmla="*/ 328806 w 362544"/>
                  <a:gd name="connsiteY169" fmla="*/ 370448 h 383626"/>
                  <a:gd name="connsiteX170" fmla="*/ 328673 w 362544"/>
                  <a:gd name="connsiteY170" fmla="*/ 374926 h 383626"/>
                  <a:gd name="connsiteX171" fmla="*/ 328673 w 362544"/>
                  <a:gd name="connsiteY171" fmla="*/ 380433 h 383626"/>
                  <a:gd name="connsiteX172" fmla="*/ 328673 w 362544"/>
                  <a:gd name="connsiteY172" fmla="*/ 383111 h 383626"/>
                  <a:gd name="connsiteX173" fmla="*/ 325796 w 362544"/>
                  <a:gd name="connsiteY173" fmla="*/ 383523 h 383626"/>
                  <a:gd name="connsiteX174" fmla="*/ 320024 w 362544"/>
                  <a:gd name="connsiteY174" fmla="*/ 380921 h 383626"/>
                  <a:gd name="connsiteX175" fmla="*/ 314585 w 362544"/>
                  <a:gd name="connsiteY175" fmla="*/ 377902 h 383626"/>
                  <a:gd name="connsiteX176" fmla="*/ 311109 w 362544"/>
                  <a:gd name="connsiteY176" fmla="*/ 371646 h 383626"/>
                  <a:gd name="connsiteX177" fmla="*/ 308575 w 362544"/>
                  <a:gd name="connsiteY177" fmla="*/ 367669 h 383626"/>
                  <a:gd name="connsiteX178" fmla="*/ 304022 w 362544"/>
                  <a:gd name="connsiteY178" fmla="*/ 366430 h 383626"/>
                  <a:gd name="connsiteX179" fmla="*/ 300203 w 362544"/>
                  <a:gd name="connsiteY179" fmla="*/ 368169 h 383626"/>
                  <a:gd name="connsiteX180" fmla="*/ 296212 w 362544"/>
                  <a:gd name="connsiteY180" fmla="*/ 369983 h 383626"/>
                  <a:gd name="connsiteX181" fmla="*/ 292668 w 362544"/>
                  <a:gd name="connsiteY181" fmla="*/ 370925 h 383626"/>
                  <a:gd name="connsiteX182" fmla="*/ 287696 w 362544"/>
                  <a:gd name="connsiteY182" fmla="*/ 369929 h 383626"/>
                  <a:gd name="connsiteX183" fmla="*/ 283515 w 362544"/>
                  <a:gd name="connsiteY183" fmla="*/ 369637 h 383626"/>
                  <a:gd name="connsiteX184" fmla="*/ 280772 w 362544"/>
                  <a:gd name="connsiteY184" fmla="*/ 371006 h 383626"/>
                  <a:gd name="connsiteX185" fmla="*/ 275666 w 362544"/>
                  <a:gd name="connsiteY185" fmla="*/ 373375 h 383626"/>
                  <a:gd name="connsiteX186" fmla="*/ 270675 w 362544"/>
                  <a:gd name="connsiteY186" fmla="*/ 375669 h 383626"/>
                  <a:gd name="connsiteX187" fmla="*/ 264770 w 362544"/>
                  <a:gd name="connsiteY187" fmla="*/ 377007 h 383626"/>
                  <a:gd name="connsiteX188" fmla="*/ 260179 w 362544"/>
                  <a:gd name="connsiteY188" fmla="*/ 378540 h 383626"/>
                  <a:gd name="connsiteX189" fmla="*/ 252368 w 362544"/>
                  <a:gd name="connsiteY189" fmla="*/ 379539 h 383626"/>
                  <a:gd name="connsiteX190" fmla="*/ 244662 w 362544"/>
                  <a:gd name="connsiteY190" fmla="*/ 381133 h 383626"/>
                  <a:gd name="connsiteX191" fmla="*/ 237252 w 362544"/>
                  <a:gd name="connsiteY191" fmla="*/ 381157 h 383626"/>
                  <a:gd name="connsiteX192" fmla="*/ 229784 w 362544"/>
                  <a:gd name="connsiteY192" fmla="*/ 378823 h 383626"/>
                  <a:gd name="connsiteX193" fmla="*/ 222412 w 362544"/>
                  <a:gd name="connsiteY193" fmla="*/ 376367 h 383626"/>
                  <a:gd name="connsiteX194" fmla="*/ 214649 w 362544"/>
                  <a:gd name="connsiteY194" fmla="*/ 373086 h 383626"/>
                  <a:gd name="connsiteX195" fmla="*/ 204152 w 362544"/>
                  <a:gd name="connsiteY195" fmla="*/ 370014 h 383626"/>
                  <a:gd name="connsiteX196" fmla="*/ 197133 w 362544"/>
                  <a:gd name="connsiteY196" fmla="*/ 367446 h 383626"/>
                  <a:gd name="connsiteX197" fmla="*/ 190151 w 362544"/>
                  <a:gd name="connsiteY197" fmla="*/ 367779 h 383626"/>
                  <a:gd name="connsiteX198" fmla="*/ 183769 w 362544"/>
                  <a:gd name="connsiteY198" fmla="*/ 368084 h 383626"/>
                  <a:gd name="connsiteX199" fmla="*/ 175873 w 362544"/>
                  <a:gd name="connsiteY199" fmla="*/ 368309 h 383626"/>
                  <a:gd name="connsiteX200" fmla="*/ 166948 w 362544"/>
                  <a:gd name="connsiteY200" fmla="*/ 367976 h 383626"/>
                  <a:gd name="connsiteX201" fmla="*/ 159956 w 362544"/>
                  <a:gd name="connsiteY201" fmla="*/ 367696 h 383626"/>
                  <a:gd name="connsiteX202" fmla="*/ 151022 w 362544"/>
                  <a:gd name="connsiteY202" fmla="*/ 367368 h 383626"/>
                  <a:gd name="connsiteX203" fmla="*/ 141202 w 362544"/>
                  <a:gd name="connsiteY203" fmla="*/ 366740 h 383626"/>
                  <a:gd name="connsiteX204" fmla="*/ 132715 w 362544"/>
                  <a:gd name="connsiteY204" fmla="*/ 366144 h 383626"/>
                  <a:gd name="connsiteX205" fmla="*/ 127029 w 362544"/>
                  <a:gd name="connsiteY205" fmla="*/ 365172 h 383626"/>
                  <a:gd name="connsiteX206" fmla="*/ 120961 w 362544"/>
                  <a:gd name="connsiteY206" fmla="*/ 362517 h 383626"/>
                  <a:gd name="connsiteX207" fmla="*/ 116561 w 362544"/>
                  <a:gd name="connsiteY207" fmla="*/ 356212 h 383626"/>
                  <a:gd name="connsiteX208" fmla="*/ 114818 w 362544"/>
                  <a:gd name="connsiteY208" fmla="*/ 346914 h 383626"/>
                  <a:gd name="connsiteX209" fmla="*/ 110474 w 362544"/>
                  <a:gd name="connsiteY209" fmla="*/ 336759 h 383626"/>
                  <a:gd name="connsiteX210" fmla="*/ 108560 w 362544"/>
                  <a:gd name="connsiteY210" fmla="*/ 331657 h 383626"/>
                  <a:gd name="connsiteX211" fmla="*/ 104064 w 362544"/>
                  <a:gd name="connsiteY211" fmla="*/ 324590 h 383626"/>
                  <a:gd name="connsiteX212" fmla="*/ 98263 w 362544"/>
                  <a:gd name="connsiteY212" fmla="*/ 319485 h 383626"/>
                  <a:gd name="connsiteX213" fmla="*/ 89300 w 362544"/>
                  <a:gd name="connsiteY213" fmla="*/ 312983 h 383626"/>
                  <a:gd name="connsiteX214" fmla="*/ 82709 w 362544"/>
                  <a:gd name="connsiteY214" fmla="*/ 310632 h 383626"/>
                  <a:gd name="connsiteX215" fmla="*/ 72889 w 362544"/>
                  <a:gd name="connsiteY215" fmla="*/ 310483 h 383626"/>
                  <a:gd name="connsiteX216" fmla="*/ 64154 w 362544"/>
                  <a:gd name="connsiteY216" fmla="*/ 311797 h 383626"/>
                  <a:gd name="connsiteX217" fmla="*/ 51905 w 362544"/>
                  <a:gd name="connsiteY217" fmla="*/ 311822 h 383626"/>
                  <a:gd name="connsiteX218" fmla="*/ 40446 w 362544"/>
                  <a:gd name="connsiteY218" fmla="*/ 314501 h 383626"/>
                  <a:gd name="connsiteX219" fmla="*/ 29731 w 362544"/>
                  <a:gd name="connsiteY219" fmla="*/ 316882 h 383626"/>
                  <a:gd name="connsiteX220" fmla="*/ 24273 w 362544"/>
                  <a:gd name="connsiteY220" fmla="*/ 319195 h 383626"/>
                  <a:gd name="connsiteX221" fmla="*/ 14700 w 362544"/>
                  <a:gd name="connsiteY221" fmla="*/ 320305 h 383626"/>
                  <a:gd name="connsiteX222" fmla="*/ 10976 w 362544"/>
                  <a:gd name="connsiteY222" fmla="*/ 317924 h 383626"/>
                  <a:gd name="connsiteX223" fmla="*/ 9033 w 362544"/>
                  <a:gd name="connsiteY223" fmla="*/ 307880 h 383626"/>
                  <a:gd name="connsiteX224" fmla="*/ 7757 w 362544"/>
                  <a:gd name="connsiteY224" fmla="*/ 298711 h 383626"/>
                  <a:gd name="connsiteX225" fmla="*/ 4766 w 362544"/>
                  <a:gd name="connsiteY225" fmla="*/ 286735 h 383626"/>
                  <a:gd name="connsiteX226" fmla="*/ 1603 w 362544"/>
                  <a:gd name="connsiteY226" fmla="*/ 277591 h 383626"/>
                  <a:gd name="connsiteX227" fmla="*/ 489 w 362544"/>
                  <a:gd name="connsiteY227" fmla="*/ 266813 h 383626"/>
                  <a:gd name="connsiteX228" fmla="*/ 60 w 362544"/>
                  <a:gd name="connsiteY228" fmla="*/ 256936 h 383626"/>
                  <a:gd name="connsiteX229" fmla="*/ 1460 w 362544"/>
                  <a:gd name="connsiteY229" fmla="*/ 249060 h 383626"/>
                  <a:gd name="connsiteX230" fmla="*/ 5185 w 362544"/>
                  <a:gd name="connsiteY230" fmla="*/ 238621 h 383626"/>
                  <a:gd name="connsiteX231" fmla="*/ 8299 w 362544"/>
                  <a:gd name="connsiteY231" fmla="*/ 232905 h 383626"/>
                  <a:gd name="connsiteX232" fmla="*/ 13214 w 362544"/>
                  <a:gd name="connsiteY232" fmla="*/ 224161 h 383626"/>
                  <a:gd name="connsiteX233" fmla="*/ 20711 w 362544"/>
                  <a:gd name="connsiteY233" fmla="*/ 216267 h 383626"/>
                  <a:gd name="connsiteX234" fmla="*/ 26349 w 362544"/>
                  <a:gd name="connsiteY234" fmla="*/ 207818 h 383626"/>
                  <a:gd name="connsiteX235" fmla="*/ 30474 w 362544"/>
                  <a:gd name="connsiteY235" fmla="*/ 200051 h 383626"/>
                  <a:gd name="connsiteX236" fmla="*/ 34350 w 362544"/>
                  <a:gd name="connsiteY236" fmla="*/ 192432 h 383626"/>
                  <a:gd name="connsiteX237" fmla="*/ 35674 w 362544"/>
                  <a:gd name="connsiteY237" fmla="*/ 185792 h 383626"/>
                  <a:gd name="connsiteX238" fmla="*/ 36131 w 362544"/>
                  <a:gd name="connsiteY238" fmla="*/ 178471 h 383626"/>
                  <a:gd name="connsiteX239" fmla="*/ 37465 w 362544"/>
                  <a:gd name="connsiteY239" fmla="*/ 168054 h 383626"/>
                  <a:gd name="connsiteX240" fmla="*/ 38808 w 362544"/>
                  <a:gd name="connsiteY240" fmla="*/ 161059 h 383626"/>
                  <a:gd name="connsiteX241" fmla="*/ 36874 w 362544"/>
                  <a:gd name="connsiteY241" fmla="*/ 152724 h 383626"/>
                  <a:gd name="connsiteX242" fmla="*/ 37465 w 362544"/>
                  <a:gd name="connsiteY242" fmla="*/ 148111 h 383626"/>
                  <a:gd name="connsiteX243" fmla="*/ 38465 w 362544"/>
                  <a:gd name="connsiteY243" fmla="*/ 141852 h 383626"/>
                  <a:gd name="connsiteX244" fmla="*/ 43866 w 362544"/>
                  <a:gd name="connsiteY244" fmla="*/ 139478 h 383626"/>
                  <a:gd name="connsiteX245" fmla="*/ 53391 w 362544"/>
                  <a:gd name="connsiteY245" fmla="*/ 135311 h 383626"/>
                  <a:gd name="connsiteX246" fmla="*/ 57325 w 362544"/>
                  <a:gd name="connsiteY246" fmla="*/ 132640 h 383626"/>
                  <a:gd name="connsiteX247" fmla="*/ 58439 w 362544"/>
                  <a:gd name="connsiteY247" fmla="*/ 123701 h 383626"/>
                  <a:gd name="connsiteX248" fmla="*/ 59534 w 362544"/>
                  <a:gd name="connsiteY248" fmla="*/ 118980 h 383626"/>
                  <a:gd name="connsiteX249" fmla="*/ 63554 w 362544"/>
                  <a:gd name="connsiteY249" fmla="*/ 114962 h 383626"/>
                  <a:gd name="connsiteX250" fmla="*/ 69317 w 362544"/>
                  <a:gd name="connsiteY250" fmla="*/ 107926 h 383626"/>
                  <a:gd name="connsiteX251" fmla="*/ 78699 w 362544"/>
                  <a:gd name="connsiteY251" fmla="*/ 101676 h 383626"/>
                  <a:gd name="connsiteX252" fmla="*/ 82461 w 362544"/>
                  <a:gd name="connsiteY252" fmla="*/ 96998 h 383626"/>
                  <a:gd name="connsiteX253" fmla="*/ 86462 w 362544"/>
                  <a:gd name="connsiteY253" fmla="*/ 89786 h 383626"/>
                  <a:gd name="connsiteX254" fmla="*/ 88662 w 362544"/>
                  <a:gd name="connsiteY254" fmla="*/ 84263 h 383626"/>
                  <a:gd name="connsiteX255" fmla="*/ 92510 w 362544"/>
                  <a:gd name="connsiteY255" fmla="*/ 79753 h 383626"/>
                  <a:gd name="connsiteX256" fmla="*/ 99225 w 362544"/>
                  <a:gd name="connsiteY256" fmla="*/ 77171 h 383626"/>
                  <a:gd name="connsiteX257" fmla="*/ 106521 w 362544"/>
                  <a:gd name="connsiteY257" fmla="*/ 74142 h 383626"/>
                  <a:gd name="connsiteX258" fmla="*/ 113417 w 362544"/>
                  <a:gd name="connsiteY258" fmla="*/ 69019 h 383626"/>
                  <a:gd name="connsiteX259" fmla="*/ 118542 w 362544"/>
                  <a:gd name="connsiteY259" fmla="*/ 63049 h 383626"/>
                  <a:gd name="connsiteX260" fmla="*/ 120504 w 362544"/>
                  <a:gd name="connsiteY260" fmla="*/ 57859 h 383626"/>
                  <a:gd name="connsiteX261" fmla="*/ 121418 w 362544"/>
                  <a:gd name="connsiteY261" fmla="*/ 51035 h 383626"/>
                  <a:gd name="connsiteX262" fmla="*/ 122580 w 362544"/>
                  <a:gd name="connsiteY262" fmla="*/ 46924 h 383626"/>
                  <a:gd name="connsiteX263" fmla="*/ 129143 w 362544"/>
                  <a:gd name="connsiteY263" fmla="*/ 43484 h 383626"/>
                  <a:gd name="connsiteX264" fmla="*/ 135973 w 362544"/>
                  <a:gd name="connsiteY264" fmla="*/ 41410 h 383626"/>
                  <a:gd name="connsiteX265" fmla="*/ 142097 w 362544"/>
                  <a:gd name="connsiteY265" fmla="*/ 39020 h 383626"/>
                  <a:gd name="connsiteX266" fmla="*/ 150479 w 362544"/>
                  <a:gd name="connsiteY266" fmla="*/ 39566 h 383626"/>
                  <a:gd name="connsiteX267" fmla="*/ 159509 w 362544"/>
                  <a:gd name="connsiteY267" fmla="*/ 37829 h 383626"/>
                  <a:gd name="connsiteX268" fmla="*/ 164424 w 362544"/>
                  <a:gd name="connsiteY268" fmla="*/ 35448 h 383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</a:cxnLst>
                <a:rect l="l" t="t" r="r" b="b"/>
                <a:pathLst>
                  <a:path w="362544" h="383626">
                    <a:moveTo>
                      <a:pt x="164414" y="35445"/>
                    </a:moveTo>
                    <a:cubicBezTo>
                      <a:pt x="165900" y="34390"/>
                      <a:pt x="166853" y="33337"/>
                      <a:pt x="167529" y="32580"/>
                    </a:cubicBezTo>
                    <a:cubicBezTo>
                      <a:pt x="168558" y="31434"/>
                      <a:pt x="169977" y="29845"/>
                      <a:pt x="170977" y="27414"/>
                    </a:cubicBezTo>
                    <a:cubicBezTo>
                      <a:pt x="171825" y="25364"/>
                      <a:pt x="171977" y="23693"/>
                      <a:pt x="172168" y="21489"/>
                    </a:cubicBezTo>
                    <a:cubicBezTo>
                      <a:pt x="172282" y="20187"/>
                      <a:pt x="172368" y="18153"/>
                      <a:pt x="172110" y="15659"/>
                    </a:cubicBezTo>
                    <a:cubicBezTo>
                      <a:pt x="171739" y="12153"/>
                      <a:pt x="171148" y="12225"/>
                      <a:pt x="171101" y="9601"/>
                    </a:cubicBezTo>
                    <a:cubicBezTo>
                      <a:pt x="171091" y="9226"/>
                      <a:pt x="171329" y="7364"/>
                      <a:pt x="171806" y="3658"/>
                    </a:cubicBezTo>
                    <a:cubicBezTo>
                      <a:pt x="172072" y="1567"/>
                      <a:pt x="172215" y="515"/>
                      <a:pt x="172663" y="202"/>
                    </a:cubicBezTo>
                    <a:cubicBezTo>
                      <a:pt x="173663" y="-481"/>
                      <a:pt x="174796" y="693"/>
                      <a:pt x="178835" y="1848"/>
                    </a:cubicBezTo>
                    <a:cubicBezTo>
                      <a:pt x="181140" y="2507"/>
                      <a:pt x="181645" y="2376"/>
                      <a:pt x="183760" y="3160"/>
                    </a:cubicBezTo>
                    <a:cubicBezTo>
                      <a:pt x="185541" y="3824"/>
                      <a:pt x="186436" y="4156"/>
                      <a:pt x="187350" y="4989"/>
                    </a:cubicBezTo>
                    <a:cubicBezTo>
                      <a:pt x="188331" y="5880"/>
                      <a:pt x="188284" y="6385"/>
                      <a:pt x="189875" y="9412"/>
                    </a:cubicBezTo>
                    <a:cubicBezTo>
                      <a:pt x="190694" y="10953"/>
                      <a:pt x="190484" y="10406"/>
                      <a:pt x="192389" y="13804"/>
                    </a:cubicBezTo>
                    <a:cubicBezTo>
                      <a:pt x="194161" y="16968"/>
                      <a:pt x="194142" y="17081"/>
                      <a:pt x="194780" y="17988"/>
                    </a:cubicBezTo>
                    <a:cubicBezTo>
                      <a:pt x="196361" y="20234"/>
                      <a:pt x="196695" y="19804"/>
                      <a:pt x="197599" y="21456"/>
                    </a:cubicBezTo>
                    <a:cubicBezTo>
                      <a:pt x="198552" y="23188"/>
                      <a:pt x="198485" y="24195"/>
                      <a:pt x="199752" y="25407"/>
                    </a:cubicBezTo>
                    <a:cubicBezTo>
                      <a:pt x="199952" y="25596"/>
                      <a:pt x="200571" y="26163"/>
                      <a:pt x="201514" y="26584"/>
                    </a:cubicBezTo>
                    <a:cubicBezTo>
                      <a:pt x="203152" y="27317"/>
                      <a:pt x="204657" y="27111"/>
                      <a:pt x="205677" y="27031"/>
                    </a:cubicBezTo>
                    <a:cubicBezTo>
                      <a:pt x="205677" y="27031"/>
                      <a:pt x="208210" y="27301"/>
                      <a:pt x="213258" y="27843"/>
                    </a:cubicBezTo>
                    <a:cubicBezTo>
                      <a:pt x="217411" y="28288"/>
                      <a:pt x="219488" y="28511"/>
                      <a:pt x="219488" y="28511"/>
                    </a:cubicBezTo>
                    <a:cubicBezTo>
                      <a:pt x="224327" y="29085"/>
                      <a:pt x="224574" y="29257"/>
                      <a:pt x="226155" y="29226"/>
                    </a:cubicBezTo>
                    <a:cubicBezTo>
                      <a:pt x="228451" y="29180"/>
                      <a:pt x="230118" y="28778"/>
                      <a:pt x="232442" y="28213"/>
                    </a:cubicBezTo>
                    <a:cubicBezTo>
                      <a:pt x="233871" y="27866"/>
                      <a:pt x="235947" y="27178"/>
                      <a:pt x="240033" y="25817"/>
                    </a:cubicBezTo>
                    <a:cubicBezTo>
                      <a:pt x="243653" y="24609"/>
                      <a:pt x="244119" y="24423"/>
                      <a:pt x="245462" y="24101"/>
                    </a:cubicBezTo>
                    <a:cubicBezTo>
                      <a:pt x="246520" y="23847"/>
                      <a:pt x="248644" y="23389"/>
                      <a:pt x="251358" y="23300"/>
                    </a:cubicBezTo>
                    <a:cubicBezTo>
                      <a:pt x="253340" y="23235"/>
                      <a:pt x="254349" y="23212"/>
                      <a:pt x="255368" y="23696"/>
                    </a:cubicBezTo>
                    <a:cubicBezTo>
                      <a:pt x="256473" y="24225"/>
                      <a:pt x="256673" y="24827"/>
                      <a:pt x="258493" y="27082"/>
                    </a:cubicBezTo>
                    <a:cubicBezTo>
                      <a:pt x="259636" y="28498"/>
                      <a:pt x="261036" y="30225"/>
                      <a:pt x="262836" y="31792"/>
                    </a:cubicBezTo>
                    <a:cubicBezTo>
                      <a:pt x="263960" y="32762"/>
                      <a:pt x="263865" y="32491"/>
                      <a:pt x="266513" y="34404"/>
                    </a:cubicBezTo>
                    <a:cubicBezTo>
                      <a:pt x="270332" y="37175"/>
                      <a:pt x="270275" y="37567"/>
                      <a:pt x="272361" y="38772"/>
                    </a:cubicBezTo>
                    <a:cubicBezTo>
                      <a:pt x="274523" y="40023"/>
                      <a:pt x="274742" y="39688"/>
                      <a:pt x="276885" y="41034"/>
                    </a:cubicBezTo>
                    <a:cubicBezTo>
                      <a:pt x="278943" y="42327"/>
                      <a:pt x="280114" y="43064"/>
                      <a:pt x="280943" y="44524"/>
                    </a:cubicBezTo>
                    <a:cubicBezTo>
                      <a:pt x="281286" y="45115"/>
                      <a:pt x="281638" y="46596"/>
                      <a:pt x="282324" y="49532"/>
                    </a:cubicBezTo>
                    <a:cubicBezTo>
                      <a:pt x="282886" y="51938"/>
                      <a:pt x="282991" y="52597"/>
                      <a:pt x="283562" y="52828"/>
                    </a:cubicBezTo>
                    <a:cubicBezTo>
                      <a:pt x="283877" y="52956"/>
                      <a:pt x="284305" y="52941"/>
                      <a:pt x="287372" y="51192"/>
                    </a:cubicBezTo>
                    <a:cubicBezTo>
                      <a:pt x="289182" y="50165"/>
                      <a:pt x="289563" y="49873"/>
                      <a:pt x="290135" y="50008"/>
                    </a:cubicBezTo>
                    <a:cubicBezTo>
                      <a:pt x="290849" y="50173"/>
                      <a:pt x="290935" y="50764"/>
                      <a:pt x="292221" y="52441"/>
                    </a:cubicBezTo>
                    <a:cubicBezTo>
                      <a:pt x="293440" y="54024"/>
                      <a:pt x="293669" y="53907"/>
                      <a:pt x="294516" y="55114"/>
                    </a:cubicBezTo>
                    <a:cubicBezTo>
                      <a:pt x="295440" y="56437"/>
                      <a:pt x="295878" y="57617"/>
                      <a:pt x="296193" y="58467"/>
                    </a:cubicBezTo>
                    <a:cubicBezTo>
                      <a:pt x="296678" y="59775"/>
                      <a:pt x="296726" y="60374"/>
                      <a:pt x="297298" y="63430"/>
                    </a:cubicBezTo>
                    <a:cubicBezTo>
                      <a:pt x="297336" y="63623"/>
                      <a:pt x="297698" y="65388"/>
                      <a:pt x="298431" y="68918"/>
                    </a:cubicBezTo>
                    <a:cubicBezTo>
                      <a:pt x="298955" y="71451"/>
                      <a:pt x="299231" y="72738"/>
                      <a:pt x="299993" y="73695"/>
                    </a:cubicBezTo>
                    <a:cubicBezTo>
                      <a:pt x="300593" y="74438"/>
                      <a:pt x="301231" y="74838"/>
                      <a:pt x="302527" y="75639"/>
                    </a:cubicBezTo>
                    <a:cubicBezTo>
                      <a:pt x="304146" y="76645"/>
                      <a:pt x="305451" y="77459"/>
                      <a:pt x="307327" y="77558"/>
                    </a:cubicBezTo>
                    <a:cubicBezTo>
                      <a:pt x="308718" y="77632"/>
                      <a:pt x="309804" y="77274"/>
                      <a:pt x="310271" y="77118"/>
                    </a:cubicBezTo>
                    <a:cubicBezTo>
                      <a:pt x="311414" y="76730"/>
                      <a:pt x="312309" y="76424"/>
                      <a:pt x="312871" y="75655"/>
                    </a:cubicBezTo>
                    <a:cubicBezTo>
                      <a:pt x="314138" y="73916"/>
                      <a:pt x="312233" y="71786"/>
                      <a:pt x="313490" y="70101"/>
                    </a:cubicBezTo>
                    <a:cubicBezTo>
                      <a:pt x="314071" y="69323"/>
                      <a:pt x="314995" y="69083"/>
                      <a:pt x="316071" y="68805"/>
                    </a:cubicBezTo>
                    <a:cubicBezTo>
                      <a:pt x="317443" y="68451"/>
                      <a:pt x="318529" y="68600"/>
                      <a:pt x="319938" y="68805"/>
                    </a:cubicBezTo>
                    <a:cubicBezTo>
                      <a:pt x="320986" y="68959"/>
                      <a:pt x="322567" y="69203"/>
                      <a:pt x="324406" y="70124"/>
                    </a:cubicBezTo>
                    <a:cubicBezTo>
                      <a:pt x="325739" y="70789"/>
                      <a:pt x="326863" y="71352"/>
                      <a:pt x="327730" y="72564"/>
                    </a:cubicBezTo>
                    <a:cubicBezTo>
                      <a:pt x="328397" y="73500"/>
                      <a:pt x="328282" y="73941"/>
                      <a:pt x="329178" y="76916"/>
                    </a:cubicBezTo>
                    <a:cubicBezTo>
                      <a:pt x="329844" y="79122"/>
                      <a:pt x="329892" y="78805"/>
                      <a:pt x="330368" y="80488"/>
                    </a:cubicBezTo>
                    <a:cubicBezTo>
                      <a:pt x="330816" y="82030"/>
                      <a:pt x="331330" y="83833"/>
                      <a:pt x="331492" y="86197"/>
                    </a:cubicBezTo>
                    <a:cubicBezTo>
                      <a:pt x="331587" y="87604"/>
                      <a:pt x="331540" y="88975"/>
                      <a:pt x="331492" y="90364"/>
                    </a:cubicBezTo>
                    <a:cubicBezTo>
                      <a:pt x="331435" y="92061"/>
                      <a:pt x="331349" y="92468"/>
                      <a:pt x="331492" y="93341"/>
                    </a:cubicBezTo>
                    <a:cubicBezTo>
                      <a:pt x="331616" y="94093"/>
                      <a:pt x="331892" y="95787"/>
                      <a:pt x="333007" y="96819"/>
                    </a:cubicBezTo>
                    <a:cubicBezTo>
                      <a:pt x="334255" y="97971"/>
                      <a:pt x="335321" y="97170"/>
                      <a:pt x="338693" y="97806"/>
                    </a:cubicBezTo>
                    <a:cubicBezTo>
                      <a:pt x="341532" y="98341"/>
                      <a:pt x="341417" y="99030"/>
                      <a:pt x="344646" y="99596"/>
                    </a:cubicBezTo>
                    <a:cubicBezTo>
                      <a:pt x="346313" y="99888"/>
                      <a:pt x="346799" y="99784"/>
                      <a:pt x="348266" y="100234"/>
                    </a:cubicBezTo>
                    <a:cubicBezTo>
                      <a:pt x="350885" y="101043"/>
                      <a:pt x="351838" y="102158"/>
                      <a:pt x="352057" y="102432"/>
                    </a:cubicBezTo>
                    <a:cubicBezTo>
                      <a:pt x="352295" y="102720"/>
                      <a:pt x="352857" y="103435"/>
                      <a:pt x="353104" y="104515"/>
                    </a:cubicBezTo>
                    <a:cubicBezTo>
                      <a:pt x="353152" y="104720"/>
                      <a:pt x="353305" y="105485"/>
                      <a:pt x="352981" y="107182"/>
                    </a:cubicBezTo>
                    <a:cubicBezTo>
                      <a:pt x="352885" y="107675"/>
                      <a:pt x="352666" y="108682"/>
                      <a:pt x="352085" y="110158"/>
                    </a:cubicBezTo>
                    <a:cubicBezTo>
                      <a:pt x="351276" y="112233"/>
                      <a:pt x="350314" y="113800"/>
                      <a:pt x="349656" y="114854"/>
                    </a:cubicBezTo>
                    <a:cubicBezTo>
                      <a:pt x="349180" y="115629"/>
                      <a:pt x="349114" y="115665"/>
                      <a:pt x="348542" y="116588"/>
                    </a:cubicBezTo>
                    <a:cubicBezTo>
                      <a:pt x="347637" y="118077"/>
                      <a:pt x="347361" y="118694"/>
                      <a:pt x="346875" y="119534"/>
                    </a:cubicBezTo>
                    <a:cubicBezTo>
                      <a:pt x="345361" y="122141"/>
                      <a:pt x="344656" y="121922"/>
                      <a:pt x="342922" y="124781"/>
                    </a:cubicBezTo>
                    <a:cubicBezTo>
                      <a:pt x="342284" y="125838"/>
                      <a:pt x="342246" y="126087"/>
                      <a:pt x="341522" y="127187"/>
                    </a:cubicBezTo>
                    <a:cubicBezTo>
                      <a:pt x="340579" y="128603"/>
                      <a:pt x="340189" y="128874"/>
                      <a:pt x="340284" y="129306"/>
                    </a:cubicBezTo>
                    <a:cubicBezTo>
                      <a:pt x="340427" y="129920"/>
                      <a:pt x="341389" y="130140"/>
                      <a:pt x="344684" y="130777"/>
                    </a:cubicBezTo>
                    <a:cubicBezTo>
                      <a:pt x="348342" y="131484"/>
                      <a:pt x="350180" y="131838"/>
                      <a:pt x="350657" y="131896"/>
                    </a:cubicBezTo>
                    <a:cubicBezTo>
                      <a:pt x="353466" y="132241"/>
                      <a:pt x="354028" y="132063"/>
                      <a:pt x="354981" y="132709"/>
                    </a:cubicBezTo>
                    <a:cubicBezTo>
                      <a:pt x="356372" y="133653"/>
                      <a:pt x="357391" y="135542"/>
                      <a:pt x="356857" y="136705"/>
                    </a:cubicBezTo>
                    <a:cubicBezTo>
                      <a:pt x="356657" y="137160"/>
                      <a:pt x="356324" y="137271"/>
                      <a:pt x="354267" y="138189"/>
                    </a:cubicBezTo>
                    <a:cubicBezTo>
                      <a:pt x="351199" y="139560"/>
                      <a:pt x="350685" y="139875"/>
                      <a:pt x="350285" y="140464"/>
                    </a:cubicBezTo>
                    <a:cubicBezTo>
                      <a:pt x="349942" y="140968"/>
                      <a:pt x="350037" y="141145"/>
                      <a:pt x="349666" y="143223"/>
                    </a:cubicBezTo>
                    <a:cubicBezTo>
                      <a:pt x="349085" y="146549"/>
                      <a:pt x="348466" y="148243"/>
                      <a:pt x="348552" y="148266"/>
                    </a:cubicBezTo>
                    <a:cubicBezTo>
                      <a:pt x="348609" y="148282"/>
                      <a:pt x="349047" y="147460"/>
                      <a:pt x="348790" y="147178"/>
                    </a:cubicBezTo>
                    <a:cubicBezTo>
                      <a:pt x="348418" y="146770"/>
                      <a:pt x="347123" y="148095"/>
                      <a:pt x="345161" y="148112"/>
                    </a:cubicBezTo>
                    <a:cubicBezTo>
                      <a:pt x="343627" y="148126"/>
                      <a:pt x="343579" y="147316"/>
                      <a:pt x="342227" y="147377"/>
                    </a:cubicBezTo>
                    <a:cubicBezTo>
                      <a:pt x="340970" y="147433"/>
                      <a:pt x="339979" y="148268"/>
                      <a:pt x="337988" y="149937"/>
                    </a:cubicBezTo>
                    <a:cubicBezTo>
                      <a:pt x="337865" y="150043"/>
                      <a:pt x="337055" y="150734"/>
                      <a:pt x="336131" y="151798"/>
                    </a:cubicBezTo>
                    <a:cubicBezTo>
                      <a:pt x="335150" y="152927"/>
                      <a:pt x="334664" y="153504"/>
                      <a:pt x="334788" y="154099"/>
                    </a:cubicBezTo>
                    <a:cubicBezTo>
                      <a:pt x="334959" y="154948"/>
                      <a:pt x="336245" y="155344"/>
                      <a:pt x="336760" y="155502"/>
                    </a:cubicBezTo>
                    <a:cubicBezTo>
                      <a:pt x="339217" y="156260"/>
                      <a:pt x="340169" y="154877"/>
                      <a:pt x="342265" y="155502"/>
                    </a:cubicBezTo>
                    <a:cubicBezTo>
                      <a:pt x="344199" y="156078"/>
                      <a:pt x="345265" y="157812"/>
                      <a:pt x="345504" y="158202"/>
                    </a:cubicBezTo>
                    <a:cubicBezTo>
                      <a:pt x="346170" y="159285"/>
                      <a:pt x="346332" y="160288"/>
                      <a:pt x="346428" y="160908"/>
                    </a:cubicBezTo>
                    <a:cubicBezTo>
                      <a:pt x="346523" y="161509"/>
                      <a:pt x="346599" y="162440"/>
                      <a:pt x="346018" y="165482"/>
                    </a:cubicBezTo>
                    <a:cubicBezTo>
                      <a:pt x="345513" y="168103"/>
                      <a:pt x="345313" y="168136"/>
                      <a:pt x="345056" y="169931"/>
                    </a:cubicBezTo>
                    <a:cubicBezTo>
                      <a:pt x="344856" y="171381"/>
                      <a:pt x="344818" y="172515"/>
                      <a:pt x="344770" y="173831"/>
                    </a:cubicBezTo>
                    <a:cubicBezTo>
                      <a:pt x="344713" y="175692"/>
                      <a:pt x="344684" y="176622"/>
                      <a:pt x="344799" y="177874"/>
                    </a:cubicBezTo>
                    <a:cubicBezTo>
                      <a:pt x="345008" y="180294"/>
                      <a:pt x="345465" y="180947"/>
                      <a:pt x="344942" y="181743"/>
                    </a:cubicBezTo>
                    <a:cubicBezTo>
                      <a:pt x="344437" y="182509"/>
                      <a:pt x="343484" y="182708"/>
                      <a:pt x="342417" y="182934"/>
                    </a:cubicBezTo>
                    <a:cubicBezTo>
                      <a:pt x="341341" y="183160"/>
                      <a:pt x="340712" y="183073"/>
                      <a:pt x="338398" y="182934"/>
                    </a:cubicBezTo>
                    <a:cubicBezTo>
                      <a:pt x="335102" y="182737"/>
                      <a:pt x="334655" y="182810"/>
                      <a:pt x="334226" y="182934"/>
                    </a:cubicBezTo>
                    <a:cubicBezTo>
                      <a:pt x="332988" y="183291"/>
                      <a:pt x="331245" y="184239"/>
                      <a:pt x="331254" y="185315"/>
                    </a:cubicBezTo>
                    <a:cubicBezTo>
                      <a:pt x="331254" y="186305"/>
                      <a:pt x="332731" y="186444"/>
                      <a:pt x="333188" y="187994"/>
                    </a:cubicBezTo>
                    <a:cubicBezTo>
                      <a:pt x="333493" y="189041"/>
                      <a:pt x="333131" y="190029"/>
                      <a:pt x="332892" y="190673"/>
                    </a:cubicBezTo>
                    <a:cubicBezTo>
                      <a:pt x="332159" y="192635"/>
                      <a:pt x="330930" y="192814"/>
                      <a:pt x="330949" y="194096"/>
                    </a:cubicBezTo>
                    <a:cubicBezTo>
                      <a:pt x="330968" y="195034"/>
                      <a:pt x="331645" y="195881"/>
                      <a:pt x="331997" y="196329"/>
                    </a:cubicBezTo>
                    <a:cubicBezTo>
                      <a:pt x="332521" y="196993"/>
                      <a:pt x="332864" y="197080"/>
                      <a:pt x="333331" y="197818"/>
                    </a:cubicBezTo>
                    <a:cubicBezTo>
                      <a:pt x="333702" y="198394"/>
                      <a:pt x="334169" y="199112"/>
                      <a:pt x="333931" y="199604"/>
                    </a:cubicBezTo>
                    <a:cubicBezTo>
                      <a:pt x="333597" y="200303"/>
                      <a:pt x="332226" y="199755"/>
                      <a:pt x="330511" y="200497"/>
                    </a:cubicBezTo>
                    <a:cubicBezTo>
                      <a:pt x="330283" y="200594"/>
                      <a:pt x="329083" y="201130"/>
                      <a:pt x="328273" y="202283"/>
                    </a:cubicBezTo>
                    <a:cubicBezTo>
                      <a:pt x="327358" y="203598"/>
                      <a:pt x="327882" y="204390"/>
                      <a:pt x="327235" y="207045"/>
                    </a:cubicBezTo>
                    <a:cubicBezTo>
                      <a:pt x="326701" y="209213"/>
                      <a:pt x="325844" y="210747"/>
                      <a:pt x="325892" y="210766"/>
                    </a:cubicBezTo>
                    <a:cubicBezTo>
                      <a:pt x="325939" y="210783"/>
                      <a:pt x="326558" y="209461"/>
                      <a:pt x="326492" y="209427"/>
                    </a:cubicBezTo>
                    <a:cubicBezTo>
                      <a:pt x="326396" y="209378"/>
                      <a:pt x="325472" y="212201"/>
                      <a:pt x="323063" y="214636"/>
                    </a:cubicBezTo>
                    <a:cubicBezTo>
                      <a:pt x="321148" y="216580"/>
                      <a:pt x="320281" y="216257"/>
                      <a:pt x="318900" y="218208"/>
                    </a:cubicBezTo>
                    <a:cubicBezTo>
                      <a:pt x="318043" y="219410"/>
                      <a:pt x="318252" y="219699"/>
                      <a:pt x="316967" y="221631"/>
                    </a:cubicBezTo>
                    <a:cubicBezTo>
                      <a:pt x="315862" y="223288"/>
                      <a:pt x="315262" y="224153"/>
                      <a:pt x="314138" y="224608"/>
                    </a:cubicBezTo>
                    <a:cubicBezTo>
                      <a:pt x="313004" y="225064"/>
                      <a:pt x="312557" y="224615"/>
                      <a:pt x="311604" y="225203"/>
                    </a:cubicBezTo>
                    <a:cubicBezTo>
                      <a:pt x="310309" y="226006"/>
                      <a:pt x="310004" y="227560"/>
                      <a:pt x="309966" y="227733"/>
                    </a:cubicBezTo>
                    <a:cubicBezTo>
                      <a:pt x="309842" y="228397"/>
                      <a:pt x="309994" y="228613"/>
                      <a:pt x="310566" y="231008"/>
                    </a:cubicBezTo>
                    <a:cubicBezTo>
                      <a:pt x="311128" y="233384"/>
                      <a:pt x="311090" y="233592"/>
                      <a:pt x="311461" y="234431"/>
                    </a:cubicBezTo>
                    <a:cubicBezTo>
                      <a:pt x="311614" y="234793"/>
                      <a:pt x="312033" y="235678"/>
                      <a:pt x="312795" y="236663"/>
                    </a:cubicBezTo>
                    <a:cubicBezTo>
                      <a:pt x="313157" y="237124"/>
                      <a:pt x="313804" y="237958"/>
                      <a:pt x="314728" y="238598"/>
                    </a:cubicBezTo>
                    <a:cubicBezTo>
                      <a:pt x="316014" y="239483"/>
                      <a:pt x="317281" y="239614"/>
                      <a:pt x="319195" y="239789"/>
                    </a:cubicBezTo>
                    <a:cubicBezTo>
                      <a:pt x="320986" y="239951"/>
                      <a:pt x="320977" y="239737"/>
                      <a:pt x="323958" y="239789"/>
                    </a:cubicBezTo>
                    <a:cubicBezTo>
                      <a:pt x="326806" y="239837"/>
                      <a:pt x="327073" y="240037"/>
                      <a:pt x="328273" y="239789"/>
                    </a:cubicBezTo>
                    <a:cubicBezTo>
                      <a:pt x="329254" y="239585"/>
                      <a:pt x="330121" y="239157"/>
                      <a:pt x="331845" y="238301"/>
                    </a:cubicBezTo>
                    <a:cubicBezTo>
                      <a:pt x="334216" y="237124"/>
                      <a:pt x="334731" y="236598"/>
                      <a:pt x="336464" y="236068"/>
                    </a:cubicBezTo>
                    <a:cubicBezTo>
                      <a:pt x="338274" y="235514"/>
                      <a:pt x="339017" y="235693"/>
                      <a:pt x="339284" y="235771"/>
                    </a:cubicBezTo>
                    <a:cubicBezTo>
                      <a:pt x="340436" y="236103"/>
                      <a:pt x="341112" y="236978"/>
                      <a:pt x="341665" y="237706"/>
                    </a:cubicBezTo>
                    <a:cubicBezTo>
                      <a:pt x="342113" y="238285"/>
                      <a:pt x="342884" y="239283"/>
                      <a:pt x="343008" y="240682"/>
                    </a:cubicBezTo>
                    <a:cubicBezTo>
                      <a:pt x="343084" y="241558"/>
                      <a:pt x="342817" y="241509"/>
                      <a:pt x="342560" y="243510"/>
                    </a:cubicBezTo>
                    <a:cubicBezTo>
                      <a:pt x="342532" y="243773"/>
                      <a:pt x="342389" y="244953"/>
                      <a:pt x="342417" y="246487"/>
                    </a:cubicBezTo>
                    <a:cubicBezTo>
                      <a:pt x="342436" y="247610"/>
                      <a:pt x="342456" y="248182"/>
                      <a:pt x="342713" y="248719"/>
                    </a:cubicBezTo>
                    <a:cubicBezTo>
                      <a:pt x="343122" y="249562"/>
                      <a:pt x="343808" y="250006"/>
                      <a:pt x="344351" y="250357"/>
                    </a:cubicBezTo>
                    <a:cubicBezTo>
                      <a:pt x="345484" y="251091"/>
                      <a:pt x="345875" y="250846"/>
                      <a:pt x="347180" y="251547"/>
                    </a:cubicBezTo>
                    <a:cubicBezTo>
                      <a:pt x="347761" y="251863"/>
                      <a:pt x="348609" y="252321"/>
                      <a:pt x="349256" y="253185"/>
                    </a:cubicBezTo>
                    <a:cubicBezTo>
                      <a:pt x="349857" y="253982"/>
                      <a:pt x="349876" y="254572"/>
                      <a:pt x="350304" y="256310"/>
                    </a:cubicBezTo>
                    <a:cubicBezTo>
                      <a:pt x="350657" y="257761"/>
                      <a:pt x="350980" y="259086"/>
                      <a:pt x="351495" y="260179"/>
                    </a:cubicBezTo>
                    <a:cubicBezTo>
                      <a:pt x="352076" y="261437"/>
                      <a:pt x="352419" y="261353"/>
                      <a:pt x="354467" y="263751"/>
                    </a:cubicBezTo>
                    <a:cubicBezTo>
                      <a:pt x="357086" y="266819"/>
                      <a:pt x="356276" y="266675"/>
                      <a:pt x="358639" y="269407"/>
                    </a:cubicBezTo>
                    <a:cubicBezTo>
                      <a:pt x="359467" y="270374"/>
                      <a:pt x="360001" y="270886"/>
                      <a:pt x="359829" y="271341"/>
                    </a:cubicBezTo>
                    <a:cubicBezTo>
                      <a:pt x="359420" y="272414"/>
                      <a:pt x="355857" y="271306"/>
                      <a:pt x="355210" y="272532"/>
                    </a:cubicBezTo>
                    <a:cubicBezTo>
                      <a:pt x="355105" y="272738"/>
                      <a:pt x="354914" y="273332"/>
                      <a:pt x="358191" y="277741"/>
                    </a:cubicBezTo>
                    <a:cubicBezTo>
                      <a:pt x="359782" y="279883"/>
                      <a:pt x="359981" y="279947"/>
                      <a:pt x="360572" y="281016"/>
                    </a:cubicBezTo>
                    <a:cubicBezTo>
                      <a:pt x="361582" y="282834"/>
                      <a:pt x="361896" y="284265"/>
                      <a:pt x="362210" y="285630"/>
                    </a:cubicBezTo>
                    <a:cubicBezTo>
                      <a:pt x="362534" y="287084"/>
                      <a:pt x="362696" y="287820"/>
                      <a:pt x="362353" y="288308"/>
                    </a:cubicBezTo>
                    <a:cubicBezTo>
                      <a:pt x="361829" y="289081"/>
                      <a:pt x="360867" y="288711"/>
                      <a:pt x="358781" y="289647"/>
                    </a:cubicBezTo>
                    <a:cubicBezTo>
                      <a:pt x="357905" y="290044"/>
                      <a:pt x="357372" y="290283"/>
                      <a:pt x="356848" y="290838"/>
                    </a:cubicBezTo>
                    <a:cubicBezTo>
                      <a:pt x="355810" y="291942"/>
                      <a:pt x="356210" y="292812"/>
                      <a:pt x="355362" y="293368"/>
                    </a:cubicBezTo>
                    <a:cubicBezTo>
                      <a:pt x="354438" y="293973"/>
                      <a:pt x="352971" y="293598"/>
                      <a:pt x="352085" y="293071"/>
                    </a:cubicBezTo>
                    <a:cubicBezTo>
                      <a:pt x="350904" y="292364"/>
                      <a:pt x="350799" y="291398"/>
                      <a:pt x="350152" y="291433"/>
                    </a:cubicBezTo>
                    <a:cubicBezTo>
                      <a:pt x="349571" y="291466"/>
                      <a:pt x="349190" y="292268"/>
                      <a:pt x="348513" y="293666"/>
                    </a:cubicBezTo>
                    <a:cubicBezTo>
                      <a:pt x="347751" y="295263"/>
                      <a:pt x="347790" y="295803"/>
                      <a:pt x="347018" y="297030"/>
                    </a:cubicBezTo>
                    <a:cubicBezTo>
                      <a:pt x="346542" y="297790"/>
                      <a:pt x="346304" y="298171"/>
                      <a:pt x="345846" y="298483"/>
                    </a:cubicBezTo>
                    <a:cubicBezTo>
                      <a:pt x="344541" y="299382"/>
                      <a:pt x="343494" y="298483"/>
                      <a:pt x="342360" y="299181"/>
                    </a:cubicBezTo>
                    <a:cubicBezTo>
                      <a:pt x="341865" y="299483"/>
                      <a:pt x="341503" y="300575"/>
                      <a:pt x="340789" y="302748"/>
                    </a:cubicBezTo>
                    <a:cubicBezTo>
                      <a:pt x="339998" y="305153"/>
                      <a:pt x="340227" y="305059"/>
                      <a:pt x="339636" y="306585"/>
                    </a:cubicBezTo>
                    <a:cubicBezTo>
                      <a:pt x="339103" y="307960"/>
                      <a:pt x="338855" y="308215"/>
                      <a:pt x="339007" y="308683"/>
                    </a:cubicBezTo>
                    <a:cubicBezTo>
                      <a:pt x="339369" y="309750"/>
                      <a:pt x="341008" y="309340"/>
                      <a:pt x="342398" y="310716"/>
                    </a:cubicBezTo>
                    <a:cubicBezTo>
                      <a:pt x="343646" y="311954"/>
                      <a:pt x="343703" y="313650"/>
                      <a:pt x="343703" y="313906"/>
                    </a:cubicBezTo>
                    <a:cubicBezTo>
                      <a:pt x="343722" y="314602"/>
                      <a:pt x="343560" y="315322"/>
                      <a:pt x="342817" y="316739"/>
                    </a:cubicBezTo>
                    <a:cubicBezTo>
                      <a:pt x="342408" y="317525"/>
                      <a:pt x="341560" y="319006"/>
                      <a:pt x="339693" y="321156"/>
                    </a:cubicBezTo>
                    <a:cubicBezTo>
                      <a:pt x="337483" y="323697"/>
                      <a:pt x="335226" y="325620"/>
                      <a:pt x="335226" y="325620"/>
                    </a:cubicBezTo>
                    <a:cubicBezTo>
                      <a:pt x="333835" y="326812"/>
                      <a:pt x="333512" y="326919"/>
                      <a:pt x="333369" y="327480"/>
                    </a:cubicBezTo>
                    <a:cubicBezTo>
                      <a:pt x="333007" y="328867"/>
                      <a:pt x="334588" y="329645"/>
                      <a:pt x="337379" y="333489"/>
                    </a:cubicBezTo>
                    <a:cubicBezTo>
                      <a:pt x="339550" y="336489"/>
                      <a:pt x="339103" y="336726"/>
                      <a:pt x="340922" y="338812"/>
                    </a:cubicBezTo>
                    <a:cubicBezTo>
                      <a:pt x="341770" y="339783"/>
                      <a:pt x="342189" y="340098"/>
                      <a:pt x="342208" y="340736"/>
                    </a:cubicBezTo>
                    <a:cubicBezTo>
                      <a:pt x="342237" y="342186"/>
                      <a:pt x="340131" y="343387"/>
                      <a:pt x="336903" y="345186"/>
                    </a:cubicBezTo>
                    <a:cubicBezTo>
                      <a:pt x="334321" y="346622"/>
                      <a:pt x="333531" y="346734"/>
                      <a:pt x="332311" y="348012"/>
                    </a:cubicBezTo>
                    <a:cubicBezTo>
                      <a:pt x="331892" y="348450"/>
                      <a:pt x="330911" y="349492"/>
                      <a:pt x="330321" y="351126"/>
                    </a:cubicBezTo>
                    <a:cubicBezTo>
                      <a:pt x="329930" y="352238"/>
                      <a:pt x="330006" y="352801"/>
                      <a:pt x="329854" y="355390"/>
                    </a:cubicBezTo>
                    <a:cubicBezTo>
                      <a:pt x="329730" y="357473"/>
                      <a:pt x="329702" y="356676"/>
                      <a:pt x="329444" y="360200"/>
                    </a:cubicBezTo>
                    <a:cubicBezTo>
                      <a:pt x="329311" y="362052"/>
                      <a:pt x="329330" y="362084"/>
                      <a:pt x="329102" y="365703"/>
                    </a:cubicBezTo>
                    <a:cubicBezTo>
                      <a:pt x="328901" y="368930"/>
                      <a:pt x="328873" y="369089"/>
                      <a:pt x="328806" y="370448"/>
                    </a:cubicBezTo>
                    <a:cubicBezTo>
                      <a:pt x="328759" y="371406"/>
                      <a:pt x="328701" y="372985"/>
                      <a:pt x="328673" y="374926"/>
                    </a:cubicBezTo>
                    <a:cubicBezTo>
                      <a:pt x="328625" y="378269"/>
                      <a:pt x="328606" y="379940"/>
                      <a:pt x="328673" y="380433"/>
                    </a:cubicBezTo>
                    <a:cubicBezTo>
                      <a:pt x="328863" y="381826"/>
                      <a:pt x="329130" y="382553"/>
                      <a:pt x="328673" y="383111"/>
                    </a:cubicBezTo>
                    <a:cubicBezTo>
                      <a:pt x="328559" y="383248"/>
                      <a:pt x="327997" y="383869"/>
                      <a:pt x="325796" y="383523"/>
                    </a:cubicBezTo>
                    <a:cubicBezTo>
                      <a:pt x="323567" y="383171"/>
                      <a:pt x="322263" y="382233"/>
                      <a:pt x="320024" y="380921"/>
                    </a:cubicBezTo>
                    <a:cubicBezTo>
                      <a:pt x="315595" y="378313"/>
                      <a:pt x="315700" y="379036"/>
                      <a:pt x="314585" y="377902"/>
                    </a:cubicBezTo>
                    <a:cubicBezTo>
                      <a:pt x="313909" y="377216"/>
                      <a:pt x="312966" y="375350"/>
                      <a:pt x="311109" y="371646"/>
                    </a:cubicBezTo>
                    <a:cubicBezTo>
                      <a:pt x="309823" y="369085"/>
                      <a:pt x="309537" y="368397"/>
                      <a:pt x="308575" y="367669"/>
                    </a:cubicBezTo>
                    <a:cubicBezTo>
                      <a:pt x="308375" y="367521"/>
                      <a:pt x="306461" y="366108"/>
                      <a:pt x="304022" y="366430"/>
                    </a:cubicBezTo>
                    <a:cubicBezTo>
                      <a:pt x="303289" y="366527"/>
                      <a:pt x="303213" y="366691"/>
                      <a:pt x="300203" y="368169"/>
                    </a:cubicBezTo>
                    <a:cubicBezTo>
                      <a:pt x="298288" y="369106"/>
                      <a:pt x="297317" y="369582"/>
                      <a:pt x="296212" y="369983"/>
                    </a:cubicBezTo>
                    <a:cubicBezTo>
                      <a:pt x="294583" y="370572"/>
                      <a:pt x="293773" y="370867"/>
                      <a:pt x="292668" y="370925"/>
                    </a:cubicBezTo>
                    <a:cubicBezTo>
                      <a:pt x="291144" y="371007"/>
                      <a:pt x="290935" y="370554"/>
                      <a:pt x="287696" y="369929"/>
                    </a:cubicBezTo>
                    <a:cubicBezTo>
                      <a:pt x="284839" y="369379"/>
                      <a:pt x="283972" y="369530"/>
                      <a:pt x="283515" y="369637"/>
                    </a:cubicBezTo>
                    <a:cubicBezTo>
                      <a:pt x="282562" y="369863"/>
                      <a:pt x="282238" y="370184"/>
                      <a:pt x="280772" y="371006"/>
                    </a:cubicBezTo>
                    <a:cubicBezTo>
                      <a:pt x="279762" y="371576"/>
                      <a:pt x="279848" y="371459"/>
                      <a:pt x="275666" y="373375"/>
                    </a:cubicBezTo>
                    <a:cubicBezTo>
                      <a:pt x="270989" y="375522"/>
                      <a:pt x="271418" y="375423"/>
                      <a:pt x="270675" y="375669"/>
                    </a:cubicBezTo>
                    <a:cubicBezTo>
                      <a:pt x="268341" y="376453"/>
                      <a:pt x="267932" y="376147"/>
                      <a:pt x="264770" y="377007"/>
                    </a:cubicBezTo>
                    <a:cubicBezTo>
                      <a:pt x="262198" y="377708"/>
                      <a:pt x="262226" y="377977"/>
                      <a:pt x="260179" y="378540"/>
                    </a:cubicBezTo>
                    <a:cubicBezTo>
                      <a:pt x="257121" y="379379"/>
                      <a:pt x="256407" y="378957"/>
                      <a:pt x="252368" y="379539"/>
                    </a:cubicBezTo>
                    <a:cubicBezTo>
                      <a:pt x="248101" y="380157"/>
                      <a:pt x="248339" y="380711"/>
                      <a:pt x="244662" y="381133"/>
                    </a:cubicBezTo>
                    <a:cubicBezTo>
                      <a:pt x="242719" y="381357"/>
                      <a:pt x="240281" y="381621"/>
                      <a:pt x="237252" y="381157"/>
                    </a:cubicBezTo>
                    <a:cubicBezTo>
                      <a:pt x="235757" y="380926"/>
                      <a:pt x="235461" y="380724"/>
                      <a:pt x="229784" y="378823"/>
                    </a:cubicBezTo>
                    <a:cubicBezTo>
                      <a:pt x="224403" y="377019"/>
                      <a:pt x="224517" y="377152"/>
                      <a:pt x="222412" y="376367"/>
                    </a:cubicBezTo>
                    <a:cubicBezTo>
                      <a:pt x="217926" y="374696"/>
                      <a:pt x="218240" y="374407"/>
                      <a:pt x="214649" y="373086"/>
                    </a:cubicBezTo>
                    <a:cubicBezTo>
                      <a:pt x="209429" y="371171"/>
                      <a:pt x="209153" y="371921"/>
                      <a:pt x="204152" y="370014"/>
                    </a:cubicBezTo>
                    <a:cubicBezTo>
                      <a:pt x="200095" y="368465"/>
                      <a:pt x="199685" y="367742"/>
                      <a:pt x="197133" y="367446"/>
                    </a:cubicBezTo>
                    <a:cubicBezTo>
                      <a:pt x="195713" y="367282"/>
                      <a:pt x="195456" y="367463"/>
                      <a:pt x="190151" y="367779"/>
                    </a:cubicBezTo>
                    <a:cubicBezTo>
                      <a:pt x="187750" y="367923"/>
                      <a:pt x="185998" y="367993"/>
                      <a:pt x="183769" y="368084"/>
                    </a:cubicBezTo>
                    <a:cubicBezTo>
                      <a:pt x="179949" y="368238"/>
                      <a:pt x="178044" y="368315"/>
                      <a:pt x="175873" y="368309"/>
                    </a:cubicBezTo>
                    <a:cubicBezTo>
                      <a:pt x="174339" y="368306"/>
                      <a:pt x="174120" y="368271"/>
                      <a:pt x="166948" y="367976"/>
                    </a:cubicBezTo>
                    <a:cubicBezTo>
                      <a:pt x="165205" y="367905"/>
                      <a:pt x="162700" y="367801"/>
                      <a:pt x="159956" y="367696"/>
                    </a:cubicBezTo>
                    <a:cubicBezTo>
                      <a:pt x="153422" y="367446"/>
                      <a:pt x="153680" y="367497"/>
                      <a:pt x="151022" y="367368"/>
                    </a:cubicBezTo>
                    <a:cubicBezTo>
                      <a:pt x="146336" y="367143"/>
                      <a:pt x="146993" y="367054"/>
                      <a:pt x="141202" y="366740"/>
                    </a:cubicBezTo>
                    <a:cubicBezTo>
                      <a:pt x="137659" y="366547"/>
                      <a:pt x="135839" y="366495"/>
                      <a:pt x="132715" y="366144"/>
                    </a:cubicBezTo>
                    <a:cubicBezTo>
                      <a:pt x="129315" y="365762"/>
                      <a:pt x="127943" y="365428"/>
                      <a:pt x="127029" y="365172"/>
                    </a:cubicBezTo>
                    <a:cubicBezTo>
                      <a:pt x="124886" y="364567"/>
                      <a:pt x="122904" y="364008"/>
                      <a:pt x="120961" y="362517"/>
                    </a:cubicBezTo>
                    <a:cubicBezTo>
                      <a:pt x="118370" y="360521"/>
                      <a:pt x="117275" y="357953"/>
                      <a:pt x="116561" y="356212"/>
                    </a:cubicBezTo>
                    <a:cubicBezTo>
                      <a:pt x="114922" y="352237"/>
                      <a:pt x="116161" y="351673"/>
                      <a:pt x="114818" y="346914"/>
                    </a:cubicBezTo>
                    <a:cubicBezTo>
                      <a:pt x="113760" y="343163"/>
                      <a:pt x="112970" y="343428"/>
                      <a:pt x="110474" y="336759"/>
                    </a:cubicBezTo>
                    <a:cubicBezTo>
                      <a:pt x="109379" y="333838"/>
                      <a:pt x="109417" y="333493"/>
                      <a:pt x="108560" y="331657"/>
                    </a:cubicBezTo>
                    <a:cubicBezTo>
                      <a:pt x="106721" y="327738"/>
                      <a:pt x="104616" y="325236"/>
                      <a:pt x="104064" y="324590"/>
                    </a:cubicBezTo>
                    <a:cubicBezTo>
                      <a:pt x="102949" y="323298"/>
                      <a:pt x="101378" y="322009"/>
                      <a:pt x="98263" y="319485"/>
                    </a:cubicBezTo>
                    <a:cubicBezTo>
                      <a:pt x="93929" y="315966"/>
                      <a:pt x="91719" y="314182"/>
                      <a:pt x="89300" y="312983"/>
                    </a:cubicBezTo>
                    <a:cubicBezTo>
                      <a:pt x="88062" y="312363"/>
                      <a:pt x="85833" y="311272"/>
                      <a:pt x="82709" y="310632"/>
                    </a:cubicBezTo>
                    <a:cubicBezTo>
                      <a:pt x="79261" y="309925"/>
                      <a:pt x="76575" y="310148"/>
                      <a:pt x="72889" y="310483"/>
                    </a:cubicBezTo>
                    <a:cubicBezTo>
                      <a:pt x="68145" y="310914"/>
                      <a:pt x="68145" y="311396"/>
                      <a:pt x="64154" y="311797"/>
                    </a:cubicBezTo>
                    <a:cubicBezTo>
                      <a:pt x="57810" y="312434"/>
                      <a:pt x="57429" y="311254"/>
                      <a:pt x="51905" y="311822"/>
                    </a:cubicBezTo>
                    <a:cubicBezTo>
                      <a:pt x="47504" y="312276"/>
                      <a:pt x="48609" y="312935"/>
                      <a:pt x="40446" y="314501"/>
                    </a:cubicBezTo>
                    <a:cubicBezTo>
                      <a:pt x="35189" y="315510"/>
                      <a:pt x="33398" y="315490"/>
                      <a:pt x="29731" y="316882"/>
                    </a:cubicBezTo>
                    <a:cubicBezTo>
                      <a:pt x="27111" y="317876"/>
                      <a:pt x="27073" y="318241"/>
                      <a:pt x="24273" y="319195"/>
                    </a:cubicBezTo>
                    <a:cubicBezTo>
                      <a:pt x="20644" y="320423"/>
                      <a:pt x="17786" y="321350"/>
                      <a:pt x="14700" y="320305"/>
                    </a:cubicBezTo>
                    <a:cubicBezTo>
                      <a:pt x="13976" y="320061"/>
                      <a:pt x="12310" y="319474"/>
                      <a:pt x="10976" y="317924"/>
                    </a:cubicBezTo>
                    <a:cubicBezTo>
                      <a:pt x="9014" y="315627"/>
                      <a:pt x="9404" y="313095"/>
                      <a:pt x="9033" y="307880"/>
                    </a:cubicBezTo>
                    <a:cubicBezTo>
                      <a:pt x="8776" y="304369"/>
                      <a:pt x="8328" y="301869"/>
                      <a:pt x="7757" y="298711"/>
                    </a:cubicBezTo>
                    <a:cubicBezTo>
                      <a:pt x="7433" y="296909"/>
                      <a:pt x="6566" y="292381"/>
                      <a:pt x="4766" y="286735"/>
                    </a:cubicBezTo>
                    <a:cubicBezTo>
                      <a:pt x="2946" y="281046"/>
                      <a:pt x="2432" y="281259"/>
                      <a:pt x="1603" y="277591"/>
                    </a:cubicBezTo>
                    <a:cubicBezTo>
                      <a:pt x="1203" y="275847"/>
                      <a:pt x="965" y="272812"/>
                      <a:pt x="489" y="266813"/>
                    </a:cubicBezTo>
                    <a:cubicBezTo>
                      <a:pt x="-73" y="259644"/>
                      <a:pt x="-44" y="258279"/>
                      <a:pt x="60" y="256936"/>
                    </a:cubicBezTo>
                    <a:cubicBezTo>
                      <a:pt x="308" y="253631"/>
                      <a:pt x="918" y="251195"/>
                      <a:pt x="1460" y="249060"/>
                    </a:cubicBezTo>
                    <a:cubicBezTo>
                      <a:pt x="2756" y="243913"/>
                      <a:pt x="4451" y="240159"/>
                      <a:pt x="5185" y="238621"/>
                    </a:cubicBezTo>
                    <a:cubicBezTo>
                      <a:pt x="5423" y="238121"/>
                      <a:pt x="5499" y="237997"/>
                      <a:pt x="8299" y="232905"/>
                    </a:cubicBezTo>
                    <a:cubicBezTo>
                      <a:pt x="12662" y="224974"/>
                      <a:pt x="12776" y="224771"/>
                      <a:pt x="13214" y="224161"/>
                    </a:cubicBezTo>
                    <a:cubicBezTo>
                      <a:pt x="16043" y="220164"/>
                      <a:pt x="16881" y="220976"/>
                      <a:pt x="20711" y="216267"/>
                    </a:cubicBezTo>
                    <a:cubicBezTo>
                      <a:pt x="23168" y="213257"/>
                      <a:pt x="24730" y="210583"/>
                      <a:pt x="26349" y="207818"/>
                    </a:cubicBezTo>
                    <a:cubicBezTo>
                      <a:pt x="28064" y="204888"/>
                      <a:pt x="27568" y="205346"/>
                      <a:pt x="30474" y="200051"/>
                    </a:cubicBezTo>
                    <a:cubicBezTo>
                      <a:pt x="33017" y="195416"/>
                      <a:pt x="33607" y="194672"/>
                      <a:pt x="34350" y="192432"/>
                    </a:cubicBezTo>
                    <a:cubicBezTo>
                      <a:pt x="35131" y="190037"/>
                      <a:pt x="35389" y="188039"/>
                      <a:pt x="35674" y="185792"/>
                    </a:cubicBezTo>
                    <a:cubicBezTo>
                      <a:pt x="36065" y="182710"/>
                      <a:pt x="35855" y="182282"/>
                      <a:pt x="36131" y="178471"/>
                    </a:cubicBezTo>
                    <a:cubicBezTo>
                      <a:pt x="36246" y="176928"/>
                      <a:pt x="36551" y="172912"/>
                      <a:pt x="37465" y="168054"/>
                    </a:cubicBezTo>
                    <a:cubicBezTo>
                      <a:pt x="38475" y="162771"/>
                      <a:pt x="38970" y="162993"/>
                      <a:pt x="38808" y="161059"/>
                    </a:cubicBezTo>
                    <a:cubicBezTo>
                      <a:pt x="38513" y="157574"/>
                      <a:pt x="36874" y="156623"/>
                      <a:pt x="36874" y="152724"/>
                    </a:cubicBezTo>
                    <a:cubicBezTo>
                      <a:pt x="36874" y="151413"/>
                      <a:pt x="37055" y="151928"/>
                      <a:pt x="37465" y="148111"/>
                    </a:cubicBezTo>
                    <a:cubicBezTo>
                      <a:pt x="37941" y="143756"/>
                      <a:pt x="37713" y="142934"/>
                      <a:pt x="38465" y="141852"/>
                    </a:cubicBezTo>
                    <a:cubicBezTo>
                      <a:pt x="39227" y="140746"/>
                      <a:pt x="40027" y="140805"/>
                      <a:pt x="43866" y="139478"/>
                    </a:cubicBezTo>
                    <a:cubicBezTo>
                      <a:pt x="45218" y="139013"/>
                      <a:pt x="49276" y="137571"/>
                      <a:pt x="53391" y="135311"/>
                    </a:cubicBezTo>
                    <a:cubicBezTo>
                      <a:pt x="55658" y="134065"/>
                      <a:pt x="56801" y="133441"/>
                      <a:pt x="57325" y="132640"/>
                    </a:cubicBezTo>
                    <a:cubicBezTo>
                      <a:pt x="58591" y="130732"/>
                      <a:pt x="57782" y="129268"/>
                      <a:pt x="58439" y="123701"/>
                    </a:cubicBezTo>
                    <a:cubicBezTo>
                      <a:pt x="58839" y="120391"/>
                      <a:pt x="59296" y="119428"/>
                      <a:pt x="59534" y="118980"/>
                    </a:cubicBezTo>
                    <a:cubicBezTo>
                      <a:pt x="60563" y="117047"/>
                      <a:pt x="61897" y="116344"/>
                      <a:pt x="63554" y="114962"/>
                    </a:cubicBezTo>
                    <a:cubicBezTo>
                      <a:pt x="67126" y="111976"/>
                      <a:pt x="66107" y="110919"/>
                      <a:pt x="69317" y="107926"/>
                    </a:cubicBezTo>
                    <a:cubicBezTo>
                      <a:pt x="73031" y="104463"/>
                      <a:pt x="74774" y="105532"/>
                      <a:pt x="78699" y="101676"/>
                    </a:cubicBezTo>
                    <a:cubicBezTo>
                      <a:pt x="80366" y="100031"/>
                      <a:pt x="81452" y="98451"/>
                      <a:pt x="82461" y="96998"/>
                    </a:cubicBezTo>
                    <a:cubicBezTo>
                      <a:pt x="84842" y="93543"/>
                      <a:pt x="86176" y="90468"/>
                      <a:pt x="86462" y="89786"/>
                    </a:cubicBezTo>
                    <a:cubicBezTo>
                      <a:pt x="87776" y="86695"/>
                      <a:pt x="87481" y="86284"/>
                      <a:pt x="88662" y="84263"/>
                    </a:cubicBezTo>
                    <a:cubicBezTo>
                      <a:pt x="89300" y="83176"/>
                      <a:pt x="90453" y="81272"/>
                      <a:pt x="92510" y="79753"/>
                    </a:cubicBezTo>
                    <a:cubicBezTo>
                      <a:pt x="94282" y="78454"/>
                      <a:pt x="95186" y="78565"/>
                      <a:pt x="99225" y="77171"/>
                    </a:cubicBezTo>
                    <a:cubicBezTo>
                      <a:pt x="101768" y="76294"/>
                      <a:pt x="104016" y="75518"/>
                      <a:pt x="106521" y="74142"/>
                    </a:cubicBezTo>
                    <a:cubicBezTo>
                      <a:pt x="109798" y="72342"/>
                      <a:pt x="111970" y="70366"/>
                      <a:pt x="113417" y="69019"/>
                    </a:cubicBezTo>
                    <a:cubicBezTo>
                      <a:pt x="115551" y="67051"/>
                      <a:pt x="117142" y="65578"/>
                      <a:pt x="118542" y="63049"/>
                    </a:cubicBezTo>
                    <a:cubicBezTo>
                      <a:pt x="119704" y="60929"/>
                      <a:pt x="120256" y="58946"/>
                      <a:pt x="120504" y="57859"/>
                    </a:cubicBezTo>
                    <a:cubicBezTo>
                      <a:pt x="121075" y="55355"/>
                      <a:pt x="120742" y="54532"/>
                      <a:pt x="121418" y="51035"/>
                    </a:cubicBezTo>
                    <a:cubicBezTo>
                      <a:pt x="121837" y="48816"/>
                      <a:pt x="122047" y="47707"/>
                      <a:pt x="122580" y="46924"/>
                    </a:cubicBezTo>
                    <a:cubicBezTo>
                      <a:pt x="123123" y="46124"/>
                      <a:pt x="124028" y="45223"/>
                      <a:pt x="129143" y="43484"/>
                    </a:cubicBezTo>
                    <a:cubicBezTo>
                      <a:pt x="132686" y="42282"/>
                      <a:pt x="132991" y="42459"/>
                      <a:pt x="135973" y="41410"/>
                    </a:cubicBezTo>
                    <a:cubicBezTo>
                      <a:pt x="140144" y="39936"/>
                      <a:pt x="139973" y="39433"/>
                      <a:pt x="142097" y="39020"/>
                    </a:cubicBezTo>
                    <a:cubicBezTo>
                      <a:pt x="145450" y="38365"/>
                      <a:pt x="145888" y="39623"/>
                      <a:pt x="150479" y="39566"/>
                    </a:cubicBezTo>
                    <a:cubicBezTo>
                      <a:pt x="154556" y="39517"/>
                      <a:pt x="157632" y="38479"/>
                      <a:pt x="159509" y="37829"/>
                    </a:cubicBezTo>
                    <a:cubicBezTo>
                      <a:pt x="162404" y="36826"/>
                      <a:pt x="163871" y="35838"/>
                      <a:pt x="164424" y="35448"/>
                    </a:cubicBezTo>
                    <a:close/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76" name="Graphic 75">
                <a:extLst>
                  <a:ext uri="{FF2B5EF4-FFF2-40B4-BE49-F238E27FC236}">
                    <a16:creationId xmlns:a16="http://schemas.microsoft.com/office/drawing/2014/main" id="{922CB4AA-31A4-85B8-0513-3CB2BAD857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3240178" y="4464749"/>
                <a:ext cx="890593" cy="698615"/>
              </a:xfrm>
              <a:prstGeom prst="rect">
                <a:avLst/>
              </a:prstGeom>
            </p:spPr>
          </p:pic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2764E767-D181-4767-24BE-7E230C510FB5}"/>
                </a:ext>
              </a:extLst>
            </p:cNvPr>
            <p:cNvGrpSpPr/>
            <p:nvPr/>
          </p:nvGrpSpPr>
          <p:grpSpPr>
            <a:xfrm>
              <a:off x="3129412" y="2245878"/>
              <a:ext cx="4500137" cy="3008835"/>
              <a:chOff x="1470945" y="2000139"/>
              <a:chExt cx="4500137" cy="3008835"/>
            </a:xfrm>
          </p:grpSpPr>
          <p:sp>
            <p:nvSpPr>
              <p:cNvPr id="78" name="Graphic 64">
                <a:extLst>
                  <a:ext uri="{FF2B5EF4-FFF2-40B4-BE49-F238E27FC236}">
                    <a16:creationId xmlns:a16="http://schemas.microsoft.com/office/drawing/2014/main" id="{94DA7715-EB9C-FFD6-EB1D-A40D906DFB7C}"/>
                  </a:ext>
                </a:extLst>
              </p:cNvPr>
              <p:cNvSpPr txBox="1"/>
              <p:nvPr/>
            </p:nvSpPr>
            <p:spPr>
              <a:xfrm>
                <a:off x="3719761" y="4302207"/>
                <a:ext cx="742511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 dirty="0" err="1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อ.กุมภวาปี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85" name="Graphic 64">
                <a:extLst>
                  <a:ext uri="{FF2B5EF4-FFF2-40B4-BE49-F238E27FC236}">
                    <a16:creationId xmlns:a16="http://schemas.microsoft.com/office/drawing/2014/main" id="{CF4F7F42-3997-7344-89DD-3CF78387E50F}"/>
                  </a:ext>
                </a:extLst>
              </p:cNvPr>
              <p:cNvSpPr txBox="1"/>
              <p:nvPr/>
            </p:nvSpPr>
            <p:spPr>
              <a:xfrm>
                <a:off x="3181091" y="4247021"/>
                <a:ext cx="817853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 dirty="0" err="1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อ.หนองแสง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86" name="Graphic 64">
                <a:extLst>
                  <a:ext uri="{FF2B5EF4-FFF2-40B4-BE49-F238E27FC236}">
                    <a16:creationId xmlns:a16="http://schemas.microsoft.com/office/drawing/2014/main" id="{C94E1EF2-C29D-A0C1-CCEC-3F4587A6C598}"/>
                  </a:ext>
                </a:extLst>
              </p:cNvPr>
              <p:cNvSpPr txBox="1"/>
              <p:nvPr/>
            </p:nvSpPr>
            <p:spPr>
              <a:xfrm>
                <a:off x="4506840" y="2699904"/>
                <a:ext cx="66717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>
                  <a:defRPr sz="1050" spc="0" baseline="0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rtl val="0"/>
                  </a:defRPr>
                </a:lvl1pPr>
              </a:lstStyle>
              <a:p>
                <a:r>
                  <a:rPr lang="en-US" dirty="0" err="1">
                    <a:sym typeface="Arial"/>
                  </a:rPr>
                  <a:t>อ.บ้านดุง</a:t>
                </a:r>
                <a:endParaRPr lang="en-US" dirty="0">
                  <a:sym typeface="Arial"/>
                </a:endParaRPr>
              </a:p>
            </p:txBody>
          </p:sp>
          <p:sp>
            <p:nvSpPr>
              <p:cNvPr id="87" name="Graphic 64">
                <a:extLst>
                  <a:ext uri="{FF2B5EF4-FFF2-40B4-BE49-F238E27FC236}">
                    <a16:creationId xmlns:a16="http://schemas.microsoft.com/office/drawing/2014/main" id="{6E3C66CE-8968-011A-24A9-6B3CECDF14E9}"/>
                  </a:ext>
                </a:extLst>
              </p:cNvPr>
              <p:cNvSpPr txBox="1"/>
              <p:nvPr/>
            </p:nvSpPr>
            <p:spPr>
              <a:xfrm>
                <a:off x="3894166" y="2413669"/>
                <a:ext cx="801823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 spc="0" baseline="0" dirty="0" err="1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อ.สร้างคอม</a:t>
                </a:r>
                <a:endParaRPr lang="en-US" sz="1050" spc="0" baseline="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94" name="Graphic 64">
                <a:extLst>
                  <a:ext uri="{FF2B5EF4-FFF2-40B4-BE49-F238E27FC236}">
                    <a16:creationId xmlns:a16="http://schemas.microsoft.com/office/drawing/2014/main" id="{F07A92B4-07FA-1FD4-6958-1A443BFD6FD9}"/>
                  </a:ext>
                </a:extLst>
              </p:cNvPr>
              <p:cNvSpPr txBox="1"/>
              <p:nvPr/>
            </p:nvSpPr>
            <p:spPr>
              <a:xfrm>
                <a:off x="3577414" y="2809146"/>
                <a:ext cx="553357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 dirty="0" err="1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อ.เพ็ญ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95" name="Graphic 64">
                <a:extLst>
                  <a:ext uri="{FF2B5EF4-FFF2-40B4-BE49-F238E27FC236}">
                    <a16:creationId xmlns:a16="http://schemas.microsoft.com/office/drawing/2014/main" id="{3D65F281-9503-FFE9-50A7-73E2526D1D39}"/>
                  </a:ext>
                </a:extLst>
              </p:cNvPr>
              <p:cNvSpPr txBox="1"/>
              <p:nvPr/>
            </p:nvSpPr>
            <p:spPr>
              <a:xfrm>
                <a:off x="3941798" y="3069524"/>
                <a:ext cx="857927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 dirty="0" err="1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อ.พิบูลย์รักษ์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96" name="Graphic 64">
                <a:extLst>
                  <a:ext uri="{FF2B5EF4-FFF2-40B4-BE49-F238E27FC236}">
                    <a16:creationId xmlns:a16="http://schemas.microsoft.com/office/drawing/2014/main" id="{91B0D90D-D960-B868-7BF8-1D2AAE89800C}"/>
                  </a:ext>
                </a:extLst>
              </p:cNvPr>
              <p:cNvSpPr txBox="1"/>
              <p:nvPr/>
            </p:nvSpPr>
            <p:spPr>
              <a:xfrm>
                <a:off x="4509196" y="3325598"/>
                <a:ext cx="604653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>
                  <a:defRPr sz="1050" spc="0" baseline="0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rtl val="0"/>
                  </a:defRPr>
                </a:lvl1pPr>
              </a:lstStyle>
              <a:p>
                <a:r>
                  <a:rPr lang="en-US" dirty="0" err="1">
                    <a:sym typeface="Arial"/>
                  </a:rPr>
                  <a:t>อ.ทุ่งฝน</a:t>
                </a:r>
                <a:endParaRPr lang="en-US" dirty="0">
                  <a:sym typeface="Arial"/>
                </a:endParaRPr>
              </a:p>
            </p:txBody>
          </p:sp>
          <p:sp>
            <p:nvSpPr>
              <p:cNvPr id="97" name="Graphic 64">
                <a:extLst>
                  <a:ext uri="{FF2B5EF4-FFF2-40B4-BE49-F238E27FC236}">
                    <a16:creationId xmlns:a16="http://schemas.microsoft.com/office/drawing/2014/main" id="{D065F1BE-702B-5A82-201E-844564C3B11E}"/>
                  </a:ext>
                </a:extLst>
              </p:cNvPr>
              <p:cNvSpPr txBox="1"/>
              <p:nvPr/>
            </p:nvSpPr>
            <p:spPr>
              <a:xfrm>
                <a:off x="4293397" y="4563007"/>
                <a:ext cx="654346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อ.ศรีธาตุ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98" name="Graphic 64">
                <a:extLst>
                  <a:ext uri="{FF2B5EF4-FFF2-40B4-BE49-F238E27FC236}">
                    <a16:creationId xmlns:a16="http://schemas.microsoft.com/office/drawing/2014/main" id="{3A228504-EC77-6B18-1A94-4E5524CCF86B}"/>
                  </a:ext>
                </a:extLst>
              </p:cNvPr>
              <p:cNvSpPr txBox="1"/>
              <p:nvPr/>
            </p:nvSpPr>
            <p:spPr>
              <a:xfrm>
                <a:off x="4293397" y="4160842"/>
                <a:ext cx="740908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th-TH" sz="1050" dirty="0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กิ่ง</a:t>
                </a:r>
                <a:r>
                  <a:rPr lang="en-US" sz="1050" dirty="0" err="1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อ.กู่แก้ว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99" name="Graphic 64">
                <a:extLst>
                  <a:ext uri="{FF2B5EF4-FFF2-40B4-BE49-F238E27FC236}">
                    <a16:creationId xmlns:a16="http://schemas.microsoft.com/office/drawing/2014/main" id="{3D05B6E4-FDD9-2973-C71E-AA5B1C3116D0}"/>
                  </a:ext>
                </a:extLst>
              </p:cNvPr>
              <p:cNvSpPr txBox="1"/>
              <p:nvPr/>
            </p:nvSpPr>
            <p:spPr>
              <a:xfrm>
                <a:off x="5090713" y="4349571"/>
                <a:ext cx="880369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 dirty="0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</a:t>
                </a:r>
                <a:r>
                  <a:rPr lang="th-TH" sz="1050" dirty="0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วังสามหมอ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100" name="Graphic 64">
                <a:extLst>
                  <a:ext uri="{FF2B5EF4-FFF2-40B4-BE49-F238E27FC236}">
                    <a16:creationId xmlns:a16="http://schemas.microsoft.com/office/drawing/2014/main" id="{66A4BA02-6468-42C6-75F7-0EE60818C60D}"/>
                  </a:ext>
                </a:extLst>
              </p:cNvPr>
              <p:cNvSpPr txBox="1"/>
              <p:nvPr/>
            </p:nvSpPr>
            <p:spPr>
              <a:xfrm>
                <a:off x="3134986" y="3576089"/>
                <a:ext cx="995785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 dirty="0" err="1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อ.เมืองอุดรธานี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101" name="Graphic 64">
                <a:extLst>
                  <a:ext uri="{FF2B5EF4-FFF2-40B4-BE49-F238E27FC236}">
                    <a16:creationId xmlns:a16="http://schemas.microsoft.com/office/drawing/2014/main" id="{FD8C7B7E-95BC-BA8E-6705-5032E669F294}"/>
                  </a:ext>
                </a:extLst>
              </p:cNvPr>
              <p:cNvSpPr txBox="1"/>
              <p:nvPr/>
            </p:nvSpPr>
            <p:spPr>
              <a:xfrm>
                <a:off x="2603027" y="4012973"/>
                <a:ext cx="880369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 dirty="0" err="1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อ.หนองวัวซอ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102" name="Graphic 64">
                <a:extLst>
                  <a:ext uri="{FF2B5EF4-FFF2-40B4-BE49-F238E27FC236}">
                    <a16:creationId xmlns:a16="http://schemas.microsoft.com/office/drawing/2014/main" id="{6F2E799F-10F4-CAC9-2377-11205C9C475E}"/>
                  </a:ext>
                </a:extLst>
              </p:cNvPr>
              <p:cNvSpPr txBox="1"/>
              <p:nvPr/>
            </p:nvSpPr>
            <p:spPr>
              <a:xfrm>
                <a:off x="2482657" y="3509170"/>
                <a:ext cx="612668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 dirty="0" err="1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อ.กุดจับ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103" name="Graphic 64">
                <a:extLst>
                  <a:ext uri="{FF2B5EF4-FFF2-40B4-BE49-F238E27FC236}">
                    <a16:creationId xmlns:a16="http://schemas.microsoft.com/office/drawing/2014/main" id="{BB1F6274-0241-FC4A-E522-EF933AE8D6B7}"/>
                  </a:ext>
                </a:extLst>
              </p:cNvPr>
              <p:cNvSpPr txBox="1"/>
              <p:nvPr/>
            </p:nvSpPr>
            <p:spPr>
              <a:xfrm>
                <a:off x="2347646" y="2865994"/>
                <a:ext cx="668773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 dirty="0" err="1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อ.บ้านผือ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104" name="Graphic 64">
                <a:extLst>
                  <a:ext uri="{FF2B5EF4-FFF2-40B4-BE49-F238E27FC236}">
                    <a16:creationId xmlns:a16="http://schemas.microsoft.com/office/drawing/2014/main" id="{F6C45377-1A0E-D505-2BBA-05FD513CA321}"/>
                  </a:ext>
                </a:extLst>
              </p:cNvPr>
              <p:cNvSpPr txBox="1"/>
              <p:nvPr/>
            </p:nvSpPr>
            <p:spPr>
              <a:xfrm>
                <a:off x="1470945" y="2546154"/>
                <a:ext cx="627095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 dirty="0" err="1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อ.น้ำโสม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105" name="Graphic 64">
                <a:extLst>
                  <a:ext uri="{FF2B5EF4-FFF2-40B4-BE49-F238E27FC236}">
                    <a16:creationId xmlns:a16="http://schemas.microsoft.com/office/drawing/2014/main" id="{76D99C8A-A03B-0B06-58A7-0F6B4616FF5F}"/>
                  </a:ext>
                </a:extLst>
              </p:cNvPr>
              <p:cNvSpPr txBox="1"/>
              <p:nvPr/>
            </p:nvSpPr>
            <p:spPr>
              <a:xfrm>
                <a:off x="1470945" y="2000139"/>
                <a:ext cx="577402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 dirty="0" err="1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อ.นายูง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106" name="Graphic 64">
                <a:extLst>
                  <a:ext uri="{FF2B5EF4-FFF2-40B4-BE49-F238E27FC236}">
                    <a16:creationId xmlns:a16="http://schemas.microsoft.com/office/drawing/2014/main" id="{1D1F14F4-4DD9-97B2-1897-E583F727F194}"/>
                  </a:ext>
                </a:extLst>
              </p:cNvPr>
              <p:cNvSpPr txBox="1"/>
              <p:nvPr/>
            </p:nvSpPr>
            <p:spPr>
              <a:xfrm>
                <a:off x="4052748" y="3606130"/>
                <a:ext cx="813043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>
                  <a:defRPr sz="1050" spc="0" baseline="0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rtl val="0"/>
                  </a:defRPr>
                </a:lvl1pPr>
              </a:lstStyle>
              <a:p>
                <a:r>
                  <a:rPr lang="th-TH" dirty="0">
                    <a:sym typeface="Arial"/>
                  </a:rPr>
                  <a:t>อ.หนองหาน</a:t>
                </a:r>
                <a:endParaRPr lang="en-US" dirty="0">
                  <a:sym typeface="Arial"/>
                </a:endParaRPr>
              </a:p>
            </p:txBody>
          </p:sp>
          <p:sp>
            <p:nvSpPr>
              <p:cNvPr id="107" name="Graphic 64">
                <a:extLst>
                  <a:ext uri="{FF2B5EF4-FFF2-40B4-BE49-F238E27FC236}">
                    <a16:creationId xmlns:a16="http://schemas.microsoft.com/office/drawing/2014/main" id="{CAC7118E-8937-EB23-5A5C-C8C4D9D68689}"/>
                  </a:ext>
                </a:extLst>
              </p:cNvPr>
              <p:cNvSpPr txBox="1"/>
              <p:nvPr/>
            </p:nvSpPr>
            <p:spPr>
              <a:xfrm>
                <a:off x="4559442" y="3928700"/>
                <a:ext cx="688009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>
                  <a:defRPr sz="1050" spc="0" baseline="0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rtl val="0"/>
                  </a:defRPr>
                </a:lvl1pPr>
              </a:lstStyle>
              <a:p>
                <a:r>
                  <a:rPr lang="th-TH" dirty="0">
                    <a:sym typeface="Arial"/>
                  </a:rPr>
                  <a:t>อ.ไชยวาน</a:t>
                </a:r>
                <a:endParaRPr lang="en-US" dirty="0">
                  <a:sym typeface="Arial"/>
                </a:endParaRPr>
              </a:p>
            </p:txBody>
          </p:sp>
          <p:sp>
            <p:nvSpPr>
              <p:cNvPr id="108" name="Graphic 64">
                <a:extLst>
                  <a:ext uri="{FF2B5EF4-FFF2-40B4-BE49-F238E27FC236}">
                    <a16:creationId xmlns:a16="http://schemas.microsoft.com/office/drawing/2014/main" id="{2E33A5F7-130F-7D54-3838-3CE406084903}"/>
                  </a:ext>
                </a:extLst>
              </p:cNvPr>
              <p:cNvSpPr txBox="1"/>
              <p:nvPr/>
            </p:nvSpPr>
            <p:spPr>
              <a:xfrm>
                <a:off x="3756048" y="3937020"/>
                <a:ext cx="957313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th-TH" sz="700" dirty="0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กิ่ง</a:t>
                </a:r>
                <a:r>
                  <a:rPr lang="en-US" sz="700" dirty="0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</a:t>
                </a:r>
                <a:r>
                  <a:rPr lang="th-TH" sz="700" dirty="0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ประจักษ์ศิลปาคม</a:t>
                </a:r>
                <a:endParaRPr lang="en-US" sz="70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109" name="Graphic 64">
                <a:extLst>
                  <a:ext uri="{FF2B5EF4-FFF2-40B4-BE49-F238E27FC236}">
                    <a16:creationId xmlns:a16="http://schemas.microsoft.com/office/drawing/2014/main" id="{28C00569-A7A5-788A-C5ED-1F040D824A5F}"/>
                  </a:ext>
                </a:extLst>
              </p:cNvPr>
              <p:cNvSpPr txBox="1"/>
              <p:nvPr/>
            </p:nvSpPr>
            <p:spPr>
              <a:xfrm>
                <a:off x="3274450" y="4755058"/>
                <a:ext cx="832279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 dirty="0" err="1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อ.โนนสะอาด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3850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54BE2F65-4496-433D-8E6D-68BDA5CE1CEC}"/>
              </a:ext>
            </a:extLst>
          </p:cNvPr>
          <p:cNvGrpSpPr/>
          <p:nvPr/>
        </p:nvGrpSpPr>
        <p:grpSpPr>
          <a:xfrm>
            <a:off x="6638483" y="1438722"/>
            <a:ext cx="5028861" cy="1675310"/>
            <a:chOff x="839624" y="3324218"/>
            <a:chExt cx="4114461" cy="1675310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D5ACC3B-01E6-482A-9608-DA796878C5BB}"/>
                </a:ext>
              </a:extLst>
            </p:cNvPr>
            <p:cNvSpPr/>
            <p:nvPr/>
          </p:nvSpPr>
          <p:spPr>
            <a:xfrm>
              <a:off x="839624" y="3641464"/>
              <a:ext cx="4114461" cy="13580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400">
                  <a:solidFill>
                    <a:schemeClr val="tx2"/>
                  </a:solidFill>
                  <a:cs typeface="Kanit Light" panose="00000400000000000000" pitchFamily="2" charset="-34"/>
                </a:rPr>
                <a:t>อุดรธานีเศรษฐกิยสนธิกำลังยุคใหม่จัดการ ประวัติศาสตร์เอสเอ็มอีจริยธรรมพลเมืองประชารัฐการท่องเที่ยวอาเซียน มุ่งมั่นบริหารพันธกิจประชากรอุดรธานีเศรษฐกิย กระแสนวัตกรรมประชารัฐสตาร์ทอัพพลเมืองอาเซียนพัฒนา</a:t>
              </a:r>
              <a:endParaRPr lang="en-US" sz="1400" dirty="0">
                <a:cs typeface="Kanit Light" panose="00000400000000000000" pitchFamily="2" charset="-34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EBD264B-147B-415C-9F4D-DA5A7E331B5F}"/>
                </a:ext>
              </a:extLst>
            </p:cNvPr>
            <p:cNvSpPr txBox="1"/>
            <p:nvPr/>
          </p:nvSpPr>
          <p:spPr>
            <a:xfrm>
              <a:off x="841654" y="3324218"/>
              <a:ext cx="4112431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th-TH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พันธกิจผสมผสานเศรษฐกิยอุดรธานียุคใหม่</a:t>
              </a:r>
              <a:endParaRPr lang="en-US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799E7B8-8719-4EB3-8B7A-15487DA4CA36}"/>
              </a:ext>
            </a:extLst>
          </p:cNvPr>
          <p:cNvGrpSpPr/>
          <p:nvPr/>
        </p:nvGrpSpPr>
        <p:grpSpPr>
          <a:xfrm>
            <a:off x="7593487" y="3331598"/>
            <a:ext cx="4114800" cy="1352145"/>
            <a:chOff x="839624" y="3324218"/>
            <a:chExt cx="4114461" cy="1352145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6765D9A-A6A1-4E6E-B98A-65CDA324BF3F}"/>
                </a:ext>
              </a:extLst>
            </p:cNvPr>
            <p:cNvSpPr/>
            <p:nvPr/>
          </p:nvSpPr>
          <p:spPr>
            <a:xfrm>
              <a:off x="839624" y="3641464"/>
              <a:ext cx="4114461" cy="10348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400">
                  <a:solidFill>
                    <a:schemeClr val="tx2"/>
                  </a:solidFill>
                  <a:cs typeface="Kanit Light" panose="00000400000000000000" pitchFamily="2" charset="-34"/>
                </a:rPr>
                <a:t>อุดรธานีประชารัฐโลกาภิวัฒน์พันธกิจวิสาหกิจเศรษฐกิย ยุคใหม่พัฒนานวัตกรรมก้าวหน้าความเป็นอยู่กระแสพันธกิจ เศรษฐกิยยุคใหม่</a:t>
              </a:r>
              <a:endParaRPr lang="en-US" sz="14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6C246C9-162E-4378-A11B-443789E75EA7}"/>
                </a:ext>
              </a:extLst>
            </p:cNvPr>
            <p:cNvSpPr txBox="1"/>
            <p:nvPr/>
          </p:nvSpPr>
          <p:spPr>
            <a:xfrm>
              <a:off x="841654" y="3324218"/>
              <a:ext cx="4112431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th-TH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ประวัติศาสตร์อุดรธานีสร้างสรรค์</a:t>
              </a:r>
              <a:endParaRPr lang="en-US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DE497A6-87DE-4F1D-B960-659C52628EC6}"/>
              </a:ext>
            </a:extLst>
          </p:cNvPr>
          <p:cNvGrpSpPr/>
          <p:nvPr/>
        </p:nvGrpSpPr>
        <p:grpSpPr>
          <a:xfrm>
            <a:off x="7593487" y="4974761"/>
            <a:ext cx="4114800" cy="1352145"/>
            <a:chOff x="839624" y="3324218"/>
            <a:chExt cx="4114461" cy="1352145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F726814-A15A-414D-804D-12D78CF2CE3E}"/>
                </a:ext>
              </a:extLst>
            </p:cNvPr>
            <p:cNvSpPr/>
            <p:nvPr/>
          </p:nvSpPr>
          <p:spPr>
            <a:xfrm>
              <a:off x="839624" y="3641464"/>
              <a:ext cx="4114461" cy="10348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400">
                  <a:solidFill>
                    <a:schemeClr val="tx2"/>
                  </a:solidFill>
                  <a:cs typeface="Kanit Light" panose="00000400000000000000" pitchFamily="2" charset="-34"/>
                </a:rPr>
                <a:t>เทคโนโลยีประชารัฐประวัติศาสตร์เป้าหมายอุดรธานีผสมผสานบูรณาการ เศรษฐกิยกระแสเอสเอ็มอีนวัตกรรมจริยธรรมความเป็นอยู่อาเซียน </a:t>
              </a:r>
              <a:endParaRPr lang="en-US" sz="14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70B2CC8-E34E-4005-912F-C72B02FEA424}"/>
                </a:ext>
              </a:extLst>
            </p:cNvPr>
            <p:cNvSpPr txBox="1"/>
            <p:nvPr/>
          </p:nvSpPr>
          <p:spPr>
            <a:xfrm>
              <a:off x="841654" y="3324218"/>
              <a:ext cx="4112431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th-TH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บริหารวิสัยทัศน์มุ่งมั่นพลเมืองจัดการ</a:t>
              </a:r>
              <a:endParaRPr lang="en-US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id="{3D37EC11-3708-43FA-B995-30DF32A59C44}"/>
              </a:ext>
            </a:extLst>
          </p:cNvPr>
          <p:cNvSpPr/>
          <p:nvPr/>
        </p:nvSpPr>
        <p:spPr>
          <a:xfrm>
            <a:off x="6679087" y="5003271"/>
            <a:ext cx="671259" cy="67125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DC52F4C1-6F7A-4CDE-907E-7CC531E099DD}"/>
              </a:ext>
            </a:extLst>
          </p:cNvPr>
          <p:cNvSpPr/>
          <p:nvPr/>
        </p:nvSpPr>
        <p:spPr>
          <a:xfrm>
            <a:off x="6679087" y="3360108"/>
            <a:ext cx="671259" cy="6712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Graphic 54" descr="Marker with solid fill">
            <a:extLst>
              <a:ext uri="{FF2B5EF4-FFF2-40B4-BE49-F238E27FC236}">
                <a16:creationId xmlns:a16="http://schemas.microsoft.com/office/drawing/2014/main" id="{B49A529A-7104-458F-A5AF-88CEE82B1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06698" y="3466879"/>
            <a:ext cx="441005" cy="441005"/>
          </a:xfrm>
          <a:prstGeom prst="rect">
            <a:avLst/>
          </a:prstGeom>
        </p:spPr>
      </p:pic>
      <p:pic>
        <p:nvPicPr>
          <p:cNvPr id="56" name="Graphic 55" descr="Marker with solid fill">
            <a:extLst>
              <a:ext uri="{FF2B5EF4-FFF2-40B4-BE49-F238E27FC236}">
                <a16:creationId xmlns:a16="http://schemas.microsoft.com/office/drawing/2014/main" id="{DF68DB1D-EA03-4F0C-9D5D-AAE6F29738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73170" y="5101206"/>
            <a:ext cx="441005" cy="441005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30702188-1421-4DC3-9DFA-A7FD44A231CF}"/>
              </a:ext>
            </a:extLst>
          </p:cNvPr>
          <p:cNvSpPr txBox="1"/>
          <p:nvPr/>
        </p:nvSpPr>
        <p:spPr>
          <a:xfrm>
            <a:off x="3333217" y="460501"/>
            <a:ext cx="55255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3600" dirty="0">
                <a:solidFill>
                  <a:schemeClr val="tx2"/>
                </a:solidFill>
                <a:latin typeface="+mj-lt"/>
                <a:cs typeface="Kanit Bold" panose="00000800000000000000" pitchFamily="2" charset="-34"/>
              </a:rPr>
              <a:t>แผนที่จังหวัดอุดรธานี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1E2AE09-9711-AA83-9B24-6E962326A2F7}"/>
              </a:ext>
            </a:extLst>
          </p:cNvPr>
          <p:cNvGrpSpPr/>
          <p:nvPr/>
        </p:nvGrpSpPr>
        <p:grpSpPr>
          <a:xfrm>
            <a:off x="830339" y="1564105"/>
            <a:ext cx="5603577" cy="3513558"/>
            <a:chOff x="3049720" y="2023756"/>
            <a:chExt cx="4579829" cy="3433122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8ADE7672-154A-59DC-F4B3-AAA084E72BB5}"/>
                </a:ext>
              </a:extLst>
            </p:cNvPr>
            <p:cNvGrpSpPr/>
            <p:nvPr/>
          </p:nvGrpSpPr>
          <p:grpSpPr>
            <a:xfrm>
              <a:off x="3049720" y="2023756"/>
              <a:ext cx="4391080" cy="3433122"/>
              <a:chOff x="1387642" y="1807118"/>
              <a:chExt cx="4391080" cy="3433122"/>
            </a:xfrm>
          </p:grpSpPr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8D4640AD-1945-F738-EE80-6BE2EF88FB10}"/>
                  </a:ext>
                </a:extLst>
              </p:cNvPr>
              <p:cNvSpPr/>
              <p:nvPr/>
            </p:nvSpPr>
            <p:spPr>
              <a:xfrm>
                <a:off x="1392163" y="1807118"/>
                <a:ext cx="1002074" cy="791440"/>
              </a:xfrm>
              <a:custGeom>
                <a:avLst/>
                <a:gdLst>
                  <a:gd name="connsiteX0" fmla="*/ 72361 w 755563"/>
                  <a:gd name="connsiteY0" fmla="*/ 0 h 596745"/>
                  <a:gd name="connsiteX1" fmla="*/ 93976 w 755563"/>
                  <a:gd name="connsiteY1" fmla="*/ 27253 h 596745"/>
                  <a:gd name="connsiteX2" fmla="*/ 109012 w 755563"/>
                  <a:gd name="connsiteY2" fmla="*/ 47927 h 596745"/>
                  <a:gd name="connsiteX3" fmla="*/ 119349 w 755563"/>
                  <a:gd name="connsiteY3" fmla="*/ 63903 h 596745"/>
                  <a:gd name="connsiteX4" fmla="*/ 125927 w 755563"/>
                  <a:gd name="connsiteY4" fmla="*/ 65783 h 596745"/>
                  <a:gd name="connsiteX5" fmla="*/ 138144 w 755563"/>
                  <a:gd name="connsiteY5" fmla="*/ 56385 h 596745"/>
                  <a:gd name="connsiteX6" fmla="*/ 147541 w 755563"/>
                  <a:gd name="connsiteY6" fmla="*/ 52627 h 596745"/>
                  <a:gd name="connsiteX7" fmla="*/ 156000 w 755563"/>
                  <a:gd name="connsiteY7" fmla="*/ 51686 h 596745"/>
                  <a:gd name="connsiteX8" fmla="*/ 160698 w 755563"/>
                  <a:gd name="connsiteY8" fmla="*/ 52627 h 596745"/>
                  <a:gd name="connsiteX9" fmla="*/ 170096 w 755563"/>
                  <a:gd name="connsiteY9" fmla="*/ 61085 h 596745"/>
                  <a:gd name="connsiteX10" fmla="*/ 173854 w 755563"/>
                  <a:gd name="connsiteY10" fmla="*/ 78000 h 596745"/>
                  <a:gd name="connsiteX11" fmla="*/ 164458 w 755563"/>
                  <a:gd name="connsiteY11" fmla="*/ 93976 h 596745"/>
                  <a:gd name="connsiteX12" fmla="*/ 157879 w 755563"/>
                  <a:gd name="connsiteY12" fmla="*/ 107132 h 596745"/>
                  <a:gd name="connsiteX13" fmla="*/ 158819 w 755563"/>
                  <a:gd name="connsiteY13" fmla="*/ 121228 h 596745"/>
                  <a:gd name="connsiteX14" fmla="*/ 168216 w 755563"/>
                  <a:gd name="connsiteY14" fmla="*/ 127807 h 596745"/>
                  <a:gd name="connsiteX15" fmla="*/ 184193 w 755563"/>
                  <a:gd name="connsiteY15" fmla="*/ 122168 h 596745"/>
                  <a:gd name="connsiteX16" fmla="*/ 194529 w 755563"/>
                  <a:gd name="connsiteY16" fmla="*/ 116529 h 596745"/>
                  <a:gd name="connsiteX17" fmla="*/ 203927 w 755563"/>
                  <a:gd name="connsiteY17" fmla="*/ 111831 h 596745"/>
                  <a:gd name="connsiteX18" fmla="*/ 210505 w 755563"/>
                  <a:gd name="connsiteY18" fmla="*/ 108073 h 596745"/>
                  <a:gd name="connsiteX19" fmla="*/ 218023 w 755563"/>
                  <a:gd name="connsiteY19" fmla="*/ 106193 h 596745"/>
                  <a:gd name="connsiteX20" fmla="*/ 230240 w 755563"/>
                  <a:gd name="connsiteY20" fmla="*/ 105252 h 596745"/>
                  <a:gd name="connsiteX21" fmla="*/ 236818 w 755563"/>
                  <a:gd name="connsiteY21" fmla="*/ 110891 h 596745"/>
                  <a:gd name="connsiteX22" fmla="*/ 237758 w 755563"/>
                  <a:gd name="connsiteY22" fmla="*/ 118409 h 596745"/>
                  <a:gd name="connsiteX23" fmla="*/ 240578 w 755563"/>
                  <a:gd name="connsiteY23" fmla="*/ 129687 h 596745"/>
                  <a:gd name="connsiteX24" fmla="*/ 239638 w 755563"/>
                  <a:gd name="connsiteY24" fmla="*/ 134384 h 596745"/>
                  <a:gd name="connsiteX25" fmla="*/ 234939 w 755563"/>
                  <a:gd name="connsiteY25" fmla="*/ 153181 h 596745"/>
                  <a:gd name="connsiteX26" fmla="*/ 237758 w 755563"/>
                  <a:gd name="connsiteY26" fmla="*/ 167276 h 596745"/>
                  <a:gd name="connsiteX27" fmla="*/ 237758 w 755563"/>
                  <a:gd name="connsiteY27" fmla="*/ 178555 h 596745"/>
                  <a:gd name="connsiteX28" fmla="*/ 238697 w 755563"/>
                  <a:gd name="connsiteY28" fmla="*/ 183252 h 596745"/>
                  <a:gd name="connsiteX29" fmla="*/ 242457 w 755563"/>
                  <a:gd name="connsiteY29" fmla="*/ 187011 h 596745"/>
                  <a:gd name="connsiteX30" fmla="*/ 245276 w 755563"/>
                  <a:gd name="connsiteY30" fmla="*/ 190770 h 596745"/>
                  <a:gd name="connsiteX31" fmla="*/ 249036 w 755563"/>
                  <a:gd name="connsiteY31" fmla="*/ 192649 h 596745"/>
                  <a:gd name="connsiteX32" fmla="*/ 254674 w 755563"/>
                  <a:gd name="connsiteY32" fmla="*/ 197348 h 596745"/>
                  <a:gd name="connsiteX33" fmla="*/ 265950 w 755563"/>
                  <a:gd name="connsiteY33" fmla="*/ 202987 h 596745"/>
                  <a:gd name="connsiteX34" fmla="*/ 269710 w 755563"/>
                  <a:gd name="connsiteY34" fmla="*/ 200169 h 596745"/>
                  <a:gd name="connsiteX35" fmla="*/ 274410 w 755563"/>
                  <a:gd name="connsiteY35" fmla="*/ 182313 h 596745"/>
                  <a:gd name="connsiteX36" fmla="*/ 276289 w 755563"/>
                  <a:gd name="connsiteY36" fmla="*/ 178555 h 596745"/>
                  <a:gd name="connsiteX37" fmla="*/ 287565 w 755563"/>
                  <a:gd name="connsiteY37" fmla="*/ 163517 h 596745"/>
                  <a:gd name="connsiteX38" fmla="*/ 291324 w 755563"/>
                  <a:gd name="connsiteY38" fmla="*/ 157879 h 596745"/>
                  <a:gd name="connsiteX39" fmla="*/ 301662 w 755563"/>
                  <a:gd name="connsiteY39" fmla="*/ 147543 h 596745"/>
                  <a:gd name="connsiteX40" fmla="*/ 305421 w 755563"/>
                  <a:gd name="connsiteY40" fmla="*/ 144723 h 596745"/>
                  <a:gd name="connsiteX41" fmla="*/ 308240 w 755563"/>
                  <a:gd name="connsiteY41" fmla="*/ 145661 h 596745"/>
                  <a:gd name="connsiteX42" fmla="*/ 322337 w 755563"/>
                  <a:gd name="connsiteY42" fmla="*/ 148481 h 596745"/>
                  <a:gd name="connsiteX43" fmla="*/ 327035 w 755563"/>
                  <a:gd name="connsiteY43" fmla="*/ 148481 h 596745"/>
                  <a:gd name="connsiteX44" fmla="*/ 339252 w 755563"/>
                  <a:gd name="connsiteY44" fmla="*/ 142844 h 596745"/>
                  <a:gd name="connsiteX45" fmla="*/ 350530 w 755563"/>
                  <a:gd name="connsiteY45" fmla="*/ 132505 h 596745"/>
                  <a:gd name="connsiteX46" fmla="*/ 355228 w 755563"/>
                  <a:gd name="connsiteY46" fmla="*/ 130626 h 596745"/>
                  <a:gd name="connsiteX47" fmla="*/ 366506 w 755563"/>
                  <a:gd name="connsiteY47" fmla="*/ 137205 h 596745"/>
                  <a:gd name="connsiteX48" fmla="*/ 364625 w 755563"/>
                  <a:gd name="connsiteY48" fmla="*/ 140963 h 596745"/>
                  <a:gd name="connsiteX49" fmla="*/ 361806 w 755563"/>
                  <a:gd name="connsiteY49" fmla="*/ 150361 h 596745"/>
                  <a:gd name="connsiteX50" fmla="*/ 367445 w 755563"/>
                  <a:gd name="connsiteY50" fmla="*/ 155060 h 596745"/>
                  <a:gd name="connsiteX51" fmla="*/ 375902 w 755563"/>
                  <a:gd name="connsiteY51" fmla="*/ 157879 h 596745"/>
                  <a:gd name="connsiteX52" fmla="*/ 391879 w 755563"/>
                  <a:gd name="connsiteY52" fmla="*/ 156940 h 596745"/>
                  <a:gd name="connsiteX53" fmla="*/ 396577 w 755563"/>
                  <a:gd name="connsiteY53" fmla="*/ 157879 h 596745"/>
                  <a:gd name="connsiteX54" fmla="*/ 400336 w 755563"/>
                  <a:gd name="connsiteY54" fmla="*/ 160699 h 596745"/>
                  <a:gd name="connsiteX55" fmla="*/ 405975 w 755563"/>
                  <a:gd name="connsiteY55" fmla="*/ 166337 h 596745"/>
                  <a:gd name="connsiteX56" fmla="*/ 425709 w 755563"/>
                  <a:gd name="connsiteY56" fmla="*/ 171037 h 596745"/>
                  <a:gd name="connsiteX57" fmla="*/ 431348 w 755563"/>
                  <a:gd name="connsiteY57" fmla="*/ 176675 h 596745"/>
                  <a:gd name="connsiteX58" fmla="*/ 445444 w 755563"/>
                  <a:gd name="connsiteY58" fmla="*/ 189831 h 596745"/>
                  <a:gd name="connsiteX59" fmla="*/ 448264 w 755563"/>
                  <a:gd name="connsiteY59" fmla="*/ 193590 h 596745"/>
                  <a:gd name="connsiteX60" fmla="*/ 457661 w 755563"/>
                  <a:gd name="connsiteY60" fmla="*/ 201108 h 596745"/>
                  <a:gd name="connsiteX61" fmla="*/ 461421 w 755563"/>
                  <a:gd name="connsiteY61" fmla="*/ 201108 h 596745"/>
                  <a:gd name="connsiteX62" fmla="*/ 483036 w 755563"/>
                  <a:gd name="connsiteY62" fmla="*/ 206746 h 596745"/>
                  <a:gd name="connsiteX63" fmla="*/ 499950 w 755563"/>
                  <a:gd name="connsiteY63" fmla="*/ 211445 h 596745"/>
                  <a:gd name="connsiteX64" fmla="*/ 504649 w 755563"/>
                  <a:gd name="connsiteY64" fmla="*/ 211445 h 596745"/>
                  <a:gd name="connsiteX65" fmla="*/ 509348 w 755563"/>
                  <a:gd name="connsiteY65" fmla="*/ 201108 h 596745"/>
                  <a:gd name="connsiteX66" fmla="*/ 511228 w 755563"/>
                  <a:gd name="connsiteY66" fmla="*/ 197348 h 596745"/>
                  <a:gd name="connsiteX67" fmla="*/ 530023 w 755563"/>
                  <a:gd name="connsiteY67" fmla="*/ 200169 h 596745"/>
                  <a:gd name="connsiteX68" fmla="*/ 531903 w 755563"/>
                  <a:gd name="connsiteY68" fmla="*/ 203927 h 596745"/>
                  <a:gd name="connsiteX69" fmla="*/ 537541 w 755563"/>
                  <a:gd name="connsiteY69" fmla="*/ 227422 h 596745"/>
                  <a:gd name="connsiteX70" fmla="*/ 537541 w 755563"/>
                  <a:gd name="connsiteY70" fmla="*/ 233060 h 596745"/>
                  <a:gd name="connsiteX71" fmla="*/ 548817 w 755563"/>
                  <a:gd name="connsiteY71" fmla="*/ 259372 h 596745"/>
                  <a:gd name="connsiteX72" fmla="*/ 551637 w 755563"/>
                  <a:gd name="connsiteY72" fmla="*/ 264072 h 596745"/>
                  <a:gd name="connsiteX73" fmla="*/ 555396 w 755563"/>
                  <a:gd name="connsiteY73" fmla="*/ 267831 h 596745"/>
                  <a:gd name="connsiteX74" fmla="*/ 561035 w 755563"/>
                  <a:gd name="connsiteY74" fmla="*/ 274410 h 596745"/>
                  <a:gd name="connsiteX75" fmla="*/ 563854 w 755563"/>
                  <a:gd name="connsiteY75" fmla="*/ 277228 h 596745"/>
                  <a:gd name="connsiteX76" fmla="*/ 569492 w 755563"/>
                  <a:gd name="connsiteY76" fmla="*/ 280047 h 596745"/>
                  <a:gd name="connsiteX77" fmla="*/ 588288 w 755563"/>
                  <a:gd name="connsiteY77" fmla="*/ 289445 h 596745"/>
                  <a:gd name="connsiteX78" fmla="*/ 593926 w 755563"/>
                  <a:gd name="connsiteY78" fmla="*/ 291324 h 596745"/>
                  <a:gd name="connsiteX79" fmla="*/ 598624 w 755563"/>
                  <a:gd name="connsiteY79" fmla="*/ 293204 h 596745"/>
                  <a:gd name="connsiteX80" fmla="*/ 621179 w 755563"/>
                  <a:gd name="connsiteY80" fmla="*/ 304481 h 596745"/>
                  <a:gd name="connsiteX81" fmla="*/ 625878 w 755563"/>
                  <a:gd name="connsiteY81" fmla="*/ 308239 h 596745"/>
                  <a:gd name="connsiteX82" fmla="*/ 628698 w 755563"/>
                  <a:gd name="connsiteY82" fmla="*/ 310119 h 596745"/>
                  <a:gd name="connsiteX83" fmla="*/ 632456 w 755563"/>
                  <a:gd name="connsiteY83" fmla="*/ 312939 h 596745"/>
                  <a:gd name="connsiteX84" fmla="*/ 649372 w 755563"/>
                  <a:gd name="connsiteY84" fmla="*/ 324216 h 596745"/>
                  <a:gd name="connsiteX85" fmla="*/ 655951 w 755563"/>
                  <a:gd name="connsiteY85" fmla="*/ 326095 h 596745"/>
                  <a:gd name="connsiteX86" fmla="*/ 668166 w 755563"/>
                  <a:gd name="connsiteY86" fmla="*/ 331733 h 596745"/>
                  <a:gd name="connsiteX87" fmla="*/ 671926 w 755563"/>
                  <a:gd name="connsiteY87" fmla="*/ 333613 h 596745"/>
                  <a:gd name="connsiteX88" fmla="*/ 676625 w 755563"/>
                  <a:gd name="connsiteY88" fmla="*/ 335494 h 596745"/>
                  <a:gd name="connsiteX89" fmla="*/ 682263 w 755563"/>
                  <a:gd name="connsiteY89" fmla="*/ 340192 h 596745"/>
                  <a:gd name="connsiteX90" fmla="*/ 685083 w 755563"/>
                  <a:gd name="connsiteY90" fmla="*/ 343011 h 596745"/>
                  <a:gd name="connsiteX91" fmla="*/ 689781 w 755563"/>
                  <a:gd name="connsiteY91" fmla="*/ 352409 h 596745"/>
                  <a:gd name="connsiteX92" fmla="*/ 686022 w 755563"/>
                  <a:gd name="connsiteY92" fmla="*/ 358048 h 596745"/>
                  <a:gd name="connsiteX93" fmla="*/ 683203 w 755563"/>
                  <a:gd name="connsiteY93" fmla="*/ 361806 h 596745"/>
                  <a:gd name="connsiteX94" fmla="*/ 682263 w 755563"/>
                  <a:gd name="connsiteY94" fmla="*/ 363685 h 596745"/>
                  <a:gd name="connsiteX95" fmla="*/ 680384 w 755563"/>
                  <a:gd name="connsiteY95" fmla="*/ 372144 h 596745"/>
                  <a:gd name="connsiteX96" fmla="*/ 698240 w 755563"/>
                  <a:gd name="connsiteY96" fmla="*/ 374024 h 596745"/>
                  <a:gd name="connsiteX97" fmla="*/ 701998 w 755563"/>
                  <a:gd name="connsiteY97" fmla="*/ 374962 h 596745"/>
                  <a:gd name="connsiteX98" fmla="*/ 703878 w 755563"/>
                  <a:gd name="connsiteY98" fmla="*/ 378722 h 596745"/>
                  <a:gd name="connsiteX99" fmla="*/ 712335 w 755563"/>
                  <a:gd name="connsiteY99" fmla="*/ 385301 h 596745"/>
                  <a:gd name="connsiteX100" fmla="*/ 716094 w 755563"/>
                  <a:gd name="connsiteY100" fmla="*/ 384361 h 596745"/>
                  <a:gd name="connsiteX101" fmla="*/ 729251 w 755563"/>
                  <a:gd name="connsiteY101" fmla="*/ 388120 h 596745"/>
                  <a:gd name="connsiteX102" fmla="*/ 731130 w 755563"/>
                  <a:gd name="connsiteY102" fmla="*/ 391879 h 596745"/>
                  <a:gd name="connsiteX103" fmla="*/ 732071 w 755563"/>
                  <a:gd name="connsiteY103" fmla="*/ 395638 h 596745"/>
                  <a:gd name="connsiteX104" fmla="*/ 748986 w 755563"/>
                  <a:gd name="connsiteY104" fmla="*/ 415373 h 596745"/>
                  <a:gd name="connsiteX105" fmla="*/ 751805 w 755563"/>
                  <a:gd name="connsiteY105" fmla="*/ 419132 h 596745"/>
                  <a:gd name="connsiteX106" fmla="*/ 750865 w 755563"/>
                  <a:gd name="connsiteY106" fmla="*/ 432288 h 596745"/>
                  <a:gd name="connsiteX107" fmla="*/ 748986 w 755563"/>
                  <a:gd name="connsiteY107" fmla="*/ 436047 h 596745"/>
                  <a:gd name="connsiteX108" fmla="*/ 748047 w 755563"/>
                  <a:gd name="connsiteY108" fmla="*/ 443565 h 596745"/>
                  <a:gd name="connsiteX109" fmla="*/ 755564 w 755563"/>
                  <a:gd name="connsiteY109" fmla="*/ 451082 h 596745"/>
                  <a:gd name="connsiteX110" fmla="*/ 755564 w 755563"/>
                  <a:gd name="connsiteY110" fmla="*/ 456723 h 596745"/>
                  <a:gd name="connsiteX111" fmla="*/ 754625 w 755563"/>
                  <a:gd name="connsiteY111" fmla="*/ 459541 h 596745"/>
                  <a:gd name="connsiteX112" fmla="*/ 753685 w 755563"/>
                  <a:gd name="connsiteY112" fmla="*/ 460481 h 596745"/>
                  <a:gd name="connsiteX113" fmla="*/ 736769 w 755563"/>
                  <a:gd name="connsiteY113" fmla="*/ 465179 h 596745"/>
                  <a:gd name="connsiteX114" fmla="*/ 722673 w 755563"/>
                  <a:gd name="connsiteY114" fmla="*/ 467999 h 596745"/>
                  <a:gd name="connsiteX115" fmla="*/ 720794 w 755563"/>
                  <a:gd name="connsiteY115" fmla="*/ 467999 h 596745"/>
                  <a:gd name="connsiteX116" fmla="*/ 704818 w 755563"/>
                  <a:gd name="connsiteY116" fmla="*/ 466120 h 596745"/>
                  <a:gd name="connsiteX117" fmla="*/ 701998 w 755563"/>
                  <a:gd name="connsiteY117" fmla="*/ 465179 h 596745"/>
                  <a:gd name="connsiteX118" fmla="*/ 700119 w 755563"/>
                  <a:gd name="connsiteY118" fmla="*/ 464240 h 596745"/>
                  <a:gd name="connsiteX119" fmla="*/ 697300 w 755563"/>
                  <a:gd name="connsiteY119" fmla="*/ 463300 h 596745"/>
                  <a:gd name="connsiteX120" fmla="*/ 683203 w 755563"/>
                  <a:gd name="connsiteY120" fmla="*/ 455782 h 596745"/>
                  <a:gd name="connsiteX121" fmla="*/ 681323 w 755563"/>
                  <a:gd name="connsiteY121" fmla="*/ 454844 h 596745"/>
                  <a:gd name="connsiteX122" fmla="*/ 679444 w 755563"/>
                  <a:gd name="connsiteY122" fmla="*/ 453902 h 596745"/>
                  <a:gd name="connsiteX123" fmla="*/ 663468 w 755563"/>
                  <a:gd name="connsiteY123" fmla="*/ 443565 h 596745"/>
                  <a:gd name="connsiteX124" fmla="*/ 660648 w 755563"/>
                  <a:gd name="connsiteY124" fmla="*/ 441685 h 596745"/>
                  <a:gd name="connsiteX125" fmla="*/ 659709 w 755563"/>
                  <a:gd name="connsiteY125" fmla="*/ 440747 h 596745"/>
                  <a:gd name="connsiteX126" fmla="*/ 657830 w 755563"/>
                  <a:gd name="connsiteY126" fmla="*/ 439805 h 596745"/>
                  <a:gd name="connsiteX127" fmla="*/ 639974 w 755563"/>
                  <a:gd name="connsiteY127" fmla="*/ 425709 h 596745"/>
                  <a:gd name="connsiteX128" fmla="*/ 639034 w 755563"/>
                  <a:gd name="connsiteY128" fmla="*/ 423829 h 596745"/>
                  <a:gd name="connsiteX129" fmla="*/ 637155 w 755563"/>
                  <a:gd name="connsiteY129" fmla="*/ 421950 h 596745"/>
                  <a:gd name="connsiteX130" fmla="*/ 636215 w 755563"/>
                  <a:gd name="connsiteY130" fmla="*/ 420071 h 596745"/>
                  <a:gd name="connsiteX131" fmla="*/ 621179 w 755563"/>
                  <a:gd name="connsiteY131" fmla="*/ 402215 h 596745"/>
                  <a:gd name="connsiteX132" fmla="*/ 619299 w 755563"/>
                  <a:gd name="connsiteY132" fmla="*/ 399397 h 596745"/>
                  <a:gd name="connsiteX133" fmla="*/ 615541 w 755563"/>
                  <a:gd name="connsiteY133" fmla="*/ 395638 h 596745"/>
                  <a:gd name="connsiteX134" fmla="*/ 612721 w 755563"/>
                  <a:gd name="connsiteY134" fmla="*/ 394697 h 596745"/>
                  <a:gd name="connsiteX135" fmla="*/ 609902 w 755563"/>
                  <a:gd name="connsiteY135" fmla="*/ 391879 h 596745"/>
                  <a:gd name="connsiteX136" fmla="*/ 594866 w 755563"/>
                  <a:gd name="connsiteY136" fmla="*/ 386241 h 596745"/>
                  <a:gd name="connsiteX137" fmla="*/ 592987 w 755563"/>
                  <a:gd name="connsiteY137" fmla="*/ 385301 h 596745"/>
                  <a:gd name="connsiteX138" fmla="*/ 590167 w 755563"/>
                  <a:gd name="connsiteY138" fmla="*/ 384361 h 596745"/>
                  <a:gd name="connsiteX139" fmla="*/ 586409 w 755563"/>
                  <a:gd name="connsiteY139" fmla="*/ 382482 h 596745"/>
                  <a:gd name="connsiteX140" fmla="*/ 583589 w 755563"/>
                  <a:gd name="connsiteY140" fmla="*/ 380601 h 596745"/>
                  <a:gd name="connsiteX141" fmla="*/ 566673 w 755563"/>
                  <a:gd name="connsiteY141" fmla="*/ 367445 h 596745"/>
                  <a:gd name="connsiteX142" fmla="*/ 563854 w 755563"/>
                  <a:gd name="connsiteY142" fmla="*/ 365565 h 596745"/>
                  <a:gd name="connsiteX143" fmla="*/ 561974 w 755563"/>
                  <a:gd name="connsiteY143" fmla="*/ 364627 h 596745"/>
                  <a:gd name="connsiteX144" fmla="*/ 560095 w 755563"/>
                  <a:gd name="connsiteY144" fmla="*/ 362747 h 596745"/>
                  <a:gd name="connsiteX145" fmla="*/ 558216 w 755563"/>
                  <a:gd name="connsiteY145" fmla="*/ 361806 h 596745"/>
                  <a:gd name="connsiteX146" fmla="*/ 555396 w 755563"/>
                  <a:gd name="connsiteY146" fmla="*/ 359927 h 596745"/>
                  <a:gd name="connsiteX147" fmla="*/ 527203 w 755563"/>
                  <a:gd name="connsiteY147" fmla="*/ 355227 h 596745"/>
                  <a:gd name="connsiteX148" fmla="*/ 525324 w 755563"/>
                  <a:gd name="connsiteY148" fmla="*/ 356168 h 596745"/>
                  <a:gd name="connsiteX149" fmla="*/ 523444 w 755563"/>
                  <a:gd name="connsiteY149" fmla="*/ 356168 h 596745"/>
                  <a:gd name="connsiteX150" fmla="*/ 519685 w 755563"/>
                  <a:gd name="connsiteY150" fmla="*/ 358048 h 596745"/>
                  <a:gd name="connsiteX151" fmla="*/ 510288 w 755563"/>
                  <a:gd name="connsiteY151" fmla="*/ 369324 h 596745"/>
                  <a:gd name="connsiteX152" fmla="*/ 511228 w 755563"/>
                  <a:gd name="connsiteY152" fmla="*/ 371204 h 596745"/>
                  <a:gd name="connsiteX153" fmla="*/ 514986 w 755563"/>
                  <a:gd name="connsiteY153" fmla="*/ 386241 h 596745"/>
                  <a:gd name="connsiteX154" fmla="*/ 514986 w 755563"/>
                  <a:gd name="connsiteY154" fmla="*/ 394697 h 596745"/>
                  <a:gd name="connsiteX155" fmla="*/ 516867 w 755563"/>
                  <a:gd name="connsiteY155" fmla="*/ 413494 h 596745"/>
                  <a:gd name="connsiteX156" fmla="*/ 515926 w 755563"/>
                  <a:gd name="connsiteY156" fmla="*/ 416312 h 596745"/>
                  <a:gd name="connsiteX157" fmla="*/ 514986 w 755563"/>
                  <a:gd name="connsiteY157" fmla="*/ 418191 h 596745"/>
                  <a:gd name="connsiteX158" fmla="*/ 514047 w 755563"/>
                  <a:gd name="connsiteY158" fmla="*/ 421012 h 596745"/>
                  <a:gd name="connsiteX159" fmla="*/ 512168 w 755563"/>
                  <a:gd name="connsiteY159" fmla="*/ 422891 h 596745"/>
                  <a:gd name="connsiteX160" fmla="*/ 498071 w 755563"/>
                  <a:gd name="connsiteY160" fmla="*/ 439805 h 596745"/>
                  <a:gd name="connsiteX161" fmla="*/ 478336 w 755563"/>
                  <a:gd name="connsiteY161" fmla="*/ 436988 h 596745"/>
                  <a:gd name="connsiteX162" fmla="*/ 476457 w 755563"/>
                  <a:gd name="connsiteY162" fmla="*/ 436047 h 596745"/>
                  <a:gd name="connsiteX163" fmla="*/ 474576 w 755563"/>
                  <a:gd name="connsiteY163" fmla="*/ 434168 h 596745"/>
                  <a:gd name="connsiteX164" fmla="*/ 472697 w 755563"/>
                  <a:gd name="connsiteY164" fmla="*/ 433228 h 596745"/>
                  <a:gd name="connsiteX165" fmla="*/ 469878 w 755563"/>
                  <a:gd name="connsiteY165" fmla="*/ 432288 h 596745"/>
                  <a:gd name="connsiteX166" fmla="*/ 461421 w 755563"/>
                  <a:gd name="connsiteY166" fmla="*/ 428529 h 596745"/>
                  <a:gd name="connsiteX167" fmla="*/ 458600 w 755563"/>
                  <a:gd name="connsiteY167" fmla="*/ 426650 h 596745"/>
                  <a:gd name="connsiteX168" fmla="*/ 452022 w 755563"/>
                  <a:gd name="connsiteY168" fmla="*/ 421012 h 596745"/>
                  <a:gd name="connsiteX169" fmla="*/ 448264 w 755563"/>
                  <a:gd name="connsiteY169" fmla="*/ 417252 h 596745"/>
                  <a:gd name="connsiteX170" fmla="*/ 445444 w 755563"/>
                  <a:gd name="connsiteY170" fmla="*/ 415373 h 596745"/>
                  <a:gd name="connsiteX171" fmla="*/ 410673 w 755563"/>
                  <a:gd name="connsiteY171" fmla="*/ 426650 h 596745"/>
                  <a:gd name="connsiteX172" fmla="*/ 409733 w 755563"/>
                  <a:gd name="connsiteY172" fmla="*/ 427589 h 596745"/>
                  <a:gd name="connsiteX173" fmla="*/ 407854 w 755563"/>
                  <a:gd name="connsiteY173" fmla="*/ 429470 h 596745"/>
                  <a:gd name="connsiteX174" fmla="*/ 405034 w 755563"/>
                  <a:gd name="connsiteY174" fmla="*/ 432288 h 596745"/>
                  <a:gd name="connsiteX175" fmla="*/ 393758 w 755563"/>
                  <a:gd name="connsiteY175" fmla="*/ 452963 h 596745"/>
                  <a:gd name="connsiteX176" fmla="*/ 392819 w 755563"/>
                  <a:gd name="connsiteY176" fmla="*/ 454844 h 596745"/>
                  <a:gd name="connsiteX177" fmla="*/ 391879 w 755563"/>
                  <a:gd name="connsiteY177" fmla="*/ 456723 h 596745"/>
                  <a:gd name="connsiteX178" fmla="*/ 389999 w 755563"/>
                  <a:gd name="connsiteY178" fmla="*/ 457661 h 596745"/>
                  <a:gd name="connsiteX179" fmla="*/ 372144 w 755563"/>
                  <a:gd name="connsiteY179" fmla="*/ 460481 h 596745"/>
                  <a:gd name="connsiteX180" fmla="*/ 367445 w 755563"/>
                  <a:gd name="connsiteY180" fmla="*/ 460481 h 596745"/>
                  <a:gd name="connsiteX181" fmla="*/ 365566 w 755563"/>
                  <a:gd name="connsiteY181" fmla="*/ 459541 h 596745"/>
                  <a:gd name="connsiteX182" fmla="*/ 359926 w 755563"/>
                  <a:gd name="connsiteY182" fmla="*/ 459541 h 596745"/>
                  <a:gd name="connsiteX183" fmla="*/ 337372 w 755563"/>
                  <a:gd name="connsiteY183" fmla="*/ 458602 h 596745"/>
                  <a:gd name="connsiteX184" fmla="*/ 333613 w 755563"/>
                  <a:gd name="connsiteY184" fmla="*/ 459541 h 596745"/>
                  <a:gd name="connsiteX185" fmla="*/ 331734 w 755563"/>
                  <a:gd name="connsiteY185" fmla="*/ 460481 h 596745"/>
                  <a:gd name="connsiteX186" fmla="*/ 329855 w 755563"/>
                  <a:gd name="connsiteY186" fmla="*/ 461421 h 596745"/>
                  <a:gd name="connsiteX187" fmla="*/ 327975 w 755563"/>
                  <a:gd name="connsiteY187" fmla="*/ 462361 h 596745"/>
                  <a:gd name="connsiteX188" fmla="*/ 308240 w 755563"/>
                  <a:gd name="connsiteY188" fmla="*/ 458602 h 596745"/>
                  <a:gd name="connsiteX189" fmla="*/ 306360 w 755563"/>
                  <a:gd name="connsiteY189" fmla="*/ 458602 h 596745"/>
                  <a:gd name="connsiteX190" fmla="*/ 293203 w 755563"/>
                  <a:gd name="connsiteY190" fmla="*/ 464240 h 596745"/>
                  <a:gd name="connsiteX191" fmla="*/ 291324 w 755563"/>
                  <a:gd name="connsiteY191" fmla="*/ 466120 h 596745"/>
                  <a:gd name="connsiteX192" fmla="*/ 285686 w 755563"/>
                  <a:gd name="connsiteY192" fmla="*/ 467999 h 596745"/>
                  <a:gd name="connsiteX193" fmla="*/ 283806 w 755563"/>
                  <a:gd name="connsiteY193" fmla="*/ 468938 h 596745"/>
                  <a:gd name="connsiteX194" fmla="*/ 280047 w 755563"/>
                  <a:gd name="connsiteY194" fmla="*/ 469879 h 596745"/>
                  <a:gd name="connsiteX195" fmla="*/ 281927 w 755563"/>
                  <a:gd name="connsiteY195" fmla="*/ 466120 h 596745"/>
                  <a:gd name="connsiteX196" fmla="*/ 276289 w 755563"/>
                  <a:gd name="connsiteY196" fmla="*/ 467058 h 596745"/>
                  <a:gd name="connsiteX197" fmla="*/ 271590 w 755563"/>
                  <a:gd name="connsiteY197" fmla="*/ 466120 h 596745"/>
                  <a:gd name="connsiteX198" fmla="*/ 268770 w 755563"/>
                  <a:gd name="connsiteY198" fmla="*/ 465179 h 596745"/>
                  <a:gd name="connsiteX199" fmla="*/ 266891 w 755563"/>
                  <a:gd name="connsiteY199" fmla="*/ 464240 h 596745"/>
                  <a:gd name="connsiteX200" fmla="*/ 261252 w 755563"/>
                  <a:gd name="connsiteY200" fmla="*/ 459541 h 596745"/>
                  <a:gd name="connsiteX201" fmla="*/ 260313 w 755563"/>
                  <a:gd name="connsiteY201" fmla="*/ 458602 h 596745"/>
                  <a:gd name="connsiteX202" fmla="*/ 258433 w 755563"/>
                  <a:gd name="connsiteY202" fmla="*/ 456723 h 596745"/>
                  <a:gd name="connsiteX203" fmla="*/ 255614 w 755563"/>
                  <a:gd name="connsiteY203" fmla="*/ 455782 h 596745"/>
                  <a:gd name="connsiteX204" fmla="*/ 246216 w 755563"/>
                  <a:gd name="connsiteY204" fmla="*/ 460481 h 596745"/>
                  <a:gd name="connsiteX205" fmla="*/ 244336 w 755563"/>
                  <a:gd name="connsiteY205" fmla="*/ 462361 h 596745"/>
                  <a:gd name="connsiteX206" fmla="*/ 243396 w 755563"/>
                  <a:gd name="connsiteY206" fmla="*/ 464240 h 596745"/>
                  <a:gd name="connsiteX207" fmla="*/ 232119 w 755563"/>
                  <a:gd name="connsiteY207" fmla="*/ 469879 h 596745"/>
                  <a:gd name="connsiteX208" fmla="*/ 229301 w 755563"/>
                  <a:gd name="connsiteY208" fmla="*/ 469879 h 596745"/>
                  <a:gd name="connsiteX209" fmla="*/ 227421 w 755563"/>
                  <a:gd name="connsiteY209" fmla="*/ 470818 h 596745"/>
                  <a:gd name="connsiteX210" fmla="*/ 211445 w 755563"/>
                  <a:gd name="connsiteY210" fmla="*/ 475517 h 596745"/>
                  <a:gd name="connsiteX211" fmla="*/ 206747 w 755563"/>
                  <a:gd name="connsiteY211" fmla="*/ 475517 h 596745"/>
                  <a:gd name="connsiteX212" fmla="*/ 201108 w 755563"/>
                  <a:gd name="connsiteY212" fmla="*/ 484914 h 596745"/>
                  <a:gd name="connsiteX213" fmla="*/ 202987 w 755563"/>
                  <a:gd name="connsiteY213" fmla="*/ 486793 h 596745"/>
                  <a:gd name="connsiteX214" fmla="*/ 206747 w 755563"/>
                  <a:gd name="connsiteY214" fmla="*/ 492432 h 596745"/>
                  <a:gd name="connsiteX215" fmla="*/ 206747 w 755563"/>
                  <a:gd name="connsiteY215" fmla="*/ 499011 h 596745"/>
                  <a:gd name="connsiteX216" fmla="*/ 211445 w 755563"/>
                  <a:gd name="connsiteY216" fmla="*/ 509348 h 596745"/>
                  <a:gd name="connsiteX217" fmla="*/ 212385 w 755563"/>
                  <a:gd name="connsiteY217" fmla="*/ 510288 h 596745"/>
                  <a:gd name="connsiteX218" fmla="*/ 213325 w 755563"/>
                  <a:gd name="connsiteY218" fmla="*/ 512167 h 596745"/>
                  <a:gd name="connsiteX219" fmla="*/ 218023 w 755563"/>
                  <a:gd name="connsiteY219" fmla="*/ 524385 h 596745"/>
                  <a:gd name="connsiteX220" fmla="*/ 219903 w 755563"/>
                  <a:gd name="connsiteY220" fmla="*/ 527204 h 596745"/>
                  <a:gd name="connsiteX221" fmla="*/ 220842 w 755563"/>
                  <a:gd name="connsiteY221" fmla="*/ 528143 h 596745"/>
                  <a:gd name="connsiteX222" fmla="*/ 223661 w 755563"/>
                  <a:gd name="connsiteY222" fmla="*/ 530022 h 596745"/>
                  <a:gd name="connsiteX223" fmla="*/ 241517 w 755563"/>
                  <a:gd name="connsiteY223" fmla="*/ 538481 h 596745"/>
                  <a:gd name="connsiteX224" fmla="*/ 251855 w 755563"/>
                  <a:gd name="connsiteY224" fmla="*/ 538481 h 596745"/>
                  <a:gd name="connsiteX225" fmla="*/ 269710 w 755563"/>
                  <a:gd name="connsiteY225" fmla="*/ 548819 h 596745"/>
                  <a:gd name="connsiteX226" fmla="*/ 269710 w 755563"/>
                  <a:gd name="connsiteY226" fmla="*/ 556336 h 596745"/>
                  <a:gd name="connsiteX227" fmla="*/ 268770 w 755563"/>
                  <a:gd name="connsiteY227" fmla="*/ 558216 h 596745"/>
                  <a:gd name="connsiteX228" fmla="*/ 267830 w 755563"/>
                  <a:gd name="connsiteY228" fmla="*/ 572313 h 596745"/>
                  <a:gd name="connsiteX229" fmla="*/ 268770 w 755563"/>
                  <a:gd name="connsiteY229" fmla="*/ 574192 h 596745"/>
                  <a:gd name="connsiteX230" fmla="*/ 269710 w 755563"/>
                  <a:gd name="connsiteY230" fmla="*/ 575131 h 596745"/>
                  <a:gd name="connsiteX231" fmla="*/ 272529 w 755563"/>
                  <a:gd name="connsiteY231" fmla="*/ 577010 h 596745"/>
                  <a:gd name="connsiteX232" fmla="*/ 274410 w 755563"/>
                  <a:gd name="connsiteY232" fmla="*/ 577951 h 596745"/>
                  <a:gd name="connsiteX233" fmla="*/ 286625 w 755563"/>
                  <a:gd name="connsiteY233" fmla="*/ 587349 h 596745"/>
                  <a:gd name="connsiteX234" fmla="*/ 282867 w 755563"/>
                  <a:gd name="connsiteY234" fmla="*/ 589228 h 596745"/>
                  <a:gd name="connsiteX235" fmla="*/ 269710 w 755563"/>
                  <a:gd name="connsiteY235" fmla="*/ 589228 h 596745"/>
                  <a:gd name="connsiteX236" fmla="*/ 266891 w 755563"/>
                  <a:gd name="connsiteY236" fmla="*/ 588287 h 596745"/>
                  <a:gd name="connsiteX237" fmla="*/ 265011 w 755563"/>
                  <a:gd name="connsiteY237" fmla="*/ 588287 h 596745"/>
                  <a:gd name="connsiteX238" fmla="*/ 247156 w 755563"/>
                  <a:gd name="connsiteY238" fmla="*/ 583589 h 596745"/>
                  <a:gd name="connsiteX239" fmla="*/ 243396 w 755563"/>
                  <a:gd name="connsiteY239" fmla="*/ 583589 h 596745"/>
                  <a:gd name="connsiteX240" fmla="*/ 240578 w 755563"/>
                  <a:gd name="connsiteY240" fmla="*/ 582649 h 596745"/>
                  <a:gd name="connsiteX241" fmla="*/ 234939 w 755563"/>
                  <a:gd name="connsiteY241" fmla="*/ 582649 h 596745"/>
                  <a:gd name="connsiteX242" fmla="*/ 209565 w 755563"/>
                  <a:gd name="connsiteY242" fmla="*/ 587349 h 596745"/>
                  <a:gd name="connsiteX243" fmla="*/ 205807 w 755563"/>
                  <a:gd name="connsiteY243" fmla="*/ 588287 h 596745"/>
                  <a:gd name="connsiteX244" fmla="*/ 200168 w 755563"/>
                  <a:gd name="connsiteY244" fmla="*/ 590166 h 596745"/>
                  <a:gd name="connsiteX245" fmla="*/ 197348 w 755563"/>
                  <a:gd name="connsiteY245" fmla="*/ 591107 h 596745"/>
                  <a:gd name="connsiteX246" fmla="*/ 193590 w 755563"/>
                  <a:gd name="connsiteY246" fmla="*/ 592045 h 596745"/>
                  <a:gd name="connsiteX247" fmla="*/ 167276 w 755563"/>
                  <a:gd name="connsiteY247" fmla="*/ 596745 h 596745"/>
                  <a:gd name="connsiteX248" fmla="*/ 155060 w 755563"/>
                  <a:gd name="connsiteY248" fmla="*/ 596745 h 596745"/>
                  <a:gd name="connsiteX249" fmla="*/ 139084 w 755563"/>
                  <a:gd name="connsiteY249" fmla="*/ 595807 h 596745"/>
                  <a:gd name="connsiteX250" fmla="*/ 137205 w 755563"/>
                  <a:gd name="connsiteY250" fmla="*/ 594866 h 596745"/>
                  <a:gd name="connsiteX251" fmla="*/ 135325 w 755563"/>
                  <a:gd name="connsiteY251" fmla="*/ 592987 h 596745"/>
                  <a:gd name="connsiteX252" fmla="*/ 133445 w 755563"/>
                  <a:gd name="connsiteY252" fmla="*/ 592045 h 596745"/>
                  <a:gd name="connsiteX253" fmla="*/ 130627 w 755563"/>
                  <a:gd name="connsiteY253" fmla="*/ 591107 h 596745"/>
                  <a:gd name="connsiteX254" fmla="*/ 116530 w 755563"/>
                  <a:gd name="connsiteY254" fmla="*/ 576072 h 596745"/>
                  <a:gd name="connsiteX255" fmla="*/ 115590 w 755563"/>
                  <a:gd name="connsiteY255" fmla="*/ 573252 h 596745"/>
                  <a:gd name="connsiteX256" fmla="*/ 115590 w 755563"/>
                  <a:gd name="connsiteY256" fmla="*/ 571372 h 596745"/>
                  <a:gd name="connsiteX257" fmla="*/ 118409 w 755563"/>
                  <a:gd name="connsiteY257" fmla="*/ 556336 h 596745"/>
                  <a:gd name="connsiteX258" fmla="*/ 119349 w 755563"/>
                  <a:gd name="connsiteY258" fmla="*/ 555396 h 596745"/>
                  <a:gd name="connsiteX259" fmla="*/ 120288 w 755563"/>
                  <a:gd name="connsiteY259" fmla="*/ 552578 h 596745"/>
                  <a:gd name="connsiteX260" fmla="*/ 121228 w 755563"/>
                  <a:gd name="connsiteY260" fmla="*/ 549757 h 596745"/>
                  <a:gd name="connsiteX261" fmla="*/ 124048 w 755563"/>
                  <a:gd name="connsiteY261" fmla="*/ 540361 h 596745"/>
                  <a:gd name="connsiteX262" fmla="*/ 124987 w 755563"/>
                  <a:gd name="connsiteY262" fmla="*/ 536601 h 596745"/>
                  <a:gd name="connsiteX263" fmla="*/ 125927 w 755563"/>
                  <a:gd name="connsiteY263" fmla="*/ 534722 h 596745"/>
                  <a:gd name="connsiteX264" fmla="*/ 126866 w 755563"/>
                  <a:gd name="connsiteY264" fmla="*/ 532843 h 596745"/>
                  <a:gd name="connsiteX265" fmla="*/ 127806 w 755563"/>
                  <a:gd name="connsiteY265" fmla="*/ 512167 h 596745"/>
                  <a:gd name="connsiteX266" fmla="*/ 127806 w 755563"/>
                  <a:gd name="connsiteY266" fmla="*/ 505590 h 596745"/>
                  <a:gd name="connsiteX267" fmla="*/ 116530 w 755563"/>
                  <a:gd name="connsiteY267" fmla="*/ 499011 h 596745"/>
                  <a:gd name="connsiteX268" fmla="*/ 113710 w 755563"/>
                  <a:gd name="connsiteY268" fmla="*/ 498070 h 596745"/>
                  <a:gd name="connsiteX269" fmla="*/ 110891 w 755563"/>
                  <a:gd name="connsiteY269" fmla="*/ 499011 h 596745"/>
                  <a:gd name="connsiteX270" fmla="*/ 82698 w 755563"/>
                  <a:gd name="connsiteY270" fmla="*/ 491493 h 596745"/>
                  <a:gd name="connsiteX271" fmla="*/ 79879 w 755563"/>
                  <a:gd name="connsiteY271" fmla="*/ 490553 h 596745"/>
                  <a:gd name="connsiteX272" fmla="*/ 77999 w 755563"/>
                  <a:gd name="connsiteY272" fmla="*/ 490553 h 596745"/>
                  <a:gd name="connsiteX273" fmla="*/ 75180 w 755563"/>
                  <a:gd name="connsiteY273" fmla="*/ 489614 h 596745"/>
                  <a:gd name="connsiteX274" fmla="*/ 59204 w 755563"/>
                  <a:gd name="connsiteY274" fmla="*/ 482096 h 596745"/>
                  <a:gd name="connsiteX275" fmla="*/ 59204 w 755563"/>
                  <a:gd name="connsiteY275" fmla="*/ 461421 h 596745"/>
                  <a:gd name="connsiteX276" fmla="*/ 60145 w 755563"/>
                  <a:gd name="connsiteY276" fmla="*/ 456723 h 596745"/>
                  <a:gd name="connsiteX277" fmla="*/ 56385 w 755563"/>
                  <a:gd name="connsiteY277" fmla="*/ 430409 h 596745"/>
                  <a:gd name="connsiteX278" fmla="*/ 52626 w 755563"/>
                  <a:gd name="connsiteY278" fmla="*/ 425709 h 596745"/>
                  <a:gd name="connsiteX279" fmla="*/ 49807 w 755563"/>
                  <a:gd name="connsiteY279" fmla="*/ 421012 h 596745"/>
                  <a:gd name="connsiteX280" fmla="*/ 41349 w 755563"/>
                  <a:gd name="connsiteY280" fmla="*/ 400336 h 596745"/>
                  <a:gd name="connsiteX281" fmla="*/ 40410 w 755563"/>
                  <a:gd name="connsiteY281" fmla="*/ 395638 h 596745"/>
                  <a:gd name="connsiteX282" fmla="*/ 38531 w 755563"/>
                  <a:gd name="connsiteY282" fmla="*/ 391879 h 596745"/>
                  <a:gd name="connsiteX283" fmla="*/ 37590 w 755563"/>
                  <a:gd name="connsiteY283" fmla="*/ 389059 h 596745"/>
                  <a:gd name="connsiteX284" fmla="*/ 35710 w 755563"/>
                  <a:gd name="connsiteY284" fmla="*/ 385301 h 596745"/>
                  <a:gd name="connsiteX285" fmla="*/ 15976 w 755563"/>
                  <a:gd name="connsiteY285" fmla="*/ 302601 h 596745"/>
                  <a:gd name="connsiteX286" fmla="*/ 15036 w 755563"/>
                  <a:gd name="connsiteY286" fmla="*/ 297904 h 596745"/>
                  <a:gd name="connsiteX287" fmla="*/ 14097 w 755563"/>
                  <a:gd name="connsiteY287" fmla="*/ 295084 h 596745"/>
                  <a:gd name="connsiteX288" fmla="*/ 13157 w 755563"/>
                  <a:gd name="connsiteY288" fmla="*/ 290386 h 596745"/>
                  <a:gd name="connsiteX289" fmla="*/ 7517 w 755563"/>
                  <a:gd name="connsiteY289" fmla="*/ 251854 h 596745"/>
                  <a:gd name="connsiteX290" fmla="*/ 7517 w 755563"/>
                  <a:gd name="connsiteY290" fmla="*/ 247157 h 596745"/>
                  <a:gd name="connsiteX291" fmla="*/ 8457 w 755563"/>
                  <a:gd name="connsiteY291" fmla="*/ 243398 h 596745"/>
                  <a:gd name="connsiteX292" fmla="*/ 9397 w 755563"/>
                  <a:gd name="connsiteY292" fmla="*/ 238698 h 596745"/>
                  <a:gd name="connsiteX293" fmla="*/ 9397 w 755563"/>
                  <a:gd name="connsiteY293" fmla="*/ 219904 h 596745"/>
                  <a:gd name="connsiteX294" fmla="*/ 6578 w 755563"/>
                  <a:gd name="connsiteY294" fmla="*/ 217084 h 596745"/>
                  <a:gd name="connsiteX295" fmla="*/ 3759 w 755563"/>
                  <a:gd name="connsiteY295" fmla="*/ 215204 h 596745"/>
                  <a:gd name="connsiteX296" fmla="*/ 0 w 755563"/>
                  <a:gd name="connsiteY296" fmla="*/ 202987 h 596745"/>
                  <a:gd name="connsiteX297" fmla="*/ 1879 w 755563"/>
                  <a:gd name="connsiteY297" fmla="*/ 200169 h 596745"/>
                  <a:gd name="connsiteX298" fmla="*/ 17856 w 755563"/>
                  <a:gd name="connsiteY298" fmla="*/ 194531 h 596745"/>
                  <a:gd name="connsiteX299" fmla="*/ 21614 w 755563"/>
                  <a:gd name="connsiteY299" fmla="*/ 193590 h 596745"/>
                  <a:gd name="connsiteX300" fmla="*/ 40410 w 755563"/>
                  <a:gd name="connsiteY300" fmla="*/ 195469 h 596745"/>
                  <a:gd name="connsiteX301" fmla="*/ 43229 w 755563"/>
                  <a:gd name="connsiteY301" fmla="*/ 191711 h 596745"/>
                  <a:gd name="connsiteX302" fmla="*/ 44168 w 755563"/>
                  <a:gd name="connsiteY302" fmla="*/ 187952 h 596745"/>
                  <a:gd name="connsiteX303" fmla="*/ 39470 w 755563"/>
                  <a:gd name="connsiteY303" fmla="*/ 174795 h 596745"/>
                  <a:gd name="connsiteX304" fmla="*/ 38531 w 755563"/>
                  <a:gd name="connsiteY304" fmla="*/ 170096 h 596745"/>
                  <a:gd name="connsiteX305" fmla="*/ 44168 w 755563"/>
                  <a:gd name="connsiteY305" fmla="*/ 146602 h 596745"/>
                  <a:gd name="connsiteX306" fmla="*/ 43229 w 755563"/>
                  <a:gd name="connsiteY306" fmla="*/ 141903 h 596745"/>
                  <a:gd name="connsiteX307" fmla="*/ 43229 w 755563"/>
                  <a:gd name="connsiteY307" fmla="*/ 135325 h 596745"/>
                  <a:gd name="connsiteX308" fmla="*/ 44168 w 755563"/>
                  <a:gd name="connsiteY308" fmla="*/ 125928 h 596745"/>
                  <a:gd name="connsiteX309" fmla="*/ 46048 w 755563"/>
                  <a:gd name="connsiteY309" fmla="*/ 123108 h 596745"/>
                  <a:gd name="connsiteX310" fmla="*/ 56385 w 755563"/>
                  <a:gd name="connsiteY310" fmla="*/ 110891 h 596745"/>
                  <a:gd name="connsiteX311" fmla="*/ 59204 w 755563"/>
                  <a:gd name="connsiteY311" fmla="*/ 108073 h 596745"/>
                  <a:gd name="connsiteX312" fmla="*/ 62024 w 755563"/>
                  <a:gd name="connsiteY312" fmla="*/ 105252 h 596745"/>
                  <a:gd name="connsiteX313" fmla="*/ 67663 w 755563"/>
                  <a:gd name="connsiteY313" fmla="*/ 87397 h 596745"/>
                  <a:gd name="connsiteX314" fmla="*/ 66723 w 755563"/>
                  <a:gd name="connsiteY314" fmla="*/ 83638 h 596745"/>
                  <a:gd name="connsiteX315" fmla="*/ 69542 w 755563"/>
                  <a:gd name="connsiteY315" fmla="*/ 57326 h 596745"/>
                  <a:gd name="connsiteX316" fmla="*/ 69542 w 755563"/>
                  <a:gd name="connsiteY316" fmla="*/ 51686 h 596745"/>
                  <a:gd name="connsiteX317" fmla="*/ 64843 w 755563"/>
                  <a:gd name="connsiteY317" fmla="*/ 26313 h 596745"/>
                  <a:gd name="connsiteX318" fmla="*/ 63903 w 755563"/>
                  <a:gd name="connsiteY318" fmla="*/ 21615 h 596745"/>
                  <a:gd name="connsiteX319" fmla="*/ 72361 w 755563"/>
                  <a:gd name="connsiteY319" fmla="*/ 0 h 596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</a:cxnLst>
                <a:rect l="l" t="t" r="r" b="b"/>
                <a:pathLst>
                  <a:path w="755563" h="596745">
                    <a:moveTo>
                      <a:pt x="72361" y="0"/>
                    </a:moveTo>
                    <a:lnTo>
                      <a:pt x="93976" y="27253"/>
                    </a:lnTo>
                    <a:lnTo>
                      <a:pt x="109012" y="47927"/>
                    </a:lnTo>
                    <a:lnTo>
                      <a:pt x="119349" y="63903"/>
                    </a:lnTo>
                    <a:lnTo>
                      <a:pt x="125927" y="65783"/>
                    </a:lnTo>
                    <a:lnTo>
                      <a:pt x="138144" y="56385"/>
                    </a:lnTo>
                    <a:lnTo>
                      <a:pt x="147541" y="52627"/>
                    </a:lnTo>
                    <a:lnTo>
                      <a:pt x="156000" y="51686"/>
                    </a:lnTo>
                    <a:lnTo>
                      <a:pt x="160698" y="52627"/>
                    </a:lnTo>
                    <a:lnTo>
                      <a:pt x="170096" y="61085"/>
                    </a:lnTo>
                    <a:lnTo>
                      <a:pt x="173854" y="78000"/>
                    </a:lnTo>
                    <a:lnTo>
                      <a:pt x="164458" y="93976"/>
                    </a:lnTo>
                    <a:lnTo>
                      <a:pt x="157879" y="107132"/>
                    </a:lnTo>
                    <a:lnTo>
                      <a:pt x="158819" y="121228"/>
                    </a:lnTo>
                    <a:lnTo>
                      <a:pt x="168216" y="127807"/>
                    </a:lnTo>
                    <a:lnTo>
                      <a:pt x="184193" y="122168"/>
                    </a:lnTo>
                    <a:lnTo>
                      <a:pt x="194529" y="116529"/>
                    </a:lnTo>
                    <a:lnTo>
                      <a:pt x="203927" y="111831"/>
                    </a:lnTo>
                    <a:lnTo>
                      <a:pt x="210505" y="108073"/>
                    </a:lnTo>
                    <a:lnTo>
                      <a:pt x="218023" y="106193"/>
                    </a:lnTo>
                    <a:lnTo>
                      <a:pt x="230240" y="105252"/>
                    </a:lnTo>
                    <a:lnTo>
                      <a:pt x="236818" y="110891"/>
                    </a:lnTo>
                    <a:lnTo>
                      <a:pt x="237758" y="118409"/>
                    </a:lnTo>
                    <a:lnTo>
                      <a:pt x="240578" y="129687"/>
                    </a:lnTo>
                    <a:lnTo>
                      <a:pt x="239638" y="134384"/>
                    </a:lnTo>
                    <a:lnTo>
                      <a:pt x="234939" y="153181"/>
                    </a:lnTo>
                    <a:lnTo>
                      <a:pt x="237758" y="167276"/>
                    </a:lnTo>
                    <a:lnTo>
                      <a:pt x="237758" y="178555"/>
                    </a:lnTo>
                    <a:lnTo>
                      <a:pt x="238697" y="183252"/>
                    </a:lnTo>
                    <a:lnTo>
                      <a:pt x="242457" y="187011"/>
                    </a:lnTo>
                    <a:lnTo>
                      <a:pt x="245276" y="190770"/>
                    </a:lnTo>
                    <a:lnTo>
                      <a:pt x="249036" y="192649"/>
                    </a:lnTo>
                    <a:lnTo>
                      <a:pt x="254674" y="197348"/>
                    </a:lnTo>
                    <a:lnTo>
                      <a:pt x="265950" y="202987"/>
                    </a:lnTo>
                    <a:lnTo>
                      <a:pt x="269710" y="200169"/>
                    </a:lnTo>
                    <a:lnTo>
                      <a:pt x="274410" y="182313"/>
                    </a:lnTo>
                    <a:lnTo>
                      <a:pt x="276289" y="178555"/>
                    </a:lnTo>
                    <a:lnTo>
                      <a:pt x="287565" y="163517"/>
                    </a:lnTo>
                    <a:lnTo>
                      <a:pt x="291324" y="157879"/>
                    </a:lnTo>
                    <a:lnTo>
                      <a:pt x="301662" y="147543"/>
                    </a:lnTo>
                    <a:lnTo>
                      <a:pt x="305421" y="144723"/>
                    </a:lnTo>
                    <a:lnTo>
                      <a:pt x="308240" y="145661"/>
                    </a:lnTo>
                    <a:lnTo>
                      <a:pt x="322337" y="148481"/>
                    </a:lnTo>
                    <a:lnTo>
                      <a:pt x="327035" y="148481"/>
                    </a:lnTo>
                    <a:lnTo>
                      <a:pt x="339252" y="142844"/>
                    </a:lnTo>
                    <a:lnTo>
                      <a:pt x="350530" y="132505"/>
                    </a:lnTo>
                    <a:lnTo>
                      <a:pt x="355228" y="130626"/>
                    </a:lnTo>
                    <a:lnTo>
                      <a:pt x="366506" y="137205"/>
                    </a:lnTo>
                    <a:lnTo>
                      <a:pt x="364625" y="140963"/>
                    </a:lnTo>
                    <a:lnTo>
                      <a:pt x="361806" y="150361"/>
                    </a:lnTo>
                    <a:lnTo>
                      <a:pt x="367445" y="155060"/>
                    </a:lnTo>
                    <a:lnTo>
                      <a:pt x="375902" y="157879"/>
                    </a:lnTo>
                    <a:lnTo>
                      <a:pt x="391879" y="156940"/>
                    </a:lnTo>
                    <a:lnTo>
                      <a:pt x="396577" y="157879"/>
                    </a:lnTo>
                    <a:lnTo>
                      <a:pt x="400336" y="160699"/>
                    </a:lnTo>
                    <a:lnTo>
                      <a:pt x="405975" y="166337"/>
                    </a:lnTo>
                    <a:lnTo>
                      <a:pt x="425709" y="171037"/>
                    </a:lnTo>
                    <a:lnTo>
                      <a:pt x="431348" y="176675"/>
                    </a:lnTo>
                    <a:lnTo>
                      <a:pt x="445444" y="189831"/>
                    </a:lnTo>
                    <a:lnTo>
                      <a:pt x="448264" y="193590"/>
                    </a:lnTo>
                    <a:lnTo>
                      <a:pt x="457661" y="201108"/>
                    </a:lnTo>
                    <a:lnTo>
                      <a:pt x="461421" y="201108"/>
                    </a:lnTo>
                    <a:lnTo>
                      <a:pt x="483036" y="206746"/>
                    </a:lnTo>
                    <a:lnTo>
                      <a:pt x="499950" y="211445"/>
                    </a:lnTo>
                    <a:lnTo>
                      <a:pt x="504649" y="211445"/>
                    </a:lnTo>
                    <a:lnTo>
                      <a:pt x="509348" y="201108"/>
                    </a:lnTo>
                    <a:lnTo>
                      <a:pt x="511228" y="197348"/>
                    </a:lnTo>
                    <a:lnTo>
                      <a:pt x="530023" y="200169"/>
                    </a:lnTo>
                    <a:lnTo>
                      <a:pt x="531903" y="203927"/>
                    </a:lnTo>
                    <a:lnTo>
                      <a:pt x="537541" y="227422"/>
                    </a:lnTo>
                    <a:lnTo>
                      <a:pt x="537541" y="233060"/>
                    </a:lnTo>
                    <a:lnTo>
                      <a:pt x="548817" y="259372"/>
                    </a:lnTo>
                    <a:lnTo>
                      <a:pt x="551637" y="264072"/>
                    </a:lnTo>
                    <a:lnTo>
                      <a:pt x="555396" y="267831"/>
                    </a:lnTo>
                    <a:lnTo>
                      <a:pt x="561035" y="274410"/>
                    </a:lnTo>
                    <a:lnTo>
                      <a:pt x="563854" y="277228"/>
                    </a:lnTo>
                    <a:lnTo>
                      <a:pt x="569492" y="280047"/>
                    </a:lnTo>
                    <a:lnTo>
                      <a:pt x="588288" y="289445"/>
                    </a:lnTo>
                    <a:lnTo>
                      <a:pt x="593926" y="291324"/>
                    </a:lnTo>
                    <a:lnTo>
                      <a:pt x="598624" y="293204"/>
                    </a:lnTo>
                    <a:lnTo>
                      <a:pt x="621179" y="304481"/>
                    </a:lnTo>
                    <a:lnTo>
                      <a:pt x="625878" y="308239"/>
                    </a:lnTo>
                    <a:lnTo>
                      <a:pt x="628698" y="310119"/>
                    </a:lnTo>
                    <a:lnTo>
                      <a:pt x="632456" y="312939"/>
                    </a:lnTo>
                    <a:lnTo>
                      <a:pt x="649372" y="324216"/>
                    </a:lnTo>
                    <a:lnTo>
                      <a:pt x="655951" y="326095"/>
                    </a:lnTo>
                    <a:lnTo>
                      <a:pt x="668166" y="331733"/>
                    </a:lnTo>
                    <a:lnTo>
                      <a:pt x="671926" y="333613"/>
                    </a:lnTo>
                    <a:lnTo>
                      <a:pt x="676625" y="335494"/>
                    </a:lnTo>
                    <a:lnTo>
                      <a:pt x="682263" y="340192"/>
                    </a:lnTo>
                    <a:lnTo>
                      <a:pt x="685083" y="343011"/>
                    </a:lnTo>
                    <a:lnTo>
                      <a:pt x="689781" y="352409"/>
                    </a:lnTo>
                    <a:lnTo>
                      <a:pt x="686022" y="358048"/>
                    </a:lnTo>
                    <a:lnTo>
                      <a:pt x="683203" y="361806"/>
                    </a:lnTo>
                    <a:lnTo>
                      <a:pt x="682263" y="363685"/>
                    </a:lnTo>
                    <a:lnTo>
                      <a:pt x="680384" y="372144"/>
                    </a:lnTo>
                    <a:lnTo>
                      <a:pt x="698240" y="374024"/>
                    </a:lnTo>
                    <a:lnTo>
                      <a:pt x="701998" y="374962"/>
                    </a:lnTo>
                    <a:lnTo>
                      <a:pt x="703878" y="378722"/>
                    </a:lnTo>
                    <a:lnTo>
                      <a:pt x="712335" y="385301"/>
                    </a:lnTo>
                    <a:lnTo>
                      <a:pt x="716094" y="384361"/>
                    </a:lnTo>
                    <a:lnTo>
                      <a:pt x="729251" y="388120"/>
                    </a:lnTo>
                    <a:lnTo>
                      <a:pt x="731130" y="391879"/>
                    </a:lnTo>
                    <a:lnTo>
                      <a:pt x="732071" y="395638"/>
                    </a:lnTo>
                    <a:lnTo>
                      <a:pt x="748986" y="415373"/>
                    </a:lnTo>
                    <a:lnTo>
                      <a:pt x="751805" y="419132"/>
                    </a:lnTo>
                    <a:lnTo>
                      <a:pt x="750865" y="432288"/>
                    </a:lnTo>
                    <a:lnTo>
                      <a:pt x="748986" y="436047"/>
                    </a:lnTo>
                    <a:lnTo>
                      <a:pt x="748047" y="443565"/>
                    </a:lnTo>
                    <a:lnTo>
                      <a:pt x="755564" y="451082"/>
                    </a:lnTo>
                    <a:lnTo>
                      <a:pt x="755564" y="456723"/>
                    </a:lnTo>
                    <a:lnTo>
                      <a:pt x="754625" y="459541"/>
                    </a:lnTo>
                    <a:lnTo>
                      <a:pt x="753685" y="460481"/>
                    </a:lnTo>
                    <a:lnTo>
                      <a:pt x="736769" y="465179"/>
                    </a:lnTo>
                    <a:lnTo>
                      <a:pt x="722673" y="467999"/>
                    </a:lnTo>
                    <a:lnTo>
                      <a:pt x="720794" y="467999"/>
                    </a:lnTo>
                    <a:lnTo>
                      <a:pt x="704818" y="466120"/>
                    </a:lnTo>
                    <a:lnTo>
                      <a:pt x="701998" y="465179"/>
                    </a:lnTo>
                    <a:lnTo>
                      <a:pt x="700119" y="464240"/>
                    </a:lnTo>
                    <a:lnTo>
                      <a:pt x="697300" y="463300"/>
                    </a:lnTo>
                    <a:lnTo>
                      <a:pt x="683203" y="455782"/>
                    </a:lnTo>
                    <a:lnTo>
                      <a:pt x="681323" y="454844"/>
                    </a:lnTo>
                    <a:lnTo>
                      <a:pt x="679444" y="453902"/>
                    </a:lnTo>
                    <a:lnTo>
                      <a:pt x="663468" y="443565"/>
                    </a:lnTo>
                    <a:lnTo>
                      <a:pt x="660648" y="441685"/>
                    </a:lnTo>
                    <a:lnTo>
                      <a:pt x="659709" y="440747"/>
                    </a:lnTo>
                    <a:lnTo>
                      <a:pt x="657830" y="439805"/>
                    </a:lnTo>
                    <a:lnTo>
                      <a:pt x="639974" y="425709"/>
                    </a:lnTo>
                    <a:lnTo>
                      <a:pt x="639034" y="423829"/>
                    </a:lnTo>
                    <a:lnTo>
                      <a:pt x="637155" y="421950"/>
                    </a:lnTo>
                    <a:lnTo>
                      <a:pt x="636215" y="420071"/>
                    </a:lnTo>
                    <a:lnTo>
                      <a:pt x="621179" y="402215"/>
                    </a:lnTo>
                    <a:lnTo>
                      <a:pt x="619299" y="399397"/>
                    </a:lnTo>
                    <a:lnTo>
                      <a:pt x="615541" y="395638"/>
                    </a:lnTo>
                    <a:lnTo>
                      <a:pt x="612721" y="394697"/>
                    </a:lnTo>
                    <a:lnTo>
                      <a:pt x="609902" y="391879"/>
                    </a:lnTo>
                    <a:lnTo>
                      <a:pt x="594866" y="386241"/>
                    </a:lnTo>
                    <a:lnTo>
                      <a:pt x="592987" y="385301"/>
                    </a:lnTo>
                    <a:lnTo>
                      <a:pt x="590167" y="384361"/>
                    </a:lnTo>
                    <a:lnTo>
                      <a:pt x="586409" y="382482"/>
                    </a:lnTo>
                    <a:lnTo>
                      <a:pt x="583589" y="380601"/>
                    </a:lnTo>
                    <a:lnTo>
                      <a:pt x="566673" y="367445"/>
                    </a:lnTo>
                    <a:lnTo>
                      <a:pt x="563854" y="365565"/>
                    </a:lnTo>
                    <a:lnTo>
                      <a:pt x="561974" y="364627"/>
                    </a:lnTo>
                    <a:lnTo>
                      <a:pt x="560095" y="362747"/>
                    </a:lnTo>
                    <a:lnTo>
                      <a:pt x="558216" y="361806"/>
                    </a:lnTo>
                    <a:lnTo>
                      <a:pt x="555396" y="359927"/>
                    </a:lnTo>
                    <a:lnTo>
                      <a:pt x="527203" y="355227"/>
                    </a:lnTo>
                    <a:lnTo>
                      <a:pt x="525324" y="356168"/>
                    </a:lnTo>
                    <a:lnTo>
                      <a:pt x="523444" y="356168"/>
                    </a:lnTo>
                    <a:lnTo>
                      <a:pt x="519685" y="358048"/>
                    </a:lnTo>
                    <a:lnTo>
                      <a:pt x="510288" y="369324"/>
                    </a:lnTo>
                    <a:lnTo>
                      <a:pt x="511228" y="371204"/>
                    </a:lnTo>
                    <a:lnTo>
                      <a:pt x="514986" y="386241"/>
                    </a:lnTo>
                    <a:lnTo>
                      <a:pt x="514986" y="394697"/>
                    </a:lnTo>
                    <a:lnTo>
                      <a:pt x="516867" y="413494"/>
                    </a:lnTo>
                    <a:lnTo>
                      <a:pt x="515926" y="416312"/>
                    </a:lnTo>
                    <a:lnTo>
                      <a:pt x="514986" y="418191"/>
                    </a:lnTo>
                    <a:lnTo>
                      <a:pt x="514047" y="421012"/>
                    </a:lnTo>
                    <a:lnTo>
                      <a:pt x="512168" y="422891"/>
                    </a:lnTo>
                    <a:lnTo>
                      <a:pt x="498071" y="439805"/>
                    </a:lnTo>
                    <a:lnTo>
                      <a:pt x="478336" y="436988"/>
                    </a:lnTo>
                    <a:lnTo>
                      <a:pt x="476457" y="436047"/>
                    </a:lnTo>
                    <a:lnTo>
                      <a:pt x="474576" y="434168"/>
                    </a:lnTo>
                    <a:lnTo>
                      <a:pt x="472697" y="433228"/>
                    </a:lnTo>
                    <a:lnTo>
                      <a:pt x="469878" y="432288"/>
                    </a:lnTo>
                    <a:lnTo>
                      <a:pt x="461421" y="428529"/>
                    </a:lnTo>
                    <a:lnTo>
                      <a:pt x="458600" y="426650"/>
                    </a:lnTo>
                    <a:lnTo>
                      <a:pt x="452022" y="421012"/>
                    </a:lnTo>
                    <a:lnTo>
                      <a:pt x="448264" y="417252"/>
                    </a:lnTo>
                    <a:lnTo>
                      <a:pt x="445444" y="415373"/>
                    </a:lnTo>
                    <a:lnTo>
                      <a:pt x="410673" y="426650"/>
                    </a:lnTo>
                    <a:lnTo>
                      <a:pt x="409733" y="427589"/>
                    </a:lnTo>
                    <a:lnTo>
                      <a:pt x="407854" y="429470"/>
                    </a:lnTo>
                    <a:lnTo>
                      <a:pt x="405034" y="432288"/>
                    </a:lnTo>
                    <a:lnTo>
                      <a:pt x="393758" y="452963"/>
                    </a:lnTo>
                    <a:lnTo>
                      <a:pt x="392819" y="454844"/>
                    </a:lnTo>
                    <a:lnTo>
                      <a:pt x="391879" y="456723"/>
                    </a:lnTo>
                    <a:lnTo>
                      <a:pt x="389999" y="457661"/>
                    </a:lnTo>
                    <a:lnTo>
                      <a:pt x="372144" y="460481"/>
                    </a:lnTo>
                    <a:lnTo>
                      <a:pt x="367445" y="460481"/>
                    </a:lnTo>
                    <a:lnTo>
                      <a:pt x="365566" y="459541"/>
                    </a:lnTo>
                    <a:lnTo>
                      <a:pt x="359926" y="459541"/>
                    </a:lnTo>
                    <a:lnTo>
                      <a:pt x="337372" y="458602"/>
                    </a:lnTo>
                    <a:lnTo>
                      <a:pt x="333613" y="459541"/>
                    </a:lnTo>
                    <a:lnTo>
                      <a:pt x="331734" y="460481"/>
                    </a:lnTo>
                    <a:lnTo>
                      <a:pt x="329855" y="461421"/>
                    </a:lnTo>
                    <a:lnTo>
                      <a:pt x="327975" y="462361"/>
                    </a:lnTo>
                    <a:lnTo>
                      <a:pt x="308240" y="458602"/>
                    </a:lnTo>
                    <a:lnTo>
                      <a:pt x="306360" y="458602"/>
                    </a:lnTo>
                    <a:lnTo>
                      <a:pt x="293203" y="464240"/>
                    </a:lnTo>
                    <a:lnTo>
                      <a:pt x="291324" y="466120"/>
                    </a:lnTo>
                    <a:lnTo>
                      <a:pt x="285686" y="467999"/>
                    </a:lnTo>
                    <a:lnTo>
                      <a:pt x="283806" y="468938"/>
                    </a:lnTo>
                    <a:lnTo>
                      <a:pt x="280047" y="469879"/>
                    </a:lnTo>
                    <a:lnTo>
                      <a:pt x="281927" y="466120"/>
                    </a:lnTo>
                    <a:lnTo>
                      <a:pt x="276289" y="467058"/>
                    </a:lnTo>
                    <a:lnTo>
                      <a:pt x="271590" y="466120"/>
                    </a:lnTo>
                    <a:lnTo>
                      <a:pt x="268770" y="465179"/>
                    </a:lnTo>
                    <a:lnTo>
                      <a:pt x="266891" y="464240"/>
                    </a:lnTo>
                    <a:lnTo>
                      <a:pt x="261252" y="459541"/>
                    </a:lnTo>
                    <a:lnTo>
                      <a:pt x="260313" y="458602"/>
                    </a:lnTo>
                    <a:lnTo>
                      <a:pt x="258433" y="456723"/>
                    </a:lnTo>
                    <a:lnTo>
                      <a:pt x="255614" y="455782"/>
                    </a:lnTo>
                    <a:lnTo>
                      <a:pt x="246216" y="460481"/>
                    </a:lnTo>
                    <a:lnTo>
                      <a:pt x="244336" y="462361"/>
                    </a:lnTo>
                    <a:lnTo>
                      <a:pt x="243396" y="464240"/>
                    </a:lnTo>
                    <a:lnTo>
                      <a:pt x="232119" y="469879"/>
                    </a:lnTo>
                    <a:lnTo>
                      <a:pt x="229301" y="469879"/>
                    </a:lnTo>
                    <a:lnTo>
                      <a:pt x="227421" y="470818"/>
                    </a:lnTo>
                    <a:lnTo>
                      <a:pt x="211445" y="475517"/>
                    </a:lnTo>
                    <a:lnTo>
                      <a:pt x="206747" y="475517"/>
                    </a:lnTo>
                    <a:lnTo>
                      <a:pt x="201108" y="484914"/>
                    </a:lnTo>
                    <a:lnTo>
                      <a:pt x="202987" y="486793"/>
                    </a:lnTo>
                    <a:lnTo>
                      <a:pt x="206747" y="492432"/>
                    </a:lnTo>
                    <a:lnTo>
                      <a:pt x="206747" y="499011"/>
                    </a:lnTo>
                    <a:lnTo>
                      <a:pt x="211445" y="509348"/>
                    </a:lnTo>
                    <a:lnTo>
                      <a:pt x="212385" y="510288"/>
                    </a:lnTo>
                    <a:lnTo>
                      <a:pt x="213325" y="512167"/>
                    </a:lnTo>
                    <a:lnTo>
                      <a:pt x="218023" y="524385"/>
                    </a:lnTo>
                    <a:lnTo>
                      <a:pt x="219903" y="527204"/>
                    </a:lnTo>
                    <a:lnTo>
                      <a:pt x="220842" y="528143"/>
                    </a:lnTo>
                    <a:lnTo>
                      <a:pt x="223661" y="530022"/>
                    </a:lnTo>
                    <a:lnTo>
                      <a:pt x="241517" y="538481"/>
                    </a:lnTo>
                    <a:lnTo>
                      <a:pt x="251855" y="538481"/>
                    </a:lnTo>
                    <a:lnTo>
                      <a:pt x="269710" y="548819"/>
                    </a:lnTo>
                    <a:lnTo>
                      <a:pt x="269710" y="556336"/>
                    </a:lnTo>
                    <a:lnTo>
                      <a:pt x="268770" y="558216"/>
                    </a:lnTo>
                    <a:lnTo>
                      <a:pt x="267830" y="572313"/>
                    </a:lnTo>
                    <a:lnTo>
                      <a:pt x="268770" y="574192"/>
                    </a:lnTo>
                    <a:lnTo>
                      <a:pt x="269710" y="575131"/>
                    </a:lnTo>
                    <a:lnTo>
                      <a:pt x="272529" y="577010"/>
                    </a:lnTo>
                    <a:lnTo>
                      <a:pt x="274410" y="577951"/>
                    </a:lnTo>
                    <a:lnTo>
                      <a:pt x="286625" y="587349"/>
                    </a:lnTo>
                    <a:lnTo>
                      <a:pt x="282867" y="589228"/>
                    </a:lnTo>
                    <a:lnTo>
                      <a:pt x="269710" y="589228"/>
                    </a:lnTo>
                    <a:lnTo>
                      <a:pt x="266891" y="588287"/>
                    </a:lnTo>
                    <a:lnTo>
                      <a:pt x="265011" y="588287"/>
                    </a:lnTo>
                    <a:lnTo>
                      <a:pt x="247156" y="583589"/>
                    </a:lnTo>
                    <a:lnTo>
                      <a:pt x="243396" y="583589"/>
                    </a:lnTo>
                    <a:lnTo>
                      <a:pt x="240578" y="582649"/>
                    </a:lnTo>
                    <a:lnTo>
                      <a:pt x="234939" y="582649"/>
                    </a:lnTo>
                    <a:lnTo>
                      <a:pt x="209565" y="587349"/>
                    </a:lnTo>
                    <a:lnTo>
                      <a:pt x="205807" y="588287"/>
                    </a:lnTo>
                    <a:lnTo>
                      <a:pt x="200168" y="590166"/>
                    </a:lnTo>
                    <a:lnTo>
                      <a:pt x="197348" y="591107"/>
                    </a:lnTo>
                    <a:lnTo>
                      <a:pt x="193590" y="592045"/>
                    </a:lnTo>
                    <a:lnTo>
                      <a:pt x="167276" y="596745"/>
                    </a:lnTo>
                    <a:lnTo>
                      <a:pt x="155060" y="596745"/>
                    </a:lnTo>
                    <a:lnTo>
                      <a:pt x="139084" y="595807"/>
                    </a:lnTo>
                    <a:lnTo>
                      <a:pt x="137205" y="594866"/>
                    </a:lnTo>
                    <a:lnTo>
                      <a:pt x="135325" y="592987"/>
                    </a:lnTo>
                    <a:lnTo>
                      <a:pt x="133445" y="592045"/>
                    </a:lnTo>
                    <a:lnTo>
                      <a:pt x="130627" y="591107"/>
                    </a:lnTo>
                    <a:lnTo>
                      <a:pt x="116530" y="576072"/>
                    </a:lnTo>
                    <a:lnTo>
                      <a:pt x="115590" y="573252"/>
                    </a:lnTo>
                    <a:lnTo>
                      <a:pt x="115590" y="571372"/>
                    </a:lnTo>
                    <a:lnTo>
                      <a:pt x="118409" y="556336"/>
                    </a:lnTo>
                    <a:lnTo>
                      <a:pt x="119349" y="555396"/>
                    </a:lnTo>
                    <a:lnTo>
                      <a:pt x="120288" y="552578"/>
                    </a:lnTo>
                    <a:lnTo>
                      <a:pt x="121228" y="549757"/>
                    </a:lnTo>
                    <a:lnTo>
                      <a:pt x="124048" y="540361"/>
                    </a:lnTo>
                    <a:lnTo>
                      <a:pt x="124987" y="536601"/>
                    </a:lnTo>
                    <a:lnTo>
                      <a:pt x="125927" y="534722"/>
                    </a:lnTo>
                    <a:lnTo>
                      <a:pt x="126866" y="532843"/>
                    </a:lnTo>
                    <a:lnTo>
                      <a:pt x="127806" y="512167"/>
                    </a:lnTo>
                    <a:lnTo>
                      <a:pt x="127806" y="505590"/>
                    </a:lnTo>
                    <a:lnTo>
                      <a:pt x="116530" y="499011"/>
                    </a:lnTo>
                    <a:lnTo>
                      <a:pt x="113710" y="498070"/>
                    </a:lnTo>
                    <a:lnTo>
                      <a:pt x="110891" y="499011"/>
                    </a:lnTo>
                    <a:lnTo>
                      <a:pt x="82698" y="491493"/>
                    </a:lnTo>
                    <a:lnTo>
                      <a:pt x="79879" y="490553"/>
                    </a:lnTo>
                    <a:lnTo>
                      <a:pt x="77999" y="490553"/>
                    </a:lnTo>
                    <a:lnTo>
                      <a:pt x="75180" y="489614"/>
                    </a:lnTo>
                    <a:lnTo>
                      <a:pt x="59204" y="482096"/>
                    </a:lnTo>
                    <a:lnTo>
                      <a:pt x="59204" y="461421"/>
                    </a:lnTo>
                    <a:lnTo>
                      <a:pt x="60145" y="456723"/>
                    </a:lnTo>
                    <a:lnTo>
                      <a:pt x="56385" y="430409"/>
                    </a:lnTo>
                    <a:lnTo>
                      <a:pt x="52626" y="425709"/>
                    </a:lnTo>
                    <a:lnTo>
                      <a:pt x="49807" y="421012"/>
                    </a:lnTo>
                    <a:lnTo>
                      <a:pt x="41349" y="400336"/>
                    </a:lnTo>
                    <a:lnTo>
                      <a:pt x="40410" y="395638"/>
                    </a:lnTo>
                    <a:lnTo>
                      <a:pt x="38531" y="391879"/>
                    </a:lnTo>
                    <a:lnTo>
                      <a:pt x="37590" y="389059"/>
                    </a:lnTo>
                    <a:lnTo>
                      <a:pt x="35710" y="385301"/>
                    </a:lnTo>
                    <a:lnTo>
                      <a:pt x="15976" y="302601"/>
                    </a:lnTo>
                    <a:lnTo>
                      <a:pt x="15036" y="297904"/>
                    </a:lnTo>
                    <a:lnTo>
                      <a:pt x="14097" y="295084"/>
                    </a:lnTo>
                    <a:lnTo>
                      <a:pt x="13157" y="290386"/>
                    </a:lnTo>
                    <a:lnTo>
                      <a:pt x="7517" y="251854"/>
                    </a:lnTo>
                    <a:lnTo>
                      <a:pt x="7517" y="247157"/>
                    </a:lnTo>
                    <a:lnTo>
                      <a:pt x="8457" y="243398"/>
                    </a:lnTo>
                    <a:lnTo>
                      <a:pt x="9397" y="238698"/>
                    </a:lnTo>
                    <a:lnTo>
                      <a:pt x="9397" y="219904"/>
                    </a:lnTo>
                    <a:lnTo>
                      <a:pt x="6578" y="217084"/>
                    </a:lnTo>
                    <a:lnTo>
                      <a:pt x="3759" y="215204"/>
                    </a:lnTo>
                    <a:lnTo>
                      <a:pt x="0" y="202987"/>
                    </a:lnTo>
                    <a:lnTo>
                      <a:pt x="1879" y="200169"/>
                    </a:lnTo>
                    <a:lnTo>
                      <a:pt x="17856" y="194531"/>
                    </a:lnTo>
                    <a:lnTo>
                      <a:pt x="21614" y="193590"/>
                    </a:lnTo>
                    <a:lnTo>
                      <a:pt x="40410" y="195469"/>
                    </a:lnTo>
                    <a:lnTo>
                      <a:pt x="43229" y="191711"/>
                    </a:lnTo>
                    <a:lnTo>
                      <a:pt x="44168" y="187952"/>
                    </a:lnTo>
                    <a:lnTo>
                      <a:pt x="39470" y="174795"/>
                    </a:lnTo>
                    <a:lnTo>
                      <a:pt x="38531" y="170096"/>
                    </a:lnTo>
                    <a:lnTo>
                      <a:pt x="44168" y="146602"/>
                    </a:lnTo>
                    <a:lnTo>
                      <a:pt x="43229" y="141903"/>
                    </a:lnTo>
                    <a:lnTo>
                      <a:pt x="43229" y="135325"/>
                    </a:lnTo>
                    <a:lnTo>
                      <a:pt x="44168" y="125928"/>
                    </a:lnTo>
                    <a:lnTo>
                      <a:pt x="46048" y="123108"/>
                    </a:lnTo>
                    <a:lnTo>
                      <a:pt x="56385" y="110891"/>
                    </a:lnTo>
                    <a:lnTo>
                      <a:pt x="59204" y="108073"/>
                    </a:lnTo>
                    <a:lnTo>
                      <a:pt x="62024" y="105252"/>
                    </a:lnTo>
                    <a:lnTo>
                      <a:pt x="67663" y="87397"/>
                    </a:lnTo>
                    <a:lnTo>
                      <a:pt x="66723" y="83638"/>
                    </a:lnTo>
                    <a:lnTo>
                      <a:pt x="69542" y="57326"/>
                    </a:lnTo>
                    <a:lnTo>
                      <a:pt x="69542" y="51686"/>
                    </a:lnTo>
                    <a:lnTo>
                      <a:pt x="64843" y="26313"/>
                    </a:lnTo>
                    <a:lnTo>
                      <a:pt x="63903" y="21615"/>
                    </a:lnTo>
                    <a:lnTo>
                      <a:pt x="72361" y="0"/>
                    </a:lnTo>
                  </a:path>
                </a:pathLst>
              </a:custGeom>
              <a:solidFill>
                <a:schemeClr val="accent1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90BE9821-E557-E988-DEE4-C9A7AE5DD5BE}"/>
                  </a:ext>
                </a:extLst>
              </p:cNvPr>
              <p:cNvSpPr/>
              <p:nvPr/>
            </p:nvSpPr>
            <p:spPr>
              <a:xfrm>
                <a:off x="1387642" y="2358389"/>
                <a:ext cx="825091" cy="665557"/>
              </a:xfrm>
              <a:custGeom>
                <a:avLst/>
                <a:gdLst>
                  <a:gd name="connsiteX0" fmla="*/ 501830 w 622118"/>
                  <a:gd name="connsiteY0" fmla="*/ 24433 h 501829"/>
                  <a:gd name="connsiteX1" fmla="*/ 506529 w 622118"/>
                  <a:gd name="connsiteY1" fmla="*/ 35709 h 501829"/>
                  <a:gd name="connsiteX2" fmla="*/ 507468 w 622118"/>
                  <a:gd name="connsiteY2" fmla="*/ 37590 h 501829"/>
                  <a:gd name="connsiteX3" fmla="*/ 511229 w 622118"/>
                  <a:gd name="connsiteY3" fmla="*/ 46988 h 501829"/>
                  <a:gd name="connsiteX4" fmla="*/ 513108 w 622118"/>
                  <a:gd name="connsiteY4" fmla="*/ 50747 h 501829"/>
                  <a:gd name="connsiteX5" fmla="*/ 515927 w 622118"/>
                  <a:gd name="connsiteY5" fmla="*/ 53565 h 501829"/>
                  <a:gd name="connsiteX6" fmla="*/ 516867 w 622118"/>
                  <a:gd name="connsiteY6" fmla="*/ 54506 h 501829"/>
                  <a:gd name="connsiteX7" fmla="*/ 529083 w 622118"/>
                  <a:gd name="connsiteY7" fmla="*/ 72361 h 501829"/>
                  <a:gd name="connsiteX8" fmla="*/ 530963 w 622118"/>
                  <a:gd name="connsiteY8" fmla="*/ 75180 h 501829"/>
                  <a:gd name="connsiteX9" fmla="*/ 533783 w 622118"/>
                  <a:gd name="connsiteY9" fmla="*/ 77999 h 501829"/>
                  <a:gd name="connsiteX10" fmla="*/ 535662 w 622118"/>
                  <a:gd name="connsiteY10" fmla="*/ 78938 h 501829"/>
                  <a:gd name="connsiteX11" fmla="*/ 537541 w 622118"/>
                  <a:gd name="connsiteY11" fmla="*/ 79880 h 501829"/>
                  <a:gd name="connsiteX12" fmla="*/ 571372 w 622118"/>
                  <a:gd name="connsiteY12" fmla="*/ 104312 h 501829"/>
                  <a:gd name="connsiteX13" fmla="*/ 577010 w 622118"/>
                  <a:gd name="connsiteY13" fmla="*/ 108073 h 501829"/>
                  <a:gd name="connsiteX14" fmla="*/ 581710 w 622118"/>
                  <a:gd name="connsiteY14" fmla="*/ 110891 h 501829"/>
                  <a:gd name="connsiteX15" fmla="*/ 622119 w 622118"/>
                  <a:gd name="connsiteY15" fmla="*/ 154120 h 501829"/>
                  <a:gd name="connsiteX16" fmla="*/ 607084 w 622118"/>
                  <a:gd name="connsiteY16" fmla="*/ 184193 h 501829"/>
                  <a:gd name="connsiteX17" fmla="*/ 606143 w 622118"/>
                  <a:gd name="connsiteY17" fmla="*/ 186072 h 501829"/>
                  <a:gd name="connsiteX18" fmla="*/ 605204 w 622118"/>
                  <a:gd name="connsiteY18" fmla="*/ 187951 h 501829"/>
                  <a:gd name="connsiteX19" fmla="*/ 599564 w 622118"/>
                  <a:gd name="connsiteY19" fmla="*/ 204867 h 501829"/>
                  <a:gd name="connsiteX20" fmla="*/ 598625 w 622118"/>
                  <a:gd name="connsiteY20" fmla="*/ 237757 h 501829"/>
                  <a:gd name="connsiteX21" fmla="*/ 598625 w 622118"/>
                  <a:gd name="connsiteY21" fmla="*/ 241517 h 501829"/>
                  <a:gd name="connsiteX22" fmla="*/ 597685 w 622118"/>
                  <a:gd name="connsiteY22" fmla="*/ 243396 h 501829"/>
                  <a:gd name="connsiteX23" fmla="*/ 593927 w 622118"/>
                  <a:gd name="connsiteY23" fmla="*/ 261252 h 501829"/>
                  <a:gd name="connsiteX24" fmla="*/ 593927 w 622118"/>
                  <a:gd name="connsiteY24" fmla="*/ 267831 h 501829"/>
                  <a:gd name="connsiteX25" fmla="*/ 592987 w 622118"/>
                  <a:gd name="connsiteY25" fmla="*/ 270649 h 501829"/>
                  <a:gd name="connsiteX26" fmla="*/ 592987 w 622118"/>
                  <a:gd name="connsiteY26" fmla="*/ 272530 h 501829"/>
                  <a:gd name="connsiteX27" fmla="*/ 593927 w 622118"/>
                  <a:gd name="connsiteY27" fmla="*/ 282866 h 501829"/>
                  <a:gd name="connsiteX28" fmla="*/ 594866 w 622118"/>
                  <a:gd name="connsiteY28" fmla="*/ 284745 h 501829"/>
                  <a:gd name="connsiteX29" fmla="*/ 595806 w 622118"/>
                  <a:gd name="connsiteY29" fmla="*/ 289445 h 501829"/>
                  <a:gd name="connsiteX30" fmla="*/ 592047 w 622118"/>
                  <a:gd name="connsiteY30" fmla="*/ 304481 h 501829"/>
                  <a:gd name="connsiteX31" fmla="*/ 592987 w 622118"/>
                  <a:gd name="connsiteY31" fmla="*/ 307300 h 501829"/>
                  <a:gd name="connsiteX32" fmla="*/ 592047 w 622118"/>
                  <a:gd name="connsiteY32" fmla="*/ 309180 h 501829"/>
                  <a:gd name="connsiteX33" fmla="*/ 592047 w 622118"/>
                  <a:gd name="connsiteY33" fmla="*/ 312939 h 501829"/>
                  <a:gd name="connsiteX34" fmla="*/ 592987 w 622118"/>
                  <a:gd name="connsiteY34" fmla="*/ 343011 h 501829"/>
                  <a:gd name="connsiteX35" fmla="*/ 592987 w 622118"/>
                  <a:gd name="connsiteY35" fmla="*/ 344892 h 501829"/>
                  <a:gd name="connsiteX36" fmla="*/ 593927 w 622118"/>
                  <a:gd name="connsiteY36" fmla="*/ 347709 h 501829"/>
                  <a:gd name="connsiteX37" fmla="*/ 598625 w 622118"/>
                  <a:gd name="connsiteY37" fmla="*/ 371204 h 501829"/>
                  <a:gd name="connsiteX38" fmla="*/ 598625 w 622118"/>
                  <a:gd name="connsiteY38" fmla="*/ 374962 h 501829"/>
                  <a:gd name="connsiteX39" fmla="*/ 599564 w 622118"/>
                  <a:gd name="connsiteY39" fmla="*/ 376841 h 501829"/>
                  <a:gd name="connsiteX40" fmla="*/ 600505 w 622118"/>
                  <a:gd name="connsiteY40" fmla="*/ 387180 h 501829"/>
                  <a:gd name="connsiteX41" fmla="*/ 600505 w 622118"/>
                  <a:gd name="connsiteY41" fmla="*/ 392818 h 501829"/>
                  <a:gd name="connsiteX42" fmla="*/ 597685 w 622118"/>
                  <a:gd name="connsiteY42" fmla="*/ 401276 h 501829"/>
                  <a:gd name="connsiteX43" fmla="*/ 597685 w 622118"/>
                  <a:gd name="connsiteY43" fmla="*/ 403156 h 501829"/>
                  <a:gd name="connsiteX44" fmla="*/ 594866 w 622118"/>
                  <a:gd name="connsiteY44" fmla="*/ 407854 h 501829"/>
                  <a:gd name="connsiteX45" fmla="*/ 592047 w 622118"/>
                  <a:gd name="connsiteY45" fmla="*/ 413494 h 501829"/>
                  <a:gd name="connsiteX46" fmla="*/ 569493 w 622118"/>
                  <a:gd name="connsiteY46" fmla="*/ 424770 h 501829"/>
                  <a:gd name="connsiteX47" fmla="*/ 566674 w 622118"/>
                  <a:gd name="connsiteY47" fmla="*/ 425709 h 501829"/>
                  <a:gd name="connsiteX48" fmla="*/ 562915 w 622118"/>
                  <a:gd name="connsiteY48" fmla="*/ 426650 h 501829"/>
                  <a:gd name="connsiteX49" fmla="*/ 560096 w 622118"/>
                  <a:gd name="connsiteY49" fmla="*/ 426650 h 501829"/>
                  <a:gd name="connsiteX50" fmla="*/ 538482 w 622118"/>
                  <a:gd name="connsiteY50" fmla="*/ 424770 h 501829"/>
                  <a:gd name="connsiteX51" fmla="*/ 536601 w 622118"/>
                  <a:gd name="connsiteY51" fmla="*/ 423829 h 501829"/>
                  <a:gd name="connsiteX52" fmla="*/ 532842 w 622118"/>
                  <a:gd name="connsiteY52" fmla="*/ 423829 h 501829"/>
                  <a:gd name="connsiteX53" fmla="*/ 519686 w 622118"/>
                  <a:gd name="connsiteY53" fmla="*/ 421950 h 501829"/>
                  <a:gd name="connsiteX54" fmla="*/ 517807 w 622118"/>
                  <a:gd name="connsiteY54" fmla="*/ 421012 h 501829"/>
                  <a:gd name="connsiteX55" fmla="*/ 514987 w 622118"/>
                  <a:gd name="connsiteY55" fmla="*/ 421012 h 501829"/>
                  <a:gd name="connsiteX56" fmla="*/ 503710 w 622118"/>
                  <a:gd name="connsiteY56" fmla="*/ 421950 h 501829"/>
                  <a:gd name="connsiteX57" fmla="*/ 501830 w 622118"/>
                  <a:gd name="connsiteY57" fmla="*/ 421950 h 501829"/>
                  <a:gd name="connsiteX58" fmla="*/ 497132 w 622118"/>
                  <a:gd name="connsiteY58" fmla="*/ 423829 h 501829"/>
                  <a:gd name="connsiteX59" fmla="*/ 495252 w 622118"/>
                  <a:gd name="connsiteY59" fmla="*/ 424770 h 501829"/>
                  <a:gd name="connsiteX60" fmla="*/ 494312 w 622118"/>
                  <a:gd name="connsiteY60" fmla="*/ 425709 h 501829"/>
                  <a:gd name="connsiteX61" fmla="*/ 476457 w 622118"/>
                  <a:gd name="connsiteY61" fmla="*/ 448265 h 501829"/>
                  <a:gd name="connsiteX62" fmla="*/ 475518 w 622118"/>
                  <a:gd name="connsiteY62" fmla="*/ 450144 h 501829"/>
                  <a:gd name="connsiteX63" fmla="*/ 473637 w 622118"/>
                  <a:gd name="connsiteY63" fmla="*/ 452023 h 501829"/>
                  <a:gd name="connsiteX64" fmla="*/ 455782 w 622118"/>
                  <a:gd name="connsiteY64" fmla="*/ 458600 h 501829"/>
                  <a:gd name="connsiteX65" fmla="*/ 451084 w 622118"/>
                  <a:gd name="connsiteY65" fmla="*/ 458600 h 501829"/>
                  <a:gd name="connsiteX66" fmla="*/ 449204 w 622118"/>
                  <a:gd name="connsiteY66" fmla="*/ 459540 h 501829"/>
                  <a:gd name="connsiteX67" fmla="*/ 446385 w 622118"/>
                  <a:gd name="connsiteY67" fmla="*/ 459540 h 501829"/>
                  <a:gd name="connsiteX68" fmla="*/ 428530 w 622118"/>
                  <a:gd name="connsiteY68" fmla="*/ 445444 h 501829"/>
                  <a:gd name="connsiteX69" fmla="*/ 426650 w 622118"/>
                  <a:gd name="connsiteY69" fmla="*/ 444505 h 501829"/>
                  <a:gd name="connsiteX70" fmla="*/ 423831 w 622118"/>
                  <a:gd name="connsiteY70" fmla="*/ 442626 h 501829"/>
                  <a:gd name="connsiteX71" fmla="*/ 421012 w 622118"/>
                  <a:gd name="connsiteY71" fmla="*/ 441685 h 501829"/>
                  <a:gd name="connsiteX72" fmla="*/ 405035 w 622118"/>
                  <a:gd name="connsiteY72" fmla="*/ 444505 h 501829"/>
                  <a:gd name="connsiteX73" fmla="*/ 401277 w 622118"/>
                  <a:gd name="connsiteY73" fmla="*/ 445444 h 501829"/>
                  <a:gd name="connsiteX74" fmla="*/ 391879 w 622118"/>
                  <a:gd name="connsiteY74" fmla="*/ 445444 h 501829"/>
                  <a:gd name="connsiteX75" fmla="*/ 375903 w 622118"/>
                  <a:gd name="connsiteY75" fmla="*/ 443565 h 501829"/>
                  <a:gd name="connsiteX76" fmla="*/ 373084 w 622118"/>
                  <a:gd name="connsiteY76" fmla="*/ 442626 h 501829"/>
                  <a:gd name="connsiteX77" fmla="*/ 371205 w 622118"/>
                  <a:gd name="connsiteY77" fmla="*/ 441685 h 501829"/>
                  <a:gd name="connsiteX78" fmla="*/ 367445 w 622118"/>
                  <a:gd name="connsiteY78" fmla="*/ 440747 h 501829"/>
                  <a:gd name="connsiteX79" fmla="*/ 364626 w 622118"/>
                  <a:gd name="connsiteY79" fmla="*/ 439805 h 501829"/>
                  <a:gd name="connsiteX80" fmla="*/ 350530 w 622118"/>
                  <a:gd name="connsiteY80" fmla="*/ 431347 h 501829"/>
                  <a:gd name="connsiteX81" fmla="*/ 348650 w 622118"/>
                  <a:gd name="connsiteY81" fmla="*/ 431347 h 501829"/>
                  <a:gd name="connsiteX82" fmla="*/ 345831 w 622118"/>
                  <a:gd name="connsiteY82" fmla="*/ 430408 h 501829"/>
                  <a:gd name="connsiteX83" fmla="*/ 343011 w 622118"/>
                  <a:gd name="connsiteY83" fmla="*/ 429468 h 501829"/>
                  <a:gd name="connsiteX84" fmla="*/ 341131 w 622118"/>
                  <a:gd name="connsiteY84" fmla="*/ 429468 h 501829"/>
                  <a:gd name="connsiteX85" fmla="*/ 330795 w 622118"/>
                  <a:gd name="connsiteY85" fmla="*/ 431347 h 501829"/>
                  <a:gd name="connsiteX86" fmla="*/ 327975 w 622118"/>
                  <a:gd name="connsiteY86" fmla="*/ 431347 h 501829"/>
                  <a:gd name="connsiteX87" fmla="*/ 325157 w 622118"/>
                  <a:gd name="connsiteY87" fmla="*/ 432288 h 501829"/>
                  <a:gd name="connsiteX88" fmla="*/ 314818 w 622118"/>
                  <a:gd name="connsiteY88" fmla="*/ 433227 h 501829"/>
                  <a:gd name="connsiteX89" fmla="*/ 312939 w 622118"/>
                  <a:gd name="connsiteY89" fmla="*/ 435106 h 501829"/>
                  <a:gd name="connsiteX90" fmla="*/ 309181 w 622118"/>
                  <a:gd name="connsiteY90" fmla="*/ 436988 h 501829"/>
                  <a:gd name="connsiteX91" fmla="*/ 308240 w 622118"/>
                  <a:gd name="connsiteY91" fmla="*/ 437926 h 501829"/>
                  <a:gd name="connsiteX92" fmla="*/ 306361 w 622118"/>
                  <a:gd name="connsiteY92" fmla="*/ 438867 h 501829"/>
                  <a:gd name="connsiteX93" fmla="*/ 304482 w 622118"/>
                  <a:gd name="connsiteY93" fmla="*/ 439805 h 501829"/>
                  <a:gd name="connsiteX94" fmla="*/ 288506 w 622118"/>
                  <a:gd name="connsiteY94" fmla="*/ 436988 h 501829"/>
                  <a:gd name="connsiteX95" fmla="*/ 282867 w 622118"/>
                  <a:gd name="connsiteY95" fmla="*/ 435106 h 501829"/>
                  <a:gd name="connsiteX96" fmla="*/ 280048 w 622118"/>
                  <a:gd name="connsiteY96" fmla="*/ 434168 h 501829"/>
                  <a:gd name="connsiteX97" fmla="*/ 277229 w 622118"/>
                  <a:gd name="connsiteY97" fmla="*/ 432288 h 501829"/>
                  <a:gd name="connsiteX98" fmla="*/ 274409 w 622118"/>
                  <a:gd name="connsiteY98" fmla="*/ 432288 h 501829"/>
                  <a:gd name="connsiteX99" fmla="*/ 271589 w 622118"/>
                  <a:gd name="connsiteY99" fmla="*/ 431347 h 501829"/>
                  <a:gd name="connsiteX100" fmla="*/ 269710 w 622118"/>
                  <a:gd name="connsiteY100" fmla="*/ 431347 h 501829"/>
                  <a:gd name="connsiteX101" fmla="*/ 252795 w 622118"/>
                  <a:gd name="connsiteY101" fmla="*/ 436988 h 501829"/>
                  <a:gd name="connsiteX102" fmla="*/ 250915 w 622118"/>
                  <a:gd name="connsiteY102" fmla="*/ 438867 h 501829"/>
                  <a:gd name="connsiteX103" fmla="*/ 248096 w 622118"/>
                  <a:gd name="connsiteY103" fmla="*/ 440747 h 501829"/>
                  <a:gd name="connsiteX104" fmla="*/ 246217 w 622118"/>
                  <a:gd name="connsiteY104" fmla="*/ 441685 h 501829"/>
                  <a:gd name="connsiteX105" fmla="*/ 239639 w 622118"/>
                  <a:gd name="connsiteY105" fmla="*/ 449203 h 501829"/>
                  <a:gd name="connsiteX106" fmla="*/ 238698 w 622118"/>
                  <a:gd name="connsiteY106" fmla="*/ 451082 h 501829"/>
                  <a:gd name="connsiteX107" fmla="*/ 236819 w 622118"/>
                  <a:gd name="connsiteY107" fmla="*/ 455782 h 501829"/>
                  <a:gd name="connsiteX108" fmla="*/ 237759 w 622118"/>
                  <a:gd name="connsiteY108" fmla="*/ 460481 h 501829"/>
                  <a:gd name="connsiteX109" fmla="*/ 228362 w 622118"/>
                  <a:gd name="connsiteY109" fmla="*/ 467058 h 501829"/>
                  <a:gd name="connsiteX110" fmla="*/ 225542 w 622118"/>
                  <a:gd name="connsiteY110" fmla="*/ 467058 h 501829"/>
                  <a:gd name="connsiteX111" fmla="*/ 216144 w 622118"/>
                  <a:gd name="connsiteY111" fmla="*/ 479276 h 501829"/>
                  <a:gd name="connsiteX112" fmla="*/ 216144 w 622118"/>
                  <a:gd name="connsiteY112" fmla="*/ 483976 h 501829"/>
                  <a:gd name="connsiteX113" fmla="*/ 217084 w 622118"/>
                  <a:gd name="connsiteY113" fmla="*/ 485855 h 501829"/>
                  <a:gd name="connsiteX114" fmla="*/ 217084 w 622118"/>
                  <a:gd name="connsiteY114" fmla="*/ 486793 h 501829"/>
                  <a:gd name="connsiteX115" fmla="*/ 208627 w 622118"/>
                  <a:gd name="connsiteY115" fmla="*/ 499949 h 501829"/>
                  <a:gd name="connsiteX116" fmla="*/ 204868 w 622118"/>
                  <a:gd name="connsiteY116" fmla="*/ 500890 h 501829"/>
                  <a:gd name="connsiteX117" fmla="*/ 202047 w 622118"/>
                  <a:gd name="connsiteY117" fmla="*/ 501829 h 501829"/>
                  <a:gd name="connsiteX118" fmla="*/ 185133 w 622118"/>
                  <a:gd name="connsiteY118" fmla="*/ 492432 h 501829"/>
                  <a:gd name="connsiteX119" fmla="*/ 184193 w 622118"/>
                  <a:gd name="connsiteY119" fmla="*/ 491493 h 501829"/>
                  <a:gd name="connsiteX120" fmla="*/ 182313 w 622118"/>
                  <a:gd name="connsiteY120" fmla="*/ 489614 h 501829"/>
                  <a:gd name="connsiteX121" fmla="*/ 174795 w 622118"/>
                  <a:gd name="connsiteY121" fmla="*/ 483035 h 501829"/>
                  <a:gd name="connsiteX122" fmla="*/ 173855 w 622118"/>
                  <a:gd name="connsiteY122" fmla="*/ 481155 h 501829"/>
                  <a:gd name="connsiteX123" fmla="*/ 171976 w 622118"/>
                  <a:gd name="connsiteY123" fmla="*/ 480214 h 501829"/>
                  <a:gd name="connsiteX124" fmla="*/ 170097 w 622118"/>
                  <a:gd name="connsiteY124" fmla="*/ 479276 h 501829"/>
                  <a:gd name="connsiteX125" fmla="*/ 163519 w 622118"/>
                  <a:gd name="connsiteY125" fmla="*/ 476456 h 501829"/>
                  <a:gd name="connsiteX126" fmla="*/ 159759 w 622118"/>
                  <a:gd name="connsiteY126" fmla="*/ 476456 h 501829"/>
                  <a:gd name="connsiteX127" fmla="*/ 151301 w 622118"/>
                  <a:gd name="connsiteY127" fmla="*/ 478335 h 501829"/>
                  <a:gd name="connsiteX128" fmla="*/ 150361 w 622118"/>
                  <a:gd name="connsiteY128" fmla="*/ 480214 h 501829"/>
                  <a:gd name="connsiteX129" fmla="*/ 144723 w 622118"/>
                  <a:gd name="connsiteY129" fmla="*/ 483976 h 501829"/>
                  <a:gd name="connsiteX130" fmla="*/ 128747 w 622118"/>
                  <a:gd name="connsiteY130" fmla="*/ 491493 h 501829"/>
                  <a:gd name="connsiteX131" fmla="*/ 116531 w 622118"/>
                  <a:gd name="connsiteY131" fmla="*/ 473637 h 501829"/>
                  <a:gd name="connsiteX132" fmla="*/ 110892 w 622118"/>
                  <a:gd name="connsiteY132" fmla="*/ 467999 h 501829"/>
                  <a:gd name="connsiteX133" fmla="*/ 83638 w 622118"/>
                  <a:gd name="connsiteY133" fmla="*/ 465179 h 501829"/>
                  <a:gd name="connsiteX134" fmla="*/ 81759 w 622118"/>
                  <a:gd name="connsiteY134" fmla="*/ 461421 h 501829"/>
                  <a:gd name="connsiteX135" fmla="*/ 62963 w 622118"/>
                  <a:gd name="connsiteY135" fmla="*/ 454842 h 501829"/>
                  <a:gd name="connsiteX136" fmla="*/ 58265 w 622118"/>
                  <a:gd name="connsiteY136" fmla="*/ 456721 h 501829"/>
                  <a:gd name="connsiteX137" fmla="*/ 46989 w 622118"/>
                  <a:gd name="connsiteY137" fmla="*/ 465179 h 501829"/>
                  <a:gd name="connsiteX138" fmla="*/ 44169 w 622118"/>
                  <a:gd name="connsiteY138" fmla="*/ 467058 h 501829"/>
                  <a:gd name="connsiteX139" fmla="*/ 40410 w 622118"/>
                  <a:gd name="connsiteY139" fmla="*/ 468938 h 501829"/>
                  <a:gd name="connsiteX140" fmla="*/ 33831 w 622118"/>
                  <a:gd name="connsiteY140" fmla="*/ 464240 h 501829"/>
                  <a:gd name="connsiteX141" fmla="*/ 32892 w 622118"/>
                  <a:gd name="connsiteY141" fmla="*/ 460481 h 501829"/>
                  <a:gd name="connsiteX142" fmla="*/ 31952 w 622118"/>
                  <a:gd name="connsiteY142" fmla="*/ 453903 h 501829"/>
                  <a:gd name="connsiteX143" fmla="*/ 30072 w 622118"/>
                  <a:gd name="connsiteY143" fmla="*/ 445444 h 501829"/>
                  <a:gd name="connsiteX144" fmla="*/ 29132 w 622118"/>
                  <a:gd name="connsiteY144" fmla="*/ 432288 h 501829"/>
                  <a:gd name="connsiteX145" fmla="*/ 26314 w 622118"/>
                  <a:gd name="connsiteY145" fmla="*/ 414433 h 501829"/>
                  <a:gd name="connsiteX146" fmla="*/ 25374 w 622118"/>
                  <a:gd name="connsiteY146" fmla="*/ 410673 h 501829"/>
                  <a:gd name="connsiteX147" fmla="*/ 25374 w 622118"/>
                  <a:gd name="connsiteY147" fmla="*/ 405974 h 501829"/>
                  <a:gd name="connsiteX148" fmla="*/ 19736 w 622118"/>
                  <a:gd name="connsiteY148" fmla="*/ 381541 h 501829"/>
                  <a:gd name="connsiteX149" fmla="*/ 19736 w 622118"/>
                  <a:gd name="connsiteY149" fmla="*/ 376841 h 501829"/>
                  <a:gd name="connsiteX150" fmla="*/ 17857 w 622118"/>
                  <a:gd name="connsiteY150" fmla="*/ 371204 h 501829"/>
                  <a:gd name="connsiteX151" fmla="*/ 14096 w 622118"/>
                  <a:gd name="connsiteY151" fmla="*/ 347709 h 501829"/>
                  <a:gd name="connsiteX152" fmla="*/ 14096 w 622118"/>
                  <a:gd name="connsiteY152" fmla="*/ 343011 h 501829"/>
                  <a:gd name="connsiteX153" fmla="*/ 8458 w 622118"/>
                  <a:gd name="connsiteY153" fmla="*/ 320456 h 501829"/>
                  <a:gd name="connsiteX154" fmla="*/ 8458 w 622118"/>
                  <a:gd name="connsiteY154" fmla="*/ 308240 h 501829"/>
                  <a:gd name="connsiteX155" fmla="*/ 7518 w 622118"/>
                  <a:gd name="connsiteY155" fmla="*/ 304481 h 501829"/>
                  <a:gd name="connsiteX156" fmla="*/ 940 w 622118"/>
                  <a:gd name="connsiteY156" fmla="*/ 285686 h 501829"/>
                  <a:gd name="connsiteX157" fmla="*/ 0 w 622118"/>
                  <a:gd name="connsiteY157" fmla="*/ 281928 h 501829"/>
                  <a:gd name="connsiteX158" fmla="*/ 1880 w 622118"/>
                  <a:gd name="connsiteY158" fmla="*/ 269710 h 501829"/>
                  <a:gd name="connsiteX159" fmla="*/ 1880 w 622118"/>
                  <a:gd name="connsiteY159" fmla="*/ 258433 h 501829"/>
                  <a:gd name="connsiteX160" fmla="*/ 9397 w 622118"/>
                  <a:gd name="connsiteY160" fmla="*/ 247155 h 501829"/>
                  <a:gd name="connsiteX161" fmla="*/ 11277 w 622118"/>
                  <a:gd name="connsiteY161" fmla="*/ 244336 h 501829"/>
                  <a:gd name="connsiteX162" fmla="*/ 20675 w 622118"/>
                  <a:gd name="connsiteY162" fmla="*/ 225543 h 501829"/>
                  <a:gd name="connsiteX163" fmla="*/ 20675 w 622118"/>
                  <a:gd name="connsiteY163" fmla="*/ 220843 h 501829"/>
                  <a:gd name="connsiteX164" fmla="*/ 19736 w 622118"/>
                  <a:gd name="connsiteY164" fmla="*/ 206746 h 501829"/>
                  <a:gd name="connsiteX165" fmla="*/ 20675 w 622118"/>
                  <a:gd name="connsiteY165" fmla="*/ 203927 h 501829"/>
                  <a:gd name="connsiteX166" fmla="*/ 38530 w 622118"/>
                  <a:gd name="connsiteY166" fmla="*/ 191711 h 501829"/>
                  <a:gd name="connsiteX167" fmla="*/ 54506 w 622118"/>
                  <a:gd name="connsiteY167" fmla="*/ 188890 h 501829"/>
                  <a:gd name="connsiteX168" fmla="*/ 54506 w 622118"/>
                  <a:gd name="connsiteY168" fmla="*/ 185132 h 501829"/>
                  <a:gd name="connsiteX169" fmla="*/ 48868 w 622118"/>
                  <a:gd name="connsiteY169" fmla="*/ 171035 h 501829"/>
                  <a:gd name="connsiteX170" fmla="*/ 41350 w 622118"/>
                  <a:gd name="connsiteY170" fmla="*/ 156000 h 501829"/>
                  <a:gd name="connsiteX171" fmla="*/ 61084 w 622118"/>
                  <a:gd name="connsiteY171" fmla="*/ 103373 h 501829"/>
                  <a:gd name="connsiteX172" fmla="*/ 62963 w 622118"/>
                  <a:gd name="connsiteY172" fmla="*/ 84579 h 501829"/>
                  <a:gd name="connsiteX173" fmla="*/ 62963 w 622118"/>
                  <a:gd name="connsiteY173" fmla="*/ 66723 h 501829"/>
                  <a:gd name="connsiteX174" fmla="*/ 78939 w 622118"/>
                  <a:gd name="connsiteY174" fmla="*/ 74241 h 501829"/>
                  <a:gd name="connsiteX175" fmla="*/ 81759 w 622118"/>
                  <a:gd name="connsiteY175" fmla="*/ 75180 h 501829"/>
                  <a:gd name="connsiteX176" fmla="*/ 83638 w 622118"/>
                  <a:gd name="connsiteY176" fmla="*/ 75180 h 501829"/>
                  <a:gd name="connsiteX177" fmla="*/ 86457 w 622118"/>
                  <a:gd name="connsiteY177" fmla="*/ 76120 h 501829"/>
                  <a:gd name="connsiteX178" fmla="*/ 114651 w 622118"/>
                  <a:gd name="connsiteY178" fmla="*/ 83638 h 501829"/>
                  <a:gd name="connsiteX179" fmla="*/ 117470 w 622118"/>
                  <a:gd name="connsiteY179" fmla="*/ 82697 h 501829"/>
                  <a:gd name="connsiteX180" fmla="*/ 120289 w 622118"/>
                  <a:gd name="connsiteY180" fmla="*/ 83638 h 501829"/>
                  <a:gd name="connsiteX181" fmla="*/ 131566 w 622118"/>
                  <a:gd name="connsiteY181" fmla="*/ 90217 h 501829"/>
                  <a:gd name="connsiteX182" fmla="*/ 131566 w 622118"/>
                  <a:gd name="connsiteY182" fmla="*/ 96794 h 501829"/>
                  <a:gd name="connsiteX183" fmla="*/ 130626 w 622118"/>
                  <a:gd name="connsiteY183" fmla="*/ 117470 h 501829"/>
                  <a:gd name="connsiteX184" fmla="*/ 129687 w 622118"/>
                  <a:gd name="connsiteY184" fmla="*/ 119349 h 501829"/>
                  <a:gd name="connsiteX185" fmla="*/ 128747 w 622118"/>
                  <a:gd name="connsiteY185" fmla="*/ 121229 h 501829"/>
                  <a:gd name="connsiteX186" fmla="*/ 127807 w 622118"/>
                  <a:gd name="connsiteY186" fmla="*/ 124988 h 501829"/>
                  <a:gd name="connsiteX187" fmla="*/ 124988 w 622118"/>
                  <a:gd name="connsiteY187" fmla="*/ 134384 h 501829"/>
                  <a:gd name="connsiteX188" fmla="*/ 124048 w 622118"/>
                  <a:gd name="connsiteY188" fmla="*/ 137205 h 501829"/>
                  <a:gd name="connsiteX189" fmla="*/ 123109 w 622118"/>
                  <a:gd name="connsiteY189" fmla="*/ 140023 h 501829"/>
                  <a:gd name="connsiteX190" fmla="*/ 122169 w 622118"/>
                  <a:gd name="connsiteY190" fmla="*/ 140963 h 501829"/>
                  <a:gd name="connsiteX191" fmla="*/ 119349 w 622118"/>
                  <a:gd name="connsiteY191" fmla="*/ 156000 h 501829"/>
                  <a:gd name="connsiteX192" fmla="*/ 119349 w 622118"/>
                  <a:gd name="connsiteY192" fmla="*/ 157879 h 501829"/>
                  <a:gd name="connsiteX193" fmla="*/ 120289 w 622118"/>
                  <a:gd name="connsiteY193" fmla="*/ 160699 h 501829"/>
                  <a:gd name="connsiteX194" fmla="*/ 134386 w 622118"/>
                  <a:gd name="connsiteY194" fmla="*/ 175734 h 501829"/>
                  <a:gd name="connsiteX195" fmla="*/ 137205 w 622118"/>
                  <a:gd name="connsiteY195" fmla="*/ 176673 h 501829"/>
                  <a:gd name="connsiteX196" fmla="*/ 139085 w 622118"/>
                  <a:gd name="connsiteY196" fmla="*/ 177614 h 501829"/>
                  <a:gd name="connsiteX197" fmla="*/ 140964 w 622118"/>
                  <a:gd name="connsiteY197" fmla="*/ 179493 h 501829"/>
                  <a:gd name="connsiteX198" fmla="*/ 142844 w 622118"/>
                  <a:gd name="connsiteY198" fmla="*/ 180434 h 501829"/>
                  <a:gd name="connsiteX199" fmla="*/ 158820 w 622118"/>
                  <a:gd name="connsiteY199" fmla="*/ 181372 h 501829"/>
                  <a:gd name="connsiteX200" fmla="*/ 171036 w 622118"/>
                  <a:gd name="connsiteY200" fmla="*/ 181372 h 501829"/>
                  <a:gd name="connsiteX201" fmla="*/ 197349 w 622118"/>
                  <a:gd name="connsiteY201" fmla="*/ 176673 h 501829"/>
                  <a:gd name="connsiteX202" fmla="*/ 201108 w 622118"/>
                  <a:gd name="connsiteY202" fmla="*/ 175734 h 501829"/>
                  <a:gd name="connsiteX203" fmla="*/ 203927 w 622118"/>
                  <a:gd name="connsiteY203" fmla="*/ 174793 h 501829"/>
                  <a:gd name="connsiteX204" fmla="*/ 209566 w 622118"/>
                  <a:gd name="connsiteY204" fmla="*/ 172914 h 501829"/>
                  <a:gd name="connsiteX205" fmla="*/ 213325 w 622118"/>
                  <a:gd name="connsiteY205" fmla="*/ 171976 h 501829"/>
                  <a:gd name="connsiteX206" fmla="*/ 238698 w 622118"/>
                  <a:gd name="connsiteY206" fmla="*/ 167276 h 501829"/>
                  <a:gd name="connsiteX207" fmla="*/ 244337 w 622118"/>
                  <a:gd name="connsiteY207" fmla="*/ 167276 h 501829"/>
                  <a:gd name="connsiteX208" fmla="*/ 247156 w 622118"/>
                  <a:gd name="connsiteY208" fmla="*/ 168216 h 501829"/>
                  <a:gd name="connsiteX209" fmla="*/ 250915 w 622118"/>
                  <a:gd name="connsiteY209" fmla="*/ 168216 h 501829"/>
                  <a:gd name="connsiteX210" fmla="*/ 268771 w 622118"/>
                  <a:gd name="connsiteY210" fmla="*/ 172914 h 501829"/>
                  <a:gd name="connsiteX211" fmla="*/ 270650 w 622118"/>
                  <a:gd name="connsiteY211" fmla="*/ 172914 h 501829"/>
                  <a:gd name="connsiteX212" fmla="*/ 273469 w 622118"/>
                  <a:gd name="connsiteY212" fmla="*/ 173855 h 501829"/>
                  <a:gd name="connsiteX213" fmla="*/ 286626 w 622118"/>
                  <a:gd name="connsiteY213" fmla="*/ 173855 h 501829"/>
                  <a:gd name="connsiteX214" fmla="*/ 290385 w 622118"/>
                  <a:gd name="connsiteY214" fmla="*/ 171976 h 501829"/>
                  <a:gd name="connsiteX215" fmla="*/ 278169 w 622118"/>
                  <a:gd name="connsiteY215" fmla="*/ 162578 h 501829"/>
                  <a:gd name="connsiteX216" fmla="*/ 276289 w 622118"/>
                  <a:gd name="connsiteY216" fmla="*/ 161637 h 501829"/>
                  <a:gd name="connsiteX217" fmla="*/ 273469 w 622118"/>
                  <a:gd name="connsiteY217" fmla="*/ 159758 h 501829"/>
                  <a:gd name="connsiteX218" fmla="*/ 272529 w 622118"/>
                  <a:gd name="connsiteY218" fmla="*/ 158819 h 501829"/>
                  <a:gd name="connsiteX219" fmla="*/ 271589 w 622118"/>
                  <a:gd name="connsiteY219" fmla="*/ 156940 h 501829"/>
                  <a:gd name="connsiteX220" fmla="*/ 272529 w 622118"/>
                  <a:gd name="connsiteY220" fmla="*/ 142844 h 501829"/>
                  <a:gd name="connsiteX221" fmla="*/ 273469 w 622118"/>
                  <a:gd name="connsiteY221" fmla="*/ 140963 h 501829"/>
                  <a:gd name="connsiteX222" fmla="*/ 273469 w 622118"/>
                  <a:gd name="connsiteY222" fmla="*/ 133446 h 501829"/>
                  <a:gd name="connsiteX223" fmla="*/ 255615 w 622118"/>
                  <a:gd name="connsiteY223" fmla="*/ 123108 h 501829"/>
                  <a:gd name="connsiteX224" fmla="*/ 245276 w 622118"/>
                  <a:gd name="connsiteY224" fmla="*/ 123108 h 501829"/>
                  <a:gd name="connsiteX225" fmla="*/ 227421 w 622118"/>
                  <a:gd name="connsiteY225" fmla="*/ 114650 h 501829"/>
                  <a:gd name="connsiteX226" fmla="*/ 224601 w 622118"/>
                  <a:gd name="connsiteY226" fmla="*/ 112770 h 501829"/>
                  <a:gd name="connsiteX227" fmla="*/ 223662 w 622118"/>
                  <a:gd name="connsiteY227" fmla="*/ 111831 h 501829"/>
                  <a:gd name="connsiteX228" fmla="*/ 221783 w 622118"/>
                  <a:gd name="connsiteY228" fmla="*/ 109012 h 501829"/>
                  <a:gd name="connsiteX229" fmla="*/ 217084 w 622118"/>
                  <a:gd name="connsiteY229" fmla="*/ 96794 h 501829"/>
                  <a:gd name="connsiteX230" fmla="*/ 216144 w 622118"/>
                  <a:gd name="connsiteY230" fmla="*/ 94915 h 501829"/>
                  <a:gd name="connsiteX231" fmla="*/ 215205 w 622118"/>
                  <a:gd name="connsiteY231" fmla="*/ 93976 h 501829"/>
                  <a:gd name="connsiteX232" fmla="*/ 210506 w 622118"/>
                  <a:gd name="connsiteY232" fmla="*/ 83638 h 501829"/>
                  <a:gd name="connsiteX233" fmla="*/ 210506 w 622118"/>
                  <a:gd name="connsiteY233" fmla="*/ 77059 h 501829"/>
                  <a:gd name="connsiteX234" fmla="*/ 206747 w 622118"/>
                  <a:gd name="connsiteY234" fmla="*/ 71420 h 501829"/>
                  <a:gd name="connsiteX235" fmla="*/ 204868 w 622118"/>
                  <a:gd name="connsiteY235" fmla="*/ 69541 h 501829"/>
                  <a:gd name="connsiteX236" fmla="*/ 210506 w 622118"/>
                  <a:gd name="connsiteY236" fmla="*/ 60144 h 501829"/>
                  <a:gd name="connsiteX237" fmla="*/ 215205 w 622118"/>
                  <a:gd name="connsiteY237" fmla="*/ 60144 h 501829"/>
                  <a:gd name="connsiteX238" fmla="*/ 231180 w 622118"/>
                  <a:gd name="connsiteY238" fmla="*/ 55445 h 501829"/>
                  <a:gd name="connsiteX239" fmla="*/ 233061 w 622118"/>
                  <a:gd name="connsiteY239" fmla="*/ 54506 h 501829"/>
                  <a:gd name="connsiteX240" fmla="*/ 235879 w 622118"/>
                  <a:gd name="connsiteY240" fmla="*/ 54506 h 501829"/>
                  <a:gd name="connsiteX241" fmla="*/ 247156 w 622118"/>
                  <a:gd name="connsiteY241" fmla="*/ 48867 h 501829"/>
                  <a:gd name="connsiteX242" fmla="*/ 248096 w 622118"/>
                  <a:gd name="connsiteY242" fmla="*/ 46988 h 501829"/>
                  <a:gd name="connsiteX243" fmla="*/ 249975 w 622118"/>
                  <a:gd name="connsiteY243" fmla="*/ 45109 h 501829"/>
                  <a:gd name="connsiteX244" fmla="*/ 259373 w 622118"/>
                  <a:gd name="connsiteY244" fmla="*/ 40409 h 501829"/>
                  <a:gd name="connsiteX245" fmla="*/ 262193 w 622118"/>
                  <a:gd name="connsiteY245" fmla="*/ 41350 h 501829"/>
                  <a:gd name="connsiteX246" fmla="*/ 264072 w 622118"/>
                  <a:gd name="connsiteY246" fmla="*/ 43229 h 501829"/>
                  <a:gd name="connsiteX247" fmla="*/ 265011 w 622118"/>
                  <a:gd name="connsiteY247" fmla="*/ 44168 h 501829"/>
                  <a:gd name="connsiteX248" fmla="*/ 270650 w 622118"/>
                  <a:gd name="connsiteY248" fmla="*/ 48867 h 501829"/>
                  <a:gd name="connsiteX249" fmla="*/ 272529 w 622118"/>
                  <a:gd name="connsiteY249" fmla="*/ 49806 h 501829"/>
                  <a:gd name="connsiteX250" fmla="*/ 275350 w 622118"/>
                  <a:gd name="connsiteY250" fmla="*/ 50747 h 501829"/>
                  <a:gd name="connsiteX251" fmla="*/ 280048 w 622118"/>
                  <a:gd name="connsiteY251" fmla="*/ 51686 h 501829"/>
                  <a:gd name="connsiteX252" fmla="*/ 285686 w 622118"/>
                  <a:gd name="connsiteY252" fmla="*/ 50747 h 501829"/>
                  <a:gd name="connsiteX253" fmla="*/ 283807 w 622118"/>
                  <a:gd name="connsiteY253" fmla="*/ 54506 h 501829"/>
                  <a:gd name="connsiteX254" fmla="*/ 287565 w 622118"/>
                  <a:gd name="connsiteY254" fmla="*/ 53565 h 501829"/>
                  <a:gd name="connsiteX255" fmla="*/ 289446 w 622118"/>
                  <a:gd name="connsiteY255" fmla="*/ 52627 h 501829"/>
                  <a:gd name="connsiteX256" fmla="*/ 295084 w 622118"/>
                  <a:gd name="connsiteY256" fmla="*/ 50747 h 501829"/>
                  <a:gd name="connsiteX257" fmla="*/ 296963 w 622118"/>
                  <a:gd name="connsiteY257" fmla="*/ 48867 h 501829"/>
                  <a:gd name="connsiteX258" fmla="*/ 310120 w 622118"/>
                  <a:gd name="connsiteY258" fmla="*/ 43229 h 501829"/>
                  <a:gd name="connsiteX259" fmla="*/ 311999 w 622118"/>
                  <a:gd name="connsiteY259" fmla="*/ 43229 h 501829"/>
                  <a:gd name="connsiteX260" fmla="*/ 331735 w 622118"/>
                  <a:gd name="connsiteY260" fmla="*/ 46988 h 501829"/>
                  <a:gd name="connsiteX261" fmla="*/ 333614 w 622118"/>
                  <a:gd name="connsiteY261" fmla="*/ 46048 h 501829"/>
                  <a:gd name="connsiteX262" fmla="*/ 335493 w 622118"/>
                  <a:gd name="connsiteY262" fmla="*/ 45109 h 501829"/>
                  <a:gd name="connsiteX263" fmla="*/ 337373 w 622118"/>
                  <a:gd name="connsiteY263" fmla="*/ 44168 h 501829"/>
                  <a:gd name="connsiteX264" fmla="*/ 341131 w 622118"/>
                  <a:gd name="connsiteY264" fmla="*/ 43229 h 501829"/>
                  <a:gd name="connsiteX265" fmla="*/ 363685 w 622118"/>
                  <a:gd name="connsiteY265" fmla="*/ 44168 h 501829"/>
                  <a:gd name="connsiteX266" fmla="*/ 369325 w 622118"/>
                  <a:gd name="connsiteY266" fmla="*/ 44168 h 501829"/>
                  <a:gd name="connsiteX267" fmla="*/ 371205 w 622118"/>
                  <a:gd name="connsiteY267" fmla="*/ 45109 h 501829"/>
                  <a:gd name="connsiteX268" fmla="*/ 375903 w 622118"/>
                  <a:gd name="connsiteY268" fmla="*/ 45109 h 501829"/>
                  <a:gd name="connsiteX269" fmla="*/ 393759 w 622118"/>
                  <a:gd name="connsiteY269" fmla="*/ 42288 h 501829"/>
                  <a:gd name="connsiteX270" fmla="*/ 395638 w 622118"/>
                  <a:gd name="connsiteY270" fmla="*/ 41350 h 501829"/>
                  <a:gd name="connsiteX271" fmla="*/ 396578 w 622118"/>
                  <a:gd name="connsiteY271" fmla="*/ 39471 h 501829"/>
                  <a:gd name="connsiteX272" fmla="*/ 397517 w 622118"/>
                  <a:gd name="connsiteY272" fmla="*/ 37590 h 501829"/>
                  <a:gd name="connsiteX273" fmla="*/ 408794 w 622118"/>
                  <a:gd name="connsiteY273" fmla="*/ 16915 h 501829"/>
                  <a:gd name="connsiteX274" fmla="*/ 411613 w 622118"/>
                  <a:gd name="connsiteY274" fmla="*/ 14097 h 501829"/>
                  <a:gd name="connsiteX275" fmla="*/ 413493 w 622118"/>
                  <a:gd name="connsiteY275" fmla="*/ 12216 h 501829"/>
                  <a:gd name="connsiteX276" fmla="*/ 414433 w 622118"/>
                  <a:gd name="connsiteY276" fmla="*/ 11277 h 501829"/>
                  <a:gd name="connsiteX277" fmla="*/ 449204 w 622118"/>
                  <a:gd name="connsiteY277" fmla="*/ 0 h 501829"/>
                  <a:gd name="connsiteX278" fmla="*/ 452023 w 622118"/>
                  <a:gd name="connsiteY278" fmla="*/ 1879 h 501829"/>
                  <a:gd name="connsiteX279" fmla="*/ 455782 w 622118"/>
                  <a:gd name="connsiteY279" fmla="*/ 5639 h 501829"/>
                  <a:gd name="connsiteX280" fmla="*/ 462360 w 622118"/>
                  <a:gd name="connsiteY280" fmla="*/ 11277 h 501829"/>
                  <a:gd name="connsiteX281" fmla="*/ 465180 w 622118"/>
                  <a:gd name="connsiteY281" fmla="*/ 13156 h 501829"/>
                  <a:gd name="connsiteX282" fmla="*/ 473637 w 622118"/>
                  <a:gd name="connsiteY282" fmla="*/ 16915 h 501829"/>
                  <a:gd name="connsiteX283" fmla="*/ 476457 w 622118"/>
                  <a:gd name="connsiteY283" fmla="*/ 17856 h 501829"/>
                  <a:gd name="connsiteX284" fmla="*/ 478336 w 622118"/>
                  <a:gd name="connsiteY284" fmla="*/ 18795 h 501829"/>
                  <a:gd name="connsiteX285" fmla="*/ 480216 w 622118"/>
                  <a:gd name="connsiteY285" fmla="*/ 20674 h 501829"/>
                  <a:gd name="connsiteX286" fmla="*/ 482096 w 622118"/>
                  <a:gd name="connsiteY286" fmla="*/ 21615 h 501829"/>
                  <a:gd name="connsiteX287" fmla="*/ 501830 w 622118"/>
                  <a:gd name="connsiteY287" fmla="*/ 24433 h 501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622118" h="501829">
                    <a:moveTo>
                      <a:pt x="501830" y="24433"/>
                    </a:moveTo>
                    <a:lnTo>
                      <a:pt x="506529" y="35709"/>
                    </a:lnTo>
                    <a:lnTo>
                      <a:pt x="507468" y="37590"/>
                    </a:lnTo>
                    <a:lnTo>
                      <a:pt x="511229" y="46988"/>
                    </a:lnTo>
                    <a:lnTo>
                      <a:pt x="513108" y="50747"/>
                    </a:lnTo>
                    <a:lnTo>
                      <a:pt x="515927" y="53565"/>
                    </a:lnTo>
                    <a:lnTo>
                      <a:pt x="516867" y="54506"/>
                    </a:lnTo>
                    <a:lnTo>
                      <a:pt x="529083" y="72361"/>
                    </a:lnTo>
                    <a:lnTo>
                      <a:pt x="530963" y="75180"/>
                    </a:lnTo>
                    <a:lnTo>
                      <a:pt x="533783" y="77999"/>
                    </a:lnTo>
                    <a:lnTo>
                      <a:pt x="535662" y="78938"/>
                    </a:lnTo>
                    <a:lnTo>
                      <a:pt x="537541" y="79880"/>
                    </a:lnTo>
                    <a:lnTo>
                      <a:pt x="571372" y="104312"/>
                    </a:lnTo>
                    <a:lnTo>
                      <a:pt x="577010" y="108073"/>
                    </a:lnTo>
                    <a:lnTo>
                      <a:pt x="581710" y="110891"/>
                    </a:lnTo>
                    <a:lnTo>
                      <a:pt x="622119" y="154120"/>
                    </a:lnTo>
                    <a:lnTo>
                      <a:pt x="607084" y="184193"/>
                    </a:lnTo>
                    <a:lnTo>
                      <a:pt x="606143" y="186072"/>
                    </a:lnTo>
                    <a:lnTo>
                      <a:pt x="605204" y="187951"/>
                    </a:lnTo>
                    <a:lnTo>
                      <a:pt x="599564" y="204867"/>
                    </a:lnTo>
                    <a:lnTo>
                      <a:pt x="598625" y="237757"/>
                    </a:lnTo>
                    <a:lnTo>
                      <a:pt x="598625" y="241517"/>
                    </a:lnTo>
                    <a:lnTo>
                      <a:pt x="597685" y="243396"/>
                    </a:lnTo>
                    <a:lnTo>
                      <a:pt x="593927" y="261252"/>
                    </a:lnTo>
                    <a:lnTo>
                      <a:pt x="593927" y="267831"/>
                    </a:lnTo>
                    <a:lnTo>
                      <a:pt x="592987" y="270649"/>
                    </a:lnTo>
                    <a:lnTo>
                      <a:pt x="592987" y="272530"/>
                    </a:lnTo>
                    <a:lnTo>
                      <a:pt x="593927" y="282866"/>
                    </a:lnTo>
                    <a:lnTo>
                      <a:pt x="594866" y="284745"/>
                    </a:lnTo>
                    <a:lnTo>
                      <a:pt x="595806" y="289445"/>
                    </a:lnTo>
                    <a:lnTo>
                      <a:pt x="592047" y="304481"/>
                    </a:lnTo>
                    <a:lnTo>
                      <a:pt x="592987" y="307300"/>
                    </a:lnTo>
                    <a:lnTo>
                      <a:pt x="592047" y="309180"/>
                    </a:lnTo>
                    <a:lnTo>
                      <a:pt x="592047" y="312939"/>
                    </a:lnTo>
                    <a:lnTo>
                      <a:pt x="592987" y="343011"/>
                    </a:lnTo>
                    <a:lnTo>
                      <a:pt x="592987" y="344892"/>
                    </a:lnTo>
                    <a:lnTo>
                      <a:pt x="593927" y="347709"/>
                    </a:lnTo>
                    <a:lnTo>
                      <a:pt x="598625" y="371204"/>
                    </a:lnTo>
                    <a:lnTo>
                      <a:pt x="598625" y="374962"/>
                    </a:lnTo>
                    <a:lnTo>
                      <a:pt x="599564" y="376841"/>
                    </a:lnTo>
                    <a:lnTo>
                      <a:pt x="600505" y="387180"/>
                    </a:lnTo>
                    <a:lnTo>
                      <a:pt x="600505" y="392818"/>
                    </a:lnTo>
                    <a:lnTo>
                      <a:pt x="597685" y="401276"/>
                    </a:lnTo>
                    <a:lnTo>
                      <a:pt x="597685" y="403156"/>
                    </a:lnTo>
                    <a:lnTo>
                      <a:pt x="594866" y="407854"/>
                    </a:lnTo>
                    <a:lnTo>
                      <a:pt x="592047" y="413494"/>
                    </a:lnTo>
                    <a:lnTo>
                      <a:pt x="569493" y="424770"/>
                    </a:lnTo>
                    <a:lnTo>
                      <a:pt x="566674" y="425709"/>
                    </a:lnTo>
                    <a:lnTo>
                      <a:pt x="562915" y="426650"/>
                    </a:lnTo>
                    <a:lnTo>
                      <a:pt x="560096" y="426650"/>
                    </a:lnTo>
                    <a:lnTo>
                      <a:pt x="538482" y="424770"/>
                    </a:lnTo>
                    <a:lnTo>
                      <a:pt x="536601" y="423829"/>
                    </a:lnTo>
                    <a:lnTo>
                      <a:pt x="532842" y="423829"/>
                    </a:lnTo>
                    <a:lnTo>
                      <a:pt x="519686" y="421950"/>
                    </a:lnTo>
                    <a:lnTo>
                      <a:pt x="517807" y="421012"/>
                    </a:lnTo>
                    <a:lnTo>
                      <a:pt x="514987" y="421012"/>
                    </a:lnTo>
                    <a:lnTo>
                      <a:pt x="503710" y="421950"/>
                    </a:lnTo>
                    <a:lnTo>
                      <a:pt x="501830" y="421950"/>
                    </a:lnTo>
                    <a:lnTo>
                      <a:pt x="497132" y="423829"/>
                    </a:lnTo>
                    <a:lnTo>
                      <a:pt x="495252" y="424770"/>
                    </a:lnTo>
                    <a:lnTo>
                      <a:pt x="494312" y="425709"/>
                    </a:lnTo>
                    <a:lnTo>
                      <a:pt x="476457" y="448265"/>
                    </a:lnTo>
                    <a:lnTo>
                      <a:pt x="475518" y="450144"/>
                    </a:lnTo>
                    <a:lnTo>
                      <a:pt x="473637" y="452023"/>
                    </a:lnTo>
                    <a:lnTo>
                      <a:pt x="455782" y="458600"/>
                    </a:lnTo>
                    <a:lnTo>
                      <a:pt x="451084" y="458600"/>
                    </a:lnTo>
                    <a:lnTo>
                      <a:pt x="449204" y="459540"/>
                    </a:lnTo>
                    <a:lnTo>
                      <a:pt x="446385" y="459540"/>
                    </a:lnTo>
                    <a:lnTo>
                      <a:pt x="428530" y="445444"/>
                    </a:lnTo>
                    <a:lnTo>
                      <a:pt x="426650" y="444505"/>
                    </a:lnTo>
                    <a:lnTo>
                      <a:pt x="423831" y="442626"/>
                    </a:lnTo>
                    <a:lnTo>
                      <a:pt x="421012" y="441685"/>
                    </a:lnTo>
                    <a:lnTo>
                      <a:pt x="405035" y="444505"/>
                    </a:lnTo>
                    <a:lnTo>
                      <a:pt x="401277" y="445444"/>
                    </a:lnTo>
                    <a:lnTo>
                      <a:pt x="391879" y="445444"/>
                    </a:lnTo>
                    <a:lnTo>
                      <a:pt x="375903" y="443565"/>
                    </a:lnTo>
                    <a:lnTo>
                      <a:pt x="373084" y="442626"/>
                    </a:lnTo>
                    <a:lnTo>
                      <a:pt x="371205" y="441685"/>
                    </a:lnTo>
                    <a:lnTo>
                      <a:pt x="367445" y="440747"/>
                    </a:lnTo>
                    <a:lnTo>
                      <a:pt x="364626" y="439805"/>
                    </a:lnTo>
                    <a:lnTo>
                      <a:pt x="350530" y="431347"/>
                    </a:lnTo>
                    <a:lnTo>
                      <a:pt x="348650" y="431347"/>
                    </a:lnTo>
                    <a:lnTo>
                      <a:pt x="345831" y="430408"/>
                    </a:lnTo>
                    <a:lnTo>
                      <a:pt x="343011" y="429468"/>
                    </a:lnTo>
                    <a:lnTo>
                      <a:pt x="341131" y="429468"/>
                    </a:lnTo>
                    <a:lnTo>
                      <a:pt x="330795" y="431347"/>
                    </a:lnTo>
                    <a:lnTo>
                      <a:pt x="327975" y="431347"/>
                    </a:lnTo>
                    <a:lnTo>
                      <a:pt x="325157" y="432288"/>
                    </a:lnTo>
                    <a:lnTo>
                      <a:pt x="314818" y="433227"/>
                    </a:lnTo>
                    <a:lnTo>
                      <a:pt x="312939" y="435106"/>
                    </a:lnTo>
                    <a:lnTo>
                      <a:pt x="309181" y="436988"/>
                    </a:lnTo>
                    <a:lnTo>
                      <a:pt x="308240" y="437926"/>
                    </a:lnTo>
                    <a:lnTo>
                      <a:pt x="306361" y="438867"/>
                    </a:lnTo>
                    <a:lnTo>
                      <a:pt x="304482" y="439805"/>
                    </a:lnTo>
                    <a:lnTo>
                      <a:pt x="288506" y="436988"/>
                    </a:lnTo>
                    <a:lnTo>
                      <a:pt x="282867" y="435106"/>
                    </a:lnTo>
                    <a:lnTo>
                      <a:pt x="280048" y="434168"/>
                    </a:lnTo>
                    <a:lnTo>
                      <a:pt x="277229" y="432288"/>
                    </a:lnTo>
                    <a:lnTo>
                      <a:pt x="274409" y="432288"/>
                    </a:lnTo>
                    <a:lnTo>
                      <a:pt x="271589" y="431347"/>
                    </a:lnTo>
                    <a:lnTo>
                      <a:pt x="269710" y="431347"/>
                    </a:lnTo>
                    <a:lnTo>
                      <a:pt x="252795" y="436988"/>
                    </a:lnTo>
                    <a:lnTo>
                      <a:pt x="250915" y="438867"/>
                    </a:lnTo>
                    <a:lnTo>
                      <a:pt x="248096" y="440747"/>
                    </a:lnTo>
                    <a:lnTo>
                      <a:pt x="246217" y="441685"/>
                    </a:lnTo>
                    <a:lnTo>
                      <a:pt x="239639" y="449203"/>
                    </a:lnTo>
                    <a:lnTo>
                      <a:pt x="238698" y="451082"/>
                    </a:lnTo>
                    <a:lnTo>
                      <a:pt x="236819" y="455782"/>
                    </a:lnTo>
                    <a:lnTo>
                      <a:pt x="237759" y="460481"/>
                    </a:lnTo>
                    <a:lnTo>
                      <a:pt x="228362" y="467058"/>
                    </a:lnTo>
                    <a:lnTo>
                      <a:pt x="225542" y="467058"/>
                    </a:lnTo>
                    <a:lnTo>
                      <a:pt x="216144" y="479276"/>
                    </a:lnTo>
                    <a:lnTo>
                      <a:pt x="216144" y="483976"/>
                    </a:lnTo>
                    <a:lnTo>
                      <a:pt x="217084" y="485855"/>
                    </a:lnTo>
                    <a:lnTo>
                      <a:pt x="217084" y="486793"/>
                    </a:lnTo>
                    <a:lnTo>
                      <a:pt x="208627" y="499949"/>
                    </a:lnTo>
                    <a:lnTo>
                      <a:pt x="204868" y="500890"/>
                    </a:lnTo>
                    <a:lnTo>
                      <a:pt x="202047" y="501829"/>
                    </a:lnTo>
                    <a:lnTo>
                      <a:pt x="185133" y="492432"/>
                    </a:lnTo>
                    <a:lnTo>
                      <a:pt x="184193" y="491493"/>
                    </a:lnTo>
                    <a:lnTo>
                      <a:pt x="182313" y="489614"/>
                    </a:lnTo>
                    <a:lnTo>
                      <a:pt x="174795" y="483035"/>
                    </a:lnTo>
                    <a:lnTo>
                      <a:pt x="173855" y="481155"/>
                    </a:lnTo>
                    <a:lnTo>
                      <a:pt x="171976" y="480214"/>
                    </a:lnTo>
                    <a:lnTo>
                      <a:pt x="170097" y="479276"/>
                    </a:lnTo>
                    <a:lnTo>
                      <a:pt x="163519" y="476456"/>
                    </a:lnTo>
                    <a:lnTo>
                      <a:pt x="159759" y="476456"/>
                    </a:lnTo>
                    <a:lnTo>
                      <a:pt x="151301" y="478335"/>
                    </a:lnTo>
                    <a:lnTo>
                      <a:pt x="150361" y="480214"/>
                    </a:lnTo>
                    <a:lnTo>
                      <a:pt x="144723" y="483976"/>
                    </a:lnTo>
                    <a:lnTo>
                      <a:pt x="128747" y="491493"/>
                    </a:lnTo>
                    <a:lnTo>
                      <a:pt x="116531" y="473637"/>
                    </a:lnTo>
                    <a:lnTo>
                      <a:pt x="110892" y="467999"/>
                    </a:lnTo>
                    <a:lnTo>
                      <a:pt x="83638" y="465179"/>
                    </a:lnTo>
                    <a:lnTo>
                      <a:pt x="81759" y="461421"/>
                    </a:lnTo>
                    <a:lnTo>
                      <a:pt x="62963" y="454842"/>
                    </a:lnTo>
                    <a:lnTo>
                      <a:pt x="58265" y="456721"/>
                    </a:lnTo>
                    <a:lnTo>
                      <a:pt x="46989" y="465179"/>
                    </a:lnTo>
                    <a:lnTo>
                      <a:pt x="44169" y="467058"/>
                    </a:lnTo>
                    <a:lnTo>
                      <a:pt x="40410" y="468938"/>
                    </a:lnTo>
                    <a:lnTo>
                      <a:pt x="33831" y="464240"/>
                    </a:lnTo>
                    <a:lnTo>
                      <a:pt x="32892" y="460481"/>
                    </a:lnTo>
                    <a:lnTo>
                      <a:pt x="31952" y="453903"/>
                    </a:lnTo>
                    <a:lnTo>
                      <a:pt x="30072" y="445444"/>
                    </a:lnTo>
                    <a:lnTo>
                      <a:pt x="29132" y="432288"/>
                    </a:lnTo>
                    <a:lnTo>
                      <a:pt x="26314" y="414433"/>
                    </a:lnTo>
                    <a:lnTo>
                      <a:pt x="25374" y="410673"/>
                    </a:lnTo>
                    <a:lnTo>
                      <a:pt x="25374" y="405974"/>
                    </a:lnTo>
                    <a:lnTo>
                      <a:pt x="19736" y="381541"/>
                    </a:lnTo>
                    <a:lnTo>
                      <a:pt x="19736" y="376841"/>
                    </a:lnTo>
                    <a:lnTo>
                      <a:pt x="17857" y="371204"/>
                    </a:lnTo>
                    <a:lnTo>
                      <a:pt x="14096" y="347709"/>
                    </a:lnTo>
                    <a:lnTo>
                      <a:pt x="14096" y="343011"/>
                    </a:lnTo>
                    <a:lnTo>
                      <a:pt x="8458" y="320456"/>
                    </a:lnTo>
                    <a:lnTo>
                      <a:pt x="8458" y="308240"/>
                    </a:lnTo>
                    <a:lnTo>
                      <a:pt x="7518" y="304481"/>
                    </a:lnTo>
                    <a:lnTo>
                      <a:pt x="940" y="285686"/>
                    </a:lnTo>
                    <a:lnTo>
                      <a:pt x="0" y="281928"/>
                    </a:lnTo>
                    <a:lnTo>
                      <a:pt x="1880" y="269710"/>
                    </a:lnTo>
                    <a:lnTo>
                      <a:pt x="1880" y="258433"/>
                    </a:lnTo>
                    <a:lnTo>
                      <a:pt x="9397" y="247155"/>
                    </a:lnTo>
                    <a:lnTo>
                      <a:pt x="11277" y="244336"/>
                    </a:lnTo>
                    <a:lnTo>
                      <a:pt x="20675" y="225543"/>
                    </a:lnTo>
                    <a:lnTo>
                      <a:pt x="20675" y="220843"/>
                    </a:lnTo>
                    <a:lnTo>
                      <a:pt x="19736" y="206746"/>
                    </a:lnTo>
                    <a:lnTo>
                      <a:pt x="20675" y="203927"/>
                    </a:lnTo>
                    <a:lnTo>
                      <a:pt x="38530" y="191711"/>
                    </a:lnTo>
                    <a:lnTo>
                      <a:pt x="54506" y="188890"/>
                    </a:lnTo>
                    <a:lnTo>
                      <a:pt x="54506" y="185132"/>
                    </a:lnTo>
                    <a:lnTo>
                      <a:pt x="48868" y="171035"/>
                    </a:lnTo>
                    <a:lnTo>
                      <a:pt x="41350" y="156000"/>
                    </a:lnTo>
                    <a:lnTo>
                      <a:pt x="61084" y="103373"/>
                    </a:lnTo>
                    <a:lnTo>
                      <a:pt x="62963" y="84579"/>
                    </a:lnTo>
                    <a:lnTo>
                      <a:pt x="62963" y="66723"/>
                    </a:lnTo>
                    <a:lnTo>
                      <a:pt x="78939" y="74241"/>
                    </a:lnTo>
                    <a:lnTo>
                      <a:pt x="81759" y="75180"/>
                    </a:lnTo>
                    <a:lnTo>
                      <a:pt x="83638" y="75180"/>
                    </a:lnTo>
                    <a:lnTo>
                      <a:pt x="86457" y="76120"/>
                    </a:lnTo>
                    <a:lnTo>
                      <a:pt x="114651" y="83638"/>
                    </a:lnTo>
                    <a:lnTo>
                      <a:pt x="117470" y="82697"/>
                    </a:lnTo>
                    <a:lnTo>
                      <a:pt x="120289" y="83638"/>
                    </a:lnTo>
                    <a:lnTo>
                      <a:pt x="131566" y="90217"/>
                    </a:lnTo>
                    <a:lnTo>
                      <a:pt x="131566" y="96794"/>
                    </a:lnTo>
                    <a:lnTo>
                      <a:pt x="130626" y="117470"/>
                    </a:lnTo>
                    <a:lnTo>
                      <a:pt x="129687" y="119349"/>
                    </a:lnTo>
                    <a:lnTo>
                      <a:pt x="128747" y="121229"/>
                    </a:lnTo>
                    <a:lnTo>
                      <a:pt x="127807" y="124988"/>
                    </a:lnTo>
                    <a:lnTo>
                      <a:pt x="124988" y="134384"/>
                    </a:lnTo>
                    <a:lnTo>
                      <a:pt x="124048" y="137205"/>
                    </a:lnTo>
                    <a:lnTo>
                      <a:pt x="123109" y="140023"/>
                    </a:lnTo>
                    <a:lnTo>
                      <a:pt x="122169" y="140963"/>
                    </a:lnTo>
                    <a:lnTo>
                      <a:pt x="119349" y="156000"/>
                    </a:lnTo>
                    <a:lnTo>
                      <a:pt x="119349" y="157879"/>
                    </a:lnTo>
                    <a:lnTo>
                      <a:pt x="120289" y="160699"/>
                    </a:lnTo>
                    <a:lnTo>
                      <a:pt x="134386" y="175734"/>
                    </a:lnTo>
                    <a:lnTo>
                      <a:pt x="137205" y="176673"/>
                    </a:lnTo>
                    <a:lnTo>
                      <a:pt x="139085" y="177614"/>
                    </a:lnTo>
                    <a:lnTo>
                      <a:pt x="140964" y="179493"/>
                    </a:lnTo>
                    <a:lnTo>
                      <a:pt x="142844" y="180434"/>
                    </a:lnTo>
                    <a:lnTo>
                      <a:pt x="158820" y="181372"/>
                    </a:lnTo>
                    <a:lnTo>
                      <a:pt x="171036" y="181372"/>
                    </a:lnTo>
                    <a:lnTo>
                      <a:pt x="197349" y="176673"/>
                    </a:lnTo>
                    <a:lnTo>
                      <a:pt x="201108" y="175734"/>
                    </a:lnTo>
                    <a:lnTo>
                      <a:pt x="203927" y="174793"/>
                    </a:lnTo>
                    <a:lnTo>
                      <a:pt x="209566" y="172914"/>
                    </a:lnTo>
                    <a:lnTo>
                      <a:pt x="213325" y="171976"/>
                    </a:lnTo>
                    <a:lnTo>
                      <a:pt x="238698" y="167276"/>
                    </a:lnTo>
                    <a:lnTo>
                      <a:pt x="244337" y="167276"/>
                    </a:lnTo>
                    <a:lnTo>
                      <a:pt x="247156" y="168216"/>
                    </a:lnTo>
                    <a:lnTo>
                      <a:pt x="250915" y="168216"/>
                    </a:lnTo>
                    <a:lnTo>
                      <a:pt x="268771" y="172914"/>
                    </a:lnTo>
                    <a:lnTo>
                      <a:pt x="270650" y="172914"/>
                    </a:lnTo>
                    <a:lnTo>
                      <a:pt x="273469" y="173855"/>
                    </a:lnTo>
                    <a:lnTo>
                      <a:pt x="286626" y="173855"/>
                    </a:lnTo>
                    <a:lnTo>
                      <a:pt x="290385" y="171976"/>
                    </a:lnTo>
                    <a:lnTo>
                      <a:pt x="278169" y="162578"/>
                    </a:lnTo>
                    <a:lnTo>
                      <a:pt x="276289" y="161637"/>
                    </a:lnTo>
                    <a:lnTo>
                      <a:pt x="273469" y="159758"/>
                    </a:lnTo>
                    <a:lnTo>
                      <a:pt x="272529" y="158819"/>
                    </a:lnTo>
                    <a:lnTo>
                      <a:pt x="271589" y="156940"/>
                    </a:lnTo>
                    <a:lnTo>
                      <a:pt x="272529" y="142844"/>
                    </a:lnTo>
                    <a:lnTo>
                      <a:pt x="273469" y="140963"/>
                    </a:lnTo>
                    <a:lnTo>
                      <a:pt x="273469" y="133446"/>
                    </a:lnTo>
                    <a:lnTo>
                      <a:pt x="255615" y="123108"/>
                    </a:lnTo>
                    <a:lnTo>
                      <a:pt x="245276" y="123108"/>
                    </a:lnTo>
                    <a:lnTo>
                      <a:pt x="227421" y="114650"/>
                    </a:lnTo>
                    <a:lnTo>
                      <a:pt x="224601" y="112770"/>
                    </a:lnTo>
                    <a:lnTo>
                      <a:pt x="223662" y="111831"/>
                    </a:lnTo>
                    <a:lnTo>
                      <a:pt x="221783" y="109012"/>
                    </a:lnTo>
                    <a:lnTo>
                      <a:pt x="217084" y="96794"/>
                    </a:lnTo>
                    <a:lnTo>
                      <a:pt x="216144" y="94915"/>
                    </a:lnTo>
                    <a:lnTo>
                      <a:pt x="215205" y="93976"/>
                    </a:lnTo>
                    <a:lnTo>
                      <a:pt x="210506" y="83638"/>
                    </a:lnTo>
                    <a:lnTo>
                      <a:pt x="210506" y="77059"/>
                    </a:lnTo>
                    <a:lnTo>
                      <a:pt x="206747" y="71420"/>
                    </a:lnTo>
                    <a:lnTo>
                      <a:pt x="204868" y="69541"/>
                    </a:lnTo>
                    <a:lnTo>
                      <a:pt x="210506" y="60144"/>
                    </a:lnTo>
                    <a:lnTo>
                      <a:pt x="215205" y="60144"/>
                    </a:lnTo>
                    <a:lnTo>
                      <a:pt x="231180" y="55445"/>
                    </a:lnTo>
                    <a:lnTo>
                      <a:pt x="233061" y="54506"/>
                    </a:lnTo>
                    <a:lnTo>
                      <a:pt x="235879" y="54506"/>
                    </a:lnTo>
                    <a:lnTo>
                      <a:pt x="247156" y="48867"/>
                    </a:lnTo>
                    <a:lnTo>
                      <a:pt x="248096" y="46988"/>
                    </a:lnTo>
                    <a:lnTo>
                      <a:pt x="249975" y="45109"/>
                    </a:lnTo>
                    <a:lnTo>
                      <a:pt x="259373" y="40409"/>
                    </a:lnTo>
                    <a:lnTo>
                      <a:pt x="262193" y="41350"/>
                    </a:lnTo>
                    <a:lnTo>
                      <a:pt x="264072" y="43229"/>
                    </a:lnTo>
                    <a:lnTo>
                      <a:pt x="265011" y="44168"/>
                    </a:lnTo>
                    <a:lnTo>
                      <a:pt x="270650" y="48867"/>
                    </a:lnTo>
                    <a:lnTo>
                      <a:pt x="272529" y="49806"/>
                    </a:lnTo>
                    <a:lnTo>
                      <a:pt x="275350" y="50747"/>
                    </a:lnTo>
                    <a:lnTo>
                      <a:pt x="280048" y="51686"/>
                    </a:lnTo>
                    <a:lnTo>
                      <a:pt x="285686" y="50747"/>
                    </a:lnTo>
                    <a:lnTo>
                      <a:pt x="283807" y="54506"/>
                    </a:lnTo>
                    <a:lnTo>
                      <a:pt x="287565" y="53565"/>
                    </a:lnTo>
                    <a:lnTo>
                      <a:pt x="289446" y="52627"/>
                    </a:lnTo>
                    <a:lnTo>
                      <a:pt x="295084" y="50747"/>
                    </a:lnTo>
                    <a:lnTo>
                      <a:pt x="296963" y="48867"/>
                    </a:lnTo>
                    <a:lnTo>
                      <a:pt x="310120" y="43229"/>
                    </a:lnTo>
                    <a:lnTo>
                      <a:pt x="311999" y="43229"/>
                    </a:lnTo>
                    <a:lnTo>
                      <a:pt x="331735" y="46988"/>
                    </a:lnTo>
                    <a:lnTo>
                      <a:pt x="333614" y="46048"/>
                    </a:lnTo>
                    <a:lnTo>
                      <a:pt x="335493" y="45109"/>
                    </a:lnTo>
                    <a:lnTo>
                      <a:pt x="337373" y="44168"/>
                    </a:lnTo>
                    <a:lnTo>
                      <a:pt x="341131" y="43229"/>
                    </a:lnTo>
                    <a:lnTo>
                      <a:pt x="363685" y="44168"/>
                    </a:lnTo>
                    <a:lnTo>
                      <a:pt x="369325" y="44168"/>
                    </a:lnTo>
                    <a:lnTo>
                      <a:pt x="371205" y="45109"/>
                    </a:lnTo>
                    <a:lnTo>
                      <a:pt x="375903" y="45109"/>
                    </a:lnTo>
                    <a:lnTo>
                      <a:pt x="393759" y="42288"/>
                    </a:lnTo>
                    <a:lnTo>
                      <a:pt x="395638" y="41350"/>
                    </a:lnTo>
                    <a:lnTo>
                      <a:pt x="396578" y="39471"/>
                    </a:lnTo>
                    <a:lnTo>
                      <a:pt x="397517" y="37590"/>
                    </a:lnTo>
                    <a:lnTo>
                      <a:pt x="408794" y="16915"/>
                    </a:lnTo>
                    <a:lnTo>
                      <a:pt x="411613" y="14097"/>
                    </a:lnTo>
                    <a:lnTo>
                      <a:pt x="413493" y="12216"/>
                    </a:lnTo>
                    <a:lnTo>
                      <a:pt x="414433" y="11277"/>
                    </a:lnTo>
                    <a:lnTo>
                      <a:pt x="449204" y="0"/>
                    </a:lnTo>
                    <a:lnTo>
                      <a:pt x="452023" y="1879"/>
                    </a:lnTo>
                    <a:lnTo>
                      <a:pt x="455782" y="5639"/>
                    </a:lnTo>
                    <a:lnTo>
                      <a:pt x="462360" y="11277"/>
                    </a:lnTo>
                    <a:lnTo>
                      <a:pt x="465180" y="13156"/>
                    </a:lnTo>
                    <a:lnTo>
                      <a:pt x="473637" y="16915"/>
                    </a:lnTo>
                    <a:lnTo>
                      <a:pt x="476457" y="17856"/>
                    </a:lnTo>
                    <a:lnTo>
                      <a:pt x="478336" y="18795"/>
                    </a:lnTo>
                    <a:lnTo>
                      <a:pt x="480216" y="20674"/>
                    </a:lnTo>
                    <a:lnTo>
                      <a:pt x="482096" y="21615"/>
                    </a:lnTo>
                    <a:lnTo>
                      <a:pt x="501830" y="24433"/>
                    </a:ln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0FA916EF-9B77-DAE5-5B12-5658C397A9CA}"/>
                  </a:ext>
                </a:extLst>
              </p:cNvPr>
              <p:cNvSpPr/>
              <p:nvPr/>
            </p:nvSpPr>
            <p:spPr>
              <a:xfrm>
                <a:off x="2054392" y="2279490"/>
                <a:ext cx="1225177" cy="1137935"/>
              </a:xfrm>
              <a:custGeom>
                <a:avLst/>
                <a:gdLst>
                  <a:gd name="connsiteX0" fmla="*/ 0 w 923782"/>
                  <a:gd name="connsiteY0" fmla="*/ 84578 h 858002"/>
                  <a:gd name="connsiteX1" fmla="*/ 14097 w 923782"/>
                  <a:gd name="connsiteY1" fmla="*/ 67664 h 858002"/>
                  <a:gd name="connsiteX2" fmla="*/ 15976 w 923782"/>
                  <a:gd name="connsiteY2" fmla="*/ 65784 h 858002"/>
                  <a:gd name="connsiteX3" fmla="*/ 16915 w 923782"/>
                  <a:gd name="connsiteY3" fmla="*/ 62964 h 858002"/>
                  <a:gd name="connsiteX4" fmla="*/ 17856 w 923782"/>
                  <a:gd name="connsiteY4" fmla="*/ 61085 h 858002"/>
                  <a:gd name="connsiteX5" fmla="*/ 18796 w 923782"/>
                  <a:gd name="connsiteY5" fmla="*/ 58266 h 858002"/>
                  <a:gd name="connsiteX6" fmla="*/ 16915 w 923782"/>
                  <a:gd name="connsiteY6" fmla="*/ 39470 h 858002"/>
                  <a:gd name="connsiteX7" fmla="*/ 16915 w 923782"/>
                  <a:gd name="connsiteY7" fmla="*/ 31013 h 858002"/>
                  <a:gd name="connsiteX8" fmla="*/ 13157 w 923782"/>
                  <a:gd name="connsiteY8" fmla="*/ 15976 h 858002"/>
                  <a:gd name="connsiteX9" fmla="*/ 12217 w 923782"/>
                  <a:gd name="connsiteY9" fmla="*/ 14097 h 858002"/>
                  <a:gd name="connsiteX10" fmla="*/ 21614 w 923782"/>
                  <a:gd name="connsiteY10" fmla="*/ 2820 h 858002"/>
                  <a:gd name="connsiteX11" fmla="*/ 25374 w 923782"/>
                  <a:gd name="connsiteY11" fmla="*/ 941 h 858002"/>
                  <a:gd name="connsiteX12" fmla="*/ 27253 w 923782"/>
                  <a:gd name="connsiteY12" fmla="*/ 941 h 858002"/>
                  <a:gd name="connsiteX13" fmla="*/ 29132 w 923782"/>
                  <a:gd name="connsiteY13" fmla="*/ 0 h 858002"/>
                  <a:gd name="connsiteX14" fmla="*/ 57325 w 923782"/>
                  <a:gd name="connsiteY14" fmla="*/ 4700 h 858002"/>
                  <a:gd name="connsiteX15" fmla="*/ 60145 w 923782"/>
                  <a:gd name="connsiteY15" fmla="*/ 6579 h 858002"/>
                  <a:gd name="connsiteX16" fmla="*/ 62024 w 923782"/>
                  <a:gd name="connsiteY16" fmla="*/ 7520 h 858002"/>
                  <a:gd name="connsiteX17" fmla="*/ 63903 w 923782"/>
                  <a:gd name="connsiteY17" fmla="*/ 9399 h 858002"/>
                  <a:gd name="connsiteX18" fmla="*/ 65783 w 923782"/>
                  <a:gd name="connsiteY18" fmla="*/ 10337 h 858002"/>
                  <a:gd name="connsiteX19" fmla="*/ 68602 w 923782"/>
                  <a:gd name="connsiteY19" fmla="*/ 12218 h 858002"/>
                  <a:gd name="connsiteX20" fmla="*/ 85518 w 923782"/>
                  <a:gd name="connsiteY20" fmla="*/ 25374 h 858002"/>
                  <a:gd name="connsiteX21" fmla="*/ 88338 w 923782"/>
                  <a:gd name="connsiteY21" fmla="*/ 27255 h 858002"/>
                  <a:gd name="connsiteX22" fmla="*/ 92096 w 923782"/>
                  <a:gd name="connsiteY22" fmla="*/ 29134 h 858002"/>
                  <a:gd name="connsiteX23" fmla="*/ 94916 w 923782"/>
                  <a:gd name="connsiteY23" fmla="*/ 30073 h 858002"/>
                  <a:gd name="connsiteX24" fmla="*/ 96795 w 923782"/>
                  <a:gd name="connsiteY24" fmla="*/ 31013 h 858002"/>
                  <a:gd name="connsiteX25" fmla="*/ 111831 w 923782"/>
                  <a:gd name="connsiteY25" fmla="*/ 36652 h 858002"/>
                  <a:gd name="connsiteX26" fmla="*/ 114651 w 923782"/>
                  <a:gd name="connsiteY26" fmla="*/ 39470 h 858002"/>
                  <a:gd name="connsiteX27" fmla="*/ 117470 w 923782"/>
                  <a:gd name="connsiteY27" fmla="*/ 40411 h 858002"/>
                  <a:gd name="connsiteX28" fmla="*/ 121229 w 923782"/>
                  <a:gd name="connsiteY28" fmla="*/ 44169 h 858002"/>
                  <a:gd name="connsiteX29" fmla="*/ 123108 w 923782"/>
                  <a:gd name="connsiteY29" fmla="*/ 46988 h 858002"/>
                  <a:gd name="connsiteX30" fmla="*/ 138144 w 923782"/>
                  <a:gd name="connsiteY30" fmla="*/ 64843 h 858002"/>
                  <a:gd name="connsiteX31" fmla="*/ 139084 w 923782"/>
                  <a:gd name="connsiteY31" fmla="*/ 66723 h 858002"/>
                  <a:gd name="connsiteX32" fmla="*/ 140963 w 923782"/>
                  <a:gd name="connsiteY32" fmla="*/ 68602 h 858002"/>
                  <a:gd name="connsiteX33" fmla="*/ 141903 w 923782"/>
                  <a:gd name="connsiteY33" fmla="*/ 70482 h 858002"/>
                  <a:gd name="connsiteX34" fmla="*/ 159759 w 923782"/>
                  <a:gd name="connsiteY34" fmla="*/ 84578 h 858002"/>
                  <a:gd name="connsiteX35" fmla="*/ 161638 w 923782"/>
                  <a:gd name="connsiteY35" fmla="*/ 85519 h 858002"/>
                  <a:gd name="connsiteX36" fmla="*/ 162578 w 923782"/>
                  <a:gd name="connsiteY36" fmla="*/ 86457 h 858002"/>
                  <a:gd name="connsiteX37" fmla="*/ 165397 w 923782"/>
                  <a:gd name="connsiteY37" fmla="*/ 88338 h 858002"/>
                  <a:gd name="connsiteX38" fmla="*/ 181373 w 923782"/>
                  <a:gd name="connsiteY38" fmla="*/ 98675 h 858002"/>
                  <a:gd name="connsiteX39" fmla="*/ 183252 w 923782"/>
                  <a:gd name="connsiteY39" fmla="*/ 99616 h 858002"/>
                  <a:gd name="connsiteX40" fmla="*/ 185132 w 923782"/>
                  <a:gd name="connsiteY40" fmla="*/ 100554 h 858002"/>
                  <a:gd name="connsiteX41" fmla="*/ 199229 w 923782"/>
                  <a:gd name="connsiteY41" fmla="*/ 108073 h 858002"/>
                  <a:gd name="connsiteX42" fmla="*/ 202048 w 923782"/>
                  <a:gd name="connsiteY42" fmla="*/ 109013 h 858002"/>
                  <a:gd name="connsiteX43" fmla="*/ 203927 w 923782"/>
                  <a:gd name="connsiteY43" fmla="*/ 109952 h 858002"/>
                  <a:gd name="connsiteX44" fmla="*/ 206747 w 923782"/>
                  <a:gd name="connsiteY44" fmla="*/ 110893 h 858002"/>
                  <a:gd name="connsiteX45" fmla="*/ 222723 w 923782"/>
                  <a:gd name="connsiteY45" fmla="*/ 112772 h 858002"/>
                  <a:gd name="connsiteX46" fmla="*/ 224602 w 923782"/>
                  <a:gd name="connsiteY46" fmla="*/ 112772 h 858002"/>
                  <a:gd name="connsiteX47" fmla="*/ 238698 w 923782"/>
                  <a:gd name="connsiteY47" fmla="*/ 109952 h 858002"/>
                  <a:gd name="connsiteX48" fmla="*/ 255614 w 923782"/>
                  <a:gd name="connsiteY48" fmla="*/ 105254 h 858002"/>
                  <a:gd name="connsiteX49" fmla="*/ 258433 w 923782"/>
                  <a:gd name="connsiteY49" fmla="*/ 124989 h 858002"/>
                  <a:gd name="connsiteX50" fmla="*/ 259372 w 923782"/>
                  <a:gd name="connsiteY50" fmla="*/ 129687 h 858002"/>
                  <a:gd name="connsiteX51" fmla="*/ 264071 w 923782"/>
                  <a:gd name="connsiteY51" fmla="*/ 136266 h 858002"/>
                  <a:gd name="connsiteX52" fmla="*/ 267832 w 923782"/>
                  <a:gd name="connsiteY52" fmla="*/ 137205 h 858002"/>
                  <a:gd name="connsiteX53" fmla="*/ 275349 w 923782"/>
                  <a:gd name="connsiteY53" fmla="*/ 140025 h 858002"/>
                  <a:gd name="connsiteX54" fmla="*/ 279108 w 923782"/>
                  <a:gd name="connsiteY54" fmla="*/ 141904 h 858002"/>
                  <a:gd name="connsiteX55" fmla="*/ 282867 w 923782"/>
                  <a:gd name="connsiteY55" fmla="*/ 149422 h 858002"/>
                  <a:gd name="connsiteX56" fmla="*/ 283806 w 923782"/>
                  <a:gd name="connsiteY56" fmla="*/ 153181 h 858002"/>
                  <a:gd name="connsiteX57" fmla="*/ 282867 w 923782"/>
                  <a:gd name="connsiteY57" fmla="*/ 156940 h 858002"/>
                  <a:gd name="connsiteX58" fmla="*/ 283806 w 923782"/>
                  <a:gd name="connsiteY58" fmla="*/ 158819 h 858002"/>
                  <a:gd name="connsiteX59" fmla="*/ 294144 w 923782"/>
                  <a:gd name="connsiteY59" fmla="*/ 164458 h 858002"/>
                  <a:gd name="connsiteX60" fmla="*/ 301662 w 923782"/>
                  <a:gd name="connsiteY60" fmla="*/ 178554 h 858002"/>
                  <a:gd name="connsiteX61" fmla="*/ 320457 w 923782"/>
                  <a:gd name="connsiteY61" fmla="*/ 178554 h 858002"/>
                  <a:gd name="connsiteX62" fmla="*/ 333613 w 923782"/>
                  <a:gd name="connsiteY62" fmla="*/ 181374 h 858002"/>
                  <a:gd name="connsiteX63" fmla="*/ 336433 w 923782"/>
                  <a:gd name="connsiteY63" fmla="*/ 185134 h 858002"/>
                  <a:gd name="connsiteX64" fmla="*/ 333613 w 923782"/>
                  <a:gd name="connsiteY64" fmla="*/ 197350 h 858002"/>
                  <a:gd name="connsiteX65" fmla="*/ 327975 w 923782"/>
                  <a:gd name="connsiteY65" fmla="*/ 202048 h 858002"/>
                  <a:gd name="connsiteX66" fmla="*/ 324216 w 923782"/>
                  <a:gd name="connsiteY66" fmla="*/ 202989 h 858002"/>
                  <a:gd name="connsiteX67" fmla="*/ 322337 w 923782"/>
                  <a:gd name="connsiteY67" fmla="*/ 209566 h 858002"/>
                  <a:gd name="connsiteX68" fmla="*/ 321397 w 923782"/>
                  <a:gd name="connsiteY68" fmla="*/ 221783 h 858002"/>
                  <a:gd name="connsiteX69" fmla="*/ 315759 w 923782"/>
                  <a:gd name="connsiteY69" fmla="*/ 234001 h 858002"/>
                  <a:gd name="connsiteX70" fmla="*/ 324216 w 923782"/>
                  <a:gd name="connsiteY70" fmla="*/ 238700 h 858002"/>
                  <a:gd name="connsiteX71" fmla="*/ 326096 w 923782"/>
                  <a:gd name="connsiteY71" fmla="*/ 242459 h 858002"/>
                  <a:gd name="connsiteX72" fmla="*/ 328914 w 923782"/>
                  <a:gd name="connsiteY72" fmla="*/ 246217 h 858002"/>
                  <a:gd name="connsiteX73" fmla="*/ 331734 w 923782"/>
                  <a:gd name="connsiteY73" fmla="*/ 252794 h 858002"/>
                  <a:gd name="connsiteX74" fmla="*/ 336433 w 923782"/>
                  <a:gd name="connsiteY74" fmla="*/ 267833 h 858002"/>
                  <a:gd name="connsiteX75" fmla="*/ 334553 w 923782"/>
                  <a:gd name="connsiteY75" fmla="*/ 271591 h 858002"/>
                  <a:gd name="connsiteX76" fmla="*/ 333613 w 923782"/>
                  <a:gd name="connsiteY76" fmla="*/ 282868 h 858002"/>
                  <a:gd name="connsiteX77" fmla="*/ 335492 w 923782"/>
                  <a:gd name="connsiteY77" fmla="*/ 286626 h 858002"/>
                  <a:gd name="connsiteX78" fmla="*/ 343011 w 923782"/>
                  <a:gd name="connsiteY78" fmla="*/ 289447 h 858002"/>
                  <a:gd name="connsiteX79" fmla="*/ 347710 w 923782"/>
                  <a:gd name="connsiteY79" fmla="*/ 287567 h 858002"/>
                  <a:gd name="connsiteX80" fmla="*/ 354288 w 923782"/>
                  <a:gd name="connsiteY80" fmla="*/ 281927 h 858002"/>
                  <a:gd name="connsiteX81" fmla="*/ 358047 w 923782"/>
                  <a:gd name="connsiteY81" fmla="*/ 283807 h 858002"/>
                  <a:gd name="connsiteX82" fmla="*/ 362746 w 923782"/>
                  <a:gd name="connsiteY82" fmla="*/ 285688 h 858002"/>
                  <a:gd name="connsiteX83" fmla="*/ 365566 w 923782"/>
                  <a:gd name="connsiteY83" fmla="*/ 288506 h 858002"/>
                  <a:gd name="connsiteX84" fmla="*/ 373084 w 923782"/>
                  <a:gd name="connsiteY84" fmla="*/ 300723 h 858002"/>
                  <a:gd name="connsiteX85" fmla="*/ 383420 w 923782"/>
                  <a:gd name="connsiteY85" fmla="*/ 306362 h 858002"/>
                  <a:gd name="connsiteX86" fmla="*/ 391878 w 923782"/>
                  <a:gd name="connsiteY86" fmla="*/ 311061 h 858002"/>
                  <a:gd name="connsiteX87" fmla="*/ 393758 w 923782"/>
                  <a:gd name="connsiteY87" fmla="*/ 314820 h 858002"/>
                  <a:gd name="connsiteX88" fmla="*/ 406915 w 923782"/>
                  <a:gd name="connsiteY88" fmla="*/ 318579 h 858002"/>
                  <a:gd name="connsiteX89" fmla="*/ 411614 w 923782"/>
                  <a:gd name="connsiteY89" fmla="*/ 318579 h 858002"/>
                  <a:gd name="connsiteX90" fmla="*/ 425709 w 923782"/>
                  <a:gd name="connsiteY90" fmla="*/ 317638 h 858002"/>
                  <a:gd name="connsiteX91" fmla="*/ 430408 w 923782"/>
                  <a:gd name="connsiteY91" fmla="*/ 317638 h 858002"/>
                  <a:gd name="connsiteX92" fmla="*/ 442626 w 923782"/>
                  <a:gd name="connsiteY92" fmla="*/ 315759 h 858002"/>
                  <a:gd name="connsiteX93" fmla="*/ 448266 w 923782"/>
                  <a:gd name="connsiteY93" fmla="*/ 312000 h 858002"/>
                  <a:gd name="connsiteX94" fmla="*/ 457657 w 923782"/>
                  <a:gd name="connsiteY94" fmla="*/ 306362 h 858002"/>
                  <a:gd name="connsiteX95" fmla="*/ 461420 w 923782"/>
                  <a:gd name="connsiteY95" fmla="*/ 306362 h 858002"/>
                  <a:gd name="connsiteX96" fmla="*/ 472697 w 923782"/>
                  <a:gd name="connsiteY96" fmla="*/ 307300 h 858002"/>
                  <a:gd name="connsiteX97" fmla="*/ 477393 w 923782"/>
                  <a:gd name="connsiteY97" fmla="*/ 304482 h 858002"/>
                  <a:gd name="connsiteX98" fmla="*/ 486794 w 923782"/>
                  <a:gd name="connsiteY98" fmla="*/ 299782 h 858002"/>
                  <a:gd name="connsiteX99" fmla="*/ 500891 w 923782"/>
                  <a:gd name="connsiteY99" fmla="*/ 296024 h 858002"/>
                  <a:gd name="connsiteX100" fmla="*/ 504654 w 923782"/>
                  <a:gd name="connsiteY100" fmla="*/ 296024 h 858002"/>
                  <a:gd name="connsiteX101" fmla="*/ 525323 w 923782"/>
                  <a:gd name="connsiteY101" fmla="*/ 312941 h 858002"/>
                  <a:gd name="connsiteX102" fmla="*/ 527209 w 923782"/>
                  <a:gd name="connsiteY102" fmla="*/ 316700 h 858002"/>
                  <a:gd name="connsiteX103" fmla="*/ 534724 w 923782"/>
                  <a:gd name="connsiteY103" fmla="*/ 333614 h 858002"/>
                  <a:gd name="connsiteX104" fmla="*/ 536600 w 923782"/>
                  <a:gd name="connsiteY104" fmla="*/ 336434 h 858002"/>
                  <a:gd name="connsiteX105" fmla="*/ 544116 w 923782"/>
                  <a:gd name="connsiteY105" fmla="*/ 343953 h 858002"/>
                  <a:gd name="connsiteX106" fmla="*/ 551640 w 923782"/>
                  <a:gd name="connsiteY106" fmla="*/ 352409 h 858002"/>
                  <a:gd name="connsiteX107" fmla="*/ 556336 w 923782"/>
                  <a:gd name="connsiteY107" fmla="*/ 358049 h 858002"/>
                  <a:gd name="connsiteX108" fmla="*/ 562918 w 923782"/>
                  <a:gd name="connsiteY108" fmla="*/ 360867 h 858002"/>
                  <a:gd name="connsiteX109" fmla="*/ 583587 w 923782"/>
                  <a:gd name="connsiteY109" fmla="*/ 376843 h 858002"/>
                  <a:gd name="connsiteX110" fmla="*/ 585464 w 923782"/>
                  <a:gd name="connsiteY110" fmla="*/ 379664 h 858002"/>
                  <a:gd name="connsiteX111" fmla="*/ 592988 w 923782"/>
                  <a:gd name="connsiteY111" fmla="*/ 387182 h 858002"/>
                  <a:gd name="connsiteX112" fmla="*/ 596741 w 923782"/>
                  <a:gd name="connsiteY112" fmla="*/ 389999 h 858002"/>
                  <a:gd name="connsiteX113" fmla="*/ 601447 w 923782"/>
                  <a:gd name="connsiteY113" fmla="*/ 394699 h 858002"/>
                  <a:gd name="connsiteX114" fmla="*/ 605200 w 923782"/>
                  <a:gd name="connsiteY114" fmla="*/ 397517 h 858002"/>
                  <a:gd name="connsiteX115" fmla="*/ 616477 w 923782"/>
                  <a:gd name="connsiteY115" fmla="*/ 405975 h 858002"/>
                  <a:gd name="connsiteX116" fmla="*/ 620239 w 923782"/>
                  <a:gd name="connsiteY116" fmla="*/ 408796 h 858002"/>
                  <a:gd name="connsiteX117" fmla="*/ 630574 w 923782"/>
                  <a:gd name="connsiteY117" fmla="*/ 417252 h 858002"/>
                  <a:gd name="connsiteX118" fmla="*/ 634336 w 923782"/>
                  <a:gd name="connsiteY118" fmla="*/ 438866 h 858002"/>
                  <a:gd name="connsiteX119" fmla="*/ 633393 w 923782"/>
                  <a:gd name="connsiteY119" fmla="*/ 444505 h 858002"/>
                  <a:gd name="connsiteX120" fmla="*/ 633393 w 923782"/>
                  <a:gd name="connsiteY120" fmla="*/ 467060 h 858002"/>
                  <a:gd name="connsiteX121" fmla="*/ 635279 w 923782"/>
                  <a:gd name="connsiteY121" fmla="*/ 470819 h 858002"/>
                  <a:gd name="connsiteX122" fmla="*/ 640909 w 923782"/>
                  <a:gd name="connsiteY122" fmla="*/ 475518 h 858002"/>
                  <a:gd name="connsiteX123" fmla="*/ 645614 w 923782"/>
                  <a:gd name="connsiteY123" fmla="*/ 479277 h 858002"/>
                  <a:gd name="connsiteX124" fmla="*/ 648433 w 923782"/>
                  <a:gd name="connsiteY124" fmla="*/ 482095 h 858002"/>
                  <a:gd name="connsiteX125" fmla="*/ 652196 w 923782"/>
                  <a:gd name="connsiteY125" fmla="*/ 490554 h 858002"/>
                  <a:gd name="connsiteX126" fmla="*/ 651253 w 923782"/>
                  <a:gd name="connsiteY126" fmla="*/ 495251 h 858002"/>
                  <a:gd name="connsiteX127" fmla="*/ 650310 w 923782"/>
                  <a:gd name="connsiteY127" fmla="*/ 499951 h 858002"/>
                  <a:gd name="connsiteX128" fmla="*/ 651253 w 923782"/>
                  <a:gd name="connsiteY128" fmla="*/ 504651 h 858002"/>
                  <a:gd name="connsiteX129" fmla="*/ 661587 w 923782"/>
                  <a:gd name="connsiteY129" fmla="*/ 523445 h 858002"/>
                  <a:gd name="connsiteX130" fmla="*/ 661587 w 923782"/>
                  <a:gd name="connsiteY130" fmla="*/ 528145 h 858002"/>
                  <a:gd name="connsiteX131" fmla="*/ 659711 w 923782"/>
                  <a:gd name="connsiteY131" fmla="*/ 551638 h 858002"/>
                  <a:gd name="connsiteX132" fmla="*/ 653129 w 923782"/>
                  <a:gd name="connsiteY132" fmla="*/ 569494 h 858002"/>
                  <a:gd name="connsiteX133" fmla="*/ 655949 w 923782"/>
                  <a:gd name="connsiteY133" fmla="*/ 581710 h 858002"/>
                  <a:gd name="connsiteX134" fmla="*/ 659711 w 923782"/>
                  <a:gd name="connsiteY134" fmla="*/ 582650 h 858002"/>
                  <a:gd name="connsiteX135" fmla="*/ 663464 w 923782"/>
                  <a:gd name="connsiteY135" fmla="*/ 582650 h 858002"/>
                  <a:gd name="connsiteX136" fmla="*/ 693544 w 923782"/>
                  <a:gd name="connsiteY136" fmla="*/ 579831 h 858002"/>
                  <a:gd name="connsiteX137" fmla="*/ 698240 w 923782"/>
                  <a:gd name="connsiteY137" fmla="*/ 581710 h 858002"/>
                  <a:gd name="connsiteX138" fmla="*/ 727377 w 923782"/>
                  <a:gd name="connsiteY138" fmla="*/ 589227 h 858002"/>
                  <a:gd name="connsiteX139" fmla="*/ 732072 w 923782"/>
                  <a:gd name="connsiteY139" fmla="*/ 590168 h 858002"/>
                  <a:gd name="connsiteX140" fmla="*/ 735825 w 923782"/>
                  <a:gd name="connsiteY140" fmla="*/ 592047 h 858002"/>
                  <a:gd name="connsiteX141" fmla="*/ 748989 w 923782"/>
                  <a:gd name="connsiteY141" fmla="*/ 606142 h 858002"/>
                  <a:gd name="connsiteX142" fmla="*/ 752742 w 923782"/>
                  <a:gd name="connsiteY142" fmla="*/ 611781 h 858002"/>
                  <a:gd name="connsiteX143" fmla="*/ 756504 w 923782"/>
                  <a:gd name="connsiteY143" fmla="*/ 630574 h 858002"/>
                  <a:gd name="connsiteX144" fmla="*/ 787518 w 923782"/>
                  <a:gd name="connsiteY144" fmla="*/ 631517 h 858002"/>
                  <a:gd name="connsiteX145" fmla="*/ 792213 w 923782"/>
                  <a:gd name="connsiteY145" fmla="*/ 627755 h 858002"/>
                  <a:gd name="connsiteX146" fmla="*/ 811016 w 923782"/>
                  <a:gd name="connsiteY146" fmla="*/ 612724 h 858002"/>
                  <a:gd name="connsiteX147" fmla="*/ 815712 w 923782"/>
                  <a:gd name="connsiteY147" fmla="*/ 613667 h 858002"/>
                  <a:gd name="connsiteX148" fmla="*/ 820407 w 923782"/>
                  <a:gd name="connsiteY148" fmla="*/ 612724 h 858002"/>
                  <a:gd name="connsiteX149" fmla="*/ 830742 w 923782"/>
                  <a:gd name="connsiteY149" fmla="*/ 593927 h 858002"/>
                  <a:gd name="connsiteX150" fmla="*/ 836381 w 923782"/>
                  <a:gd name="connsiteY150" fmla="*/ 592047 h 858002"/>
                  <a:gd name="connsiteX151" fmla="*/ 841086 w 923782"/>
                  <a:gd name="connsiteY151" fmla="*/ 588289 h 858002"/>
                  <a:gd name="connsiteX152" fmla="*/ 848601 w 923782"/>
                  <a:gd name="connsiteY152" fmla="*/ 589227 h 858002"/>
                  <a:gd name="connsiteX153" fmla="*/ 858936 w 923782"/>
                  <a:gd name="connsiteY153" fmla="*/ 589227 h 858002"/>
                  <a:gd name="connsiteX154" fmla="*/ 862698 w 923782"/>
                  <a:gd name="connsiteY154" fmla="*/ 592047 h 858002"/>
                  <a:gd name="connsiteX155" fmla="*/ 865518 w 923782"/>
                  <a:gd name="connsiteY155" fmla="*/ 594865 h 858002"/>
                  <a:gd name="connsiteX156" fmla="*/ 880558 w 923782"/>
                  <a:gd name="connsiteY156" fmla="*/ 608028 h 858002"/>
                  <a:gd name="connsiteX157" fmla="*/ 884311 w 923782"/>
                  <a:gd name="connsiteY157" fmla="*/ 610838 h 858002"/>
                  <a:gd name="connsiteX158" fmla="*/ 887130 w 923782"/>
                  <a:gd name="connsiteY158" fmla="*/ 612724 h 858002"/>
                  <a:gd name="connsiteX159" fmla="*/ 905923 w 923782"/>
                  <a:gd name="connsiteY159" fmla="*/ 616487 h 858002"/>
                  <a:gd name="connsiteX160" fmla="*/ 923782 w 923782"/>
                  <a:gd name="connsiteY160" fmla="*/ 616487 h 858002"/>
                  <a:gd name="connsiteX161" fmla="*/ 920963 w 923782"/>
                  <a:gd name="connsiteY161" fmla="*/ 624935 h 858002"/>
                  <a:gd name="connsiteX162" fmla="*/ 912505 w 923782"/>
                  <a:gd name="connsiteY162" fmla="*/ 633393 h 858002"/>
                  <a:gd name="connsiteX163" fmla="*/ 908742 w 923782"/>
                  <a:gd name="connsiteY163" fmla="*/ 635279 h 858002"/>
                  <a:gd name="connsiteX164" fmla="*/ 896531 w 923782"/>
                  <a:gd name="connsiteY164" fmla="*/ 639975 h 858002"/>
                  <a:gd name="connsiteX165" fmla="*/ 891826 w 923782"/>
                  <a:gd name="connsiteY165" fmla="*/ 641852 h 858002"/>
                  <a:gd name="connsiteX166" fmla="*/ 887130 w 923782"/>
                  <a:gd name="connsiteY166" fmla="*/ 646557 h 858002"/>
                  <a:gd name="connsiteX167" fmla="*/ 887130 w 923782"/>
                  <a:gd name="connsiteY167" fmla="*/ 649376 h 858002"/>
                  <a:gd name="connsiteX168" fmla="*/ 881491 w 923782"/>
                  <a:gd name="connsiteY168" fmla="*/ 654072 h 858002"/>
                  <a:gd name="connsiteX169" fmla="*/ 878672 w 923782"/>
                  <a:gd name="connsiteY169" fmla="*/ 656892 h 858002"/>
                  <a:gd name="connsiteX170" fmla="*/ 870214 w 923782"/>
                  <a:gd name="connsiteY170" fmla="*/ 658768 h 858002"/>
                  <a:gd name="connsiteX171" fmla="*/ 865518 w 923782"/>
                  <a:gd name="connsiteY171" fmla="*/ 660654 h 858002"/>
                  <a:gd name="connsiteX172" fmla="*/ 856117 w 923782"/>
                  <a:gd name="connsiteY172" fmla="*/ 669112 h 858002"/>
                  <a:gd name="connsiteX173" fmla="*/ 852354 w 923782"/>
                  <a:gd name="connsiteY173" fmla="*/ 677561 h 858002"/>
                  <a:gd name="connsiteX174" fmla="*/ 846725 w 923782"/>
                  <a:gd name="connsiteY174" fmla="*/ 684143 h 858002"/>
                  <a:gd name="connsiteX175" fmla="*/ 844839 w 923782"/>
                  <a:gd name="connsiteY175" fmla="*/ 686962 h 858002"/>
                  <a:gd name="connsiteX176" fmla="*/ 838267 w 923782"/>
                  <a:gd name="connsiteY176" fmla="*/ 693544 h 858002"/>
                  <a:gd name="connsiteX177" fmla="*/ 839200 w 923782"/>
                  <a:gd name="connsiteY177" fmla="*/ 707641 h 858002"/>
                  <a:gd name="connsiteX178" fmla="*/ 833561 w 923782"/>
                  <a:gd name="connsiteY178" fmla="*/ 721738 h 858002"/>
                  <a:gd name="connsiteX179" fmla="*/ 831685 w 923782"/>
                  <a:gd name="connsiteY179" fmla="*/ 724557 h 858002"/>
                  <a:gd name="connsiteX180" fmla="*/ 826046 w 923782"/>
                  <a:gd name="connsiteY180" fmla="*/ 730187 h 858002"/>
                  <a:gd name="connsiteX181" fmla="*/ 817588 w 923782"/>
                  <a:gd name="connsiteY181" fmla="*/ 744283 h 858002"/>
                  <a:gd name="connsiteX182" fmla="*/ 811949 w 923782"/>
                  <a:gd name="connsiteY182" fmla="*/ 753685 h 858002"/>
                  <a:gd name="connsiteX183" fmla="*/ 810073 w 923782"/>
                  <a:gd name="connsiteY183" fmla="*/ 757447 h 858002"/>
                  <a:gd name="connsiteX184" fmla="*/ 801614 w 923782"/>
                  <a:gd name="connsiteY184" fmla="*/ 768725 h 858002"/>
                  <a:gd name="connsiteX185" fmla="*/ 791280 w 923782"/>
                  <a:gd name="connsiteY185" fmla="*/ 775297 h 858002"/>
                  <a:gd name="connsiteX186" fmla="*/ 788460 w 923782"/>
                  <a:gd name="connsiteY186" fmla="*/ 777183 h 858002"/>
                  <a:gd name="connsiteX187" fmla="*/ 772478 w 923782"/>
                  <a:gd name="connsiteY187" fmla="*/ 780936 h 858002"/>
                  <a:gd name="connsiteX188" fmla="*/ 769658 w 923782"/>
                  <a:gd name="connsiteY188" fmla="*/ 780936 h 858002"/>
                  <a:gd name="connsiteX189" fmla="*/ 756504 w 923782"/>
                  <a:gd name="connsiteY189" fmla="*/ 778116 h 858002"/>
                  <a:gd name="connsiteX190" fmla="*/ 753685 w 923782"/>
                  <a:gd name="connsiteY190" fmla="*/ 777183 h 858002"/>
                  <a:gd name="connsiteX191" fmla="*/ 748046 w 923782"/>
                  <a:gd name="connsiteY191" fmla="*/ 772477 h 858002"/>
                  <a:gd name="connsiteX192" fmla="*/ 743350 w 923782"/>
                  <a:gd name="connsiteY192" fmla="*/ 765905 h 858002"/>
                  <a:gd name="connsiteX193" fmla="*/ 732072 w 923782"/>
                  <a:gd name="connsiteY193" fmla="*/ 762143 h 858002"/>
                  <a:gd name="connsiteX194" fmla="*/ 729253 w 923782"/>
                  <a:gd name="connsiteY194" fmla="*/ 761209 h 858002"/>
                  <a:gd name="connsiteX195" fmla="*/ 712337 w 923782"/>
                  <a:gd name="connsiteY195" fmla="*/ 762143 h 858002"/>
                  <a:gd name="connsiteX196" fmla="*/ 687905 w 923782"/>
                  <a:gd name="connsiteY196" fmla="*/ 765905 h 858002"/>
                  <a:gd name="connsiteX197" fmla="*/ 675685 w 923782"/>
                  <a:gd name="connsiteY197" fmla="*/ 765905 h 858002"/>
                  <a:gd name="connsiteX198" fmla="*/ 670046 w 923782"/>
                  <a:gd name="connsiteY198" fmla="*/ 770601 h 858002"/>
                  <a:gd name="connsiteX199" fmla="*/ 667226 w 923782"/>
                  <a:gd name="connsiteY199" fmla="*/ 772477 h 858002"/>
                  <a:gd name="connsiteX200" fmla="*/ 658768 w 923782"/>
                  <a:gd name="connsiteY200" fmla="*/ 782822 h 858002"/>
                  <a:gd name="connsiteX201" fmla="*/ 648433 w 923782"/>
                  <a:gd name="connsiteY201" fmla="*/ 792213 h 858002"/>
                  <a:gd name="connsiteX202" fmla="*/ 644671 w 923782"/>
                  <a:gd name="connsiteY202" fmla="*/ 794099 h 858002"/>
                  <a:gd name="connsiteX203" fmla="*/ 634336 w 923782"/>
                  <a:gd name="connsiteY203" fmla="*/ 795976 h 858002"/>
                  <a:gd name="connsiteX204" fmla="*/ 631517 w 923782"/>
                  <a:gd name="connsiteY204" fmla="*/ 795033 h 858002"/>
                  <a:gd name="connsiteX205" fmla="*/ 621182 w 923782"/>
                  <a:gd name="connsiteY205" fmla="*/ 792213 h 858002"/>
                  <a:gd name="connsiteX206" fmla="*/ 612724 w 923782"/>
                  <a:gd name="connsiteY206" fmla="*/ 784698 h 858002"/>
                  <a:gd name="connsiteX207" fmla="*/ 588293 w 923782"/>
                  <a:gd name="connsiteY207" fmla="*/ 786575 h 858002"/>
                  <a:gd name="connsiteX208" fmla="*/ 580768 w 923782"/>
                  <a:gd name="connsiteY208" fmla="*/ 786575 h 858002"/>
                  <a:gd name="connsiteX209" fmla="*/ 562918 w 923782"/>
                  <a:gd name="connsiteY209" fmla="*/ 783755 h 858002"/>
                  <a:gd name="connsiteX210" fmla="*/ 561032 w 923782"/>
                  <a:gd name="connsiteY210" fmla="*/ 781879 h 858002"/>
                  <a:gd name="connsiteX211" fmla="*/ 559156 w 923782"/>
                  <a:gd name="connsiteY211" fmla="*/ 780936 h 858002"/>
                  <a:gd name="connsiteX212" fmla="*/ 557279 w 923782"/>
                  <a:gd name="connsiteY212" fmla="*/ 780936 h 858002"/>
                  <a:gd name="connsiteX213" fmla="*/ 553517 w 923782"/>
                  <a:gd name="connsiteY213" fmla="*/ 779059 h 858002"/>
                  <a:gd name="connsiteX214" fmla="*/ 538477 w 923782"/>
                  <a:gd name="connsiteY214" fmla="*/ 768725 h 858002"/>
                  <a:gd name="connsiteX215" fmla="*/ 536600 w 923782"/>
                  <a:gd name="connsiteY215" fmla="*/ 767782 h 858002"/>
                  <a:gd name="connsiteX216" fmla="*/ 533781 w 923782"/>
                  <a:gd name="connsiteY216" fmla="*/ 766839 h 858002"/>
                  <a:gd name="connsiteX217" fmla="*/ 516865 w 923782"/>
                  <a:gd name="connsiteY217" fmla="*/ 769658 h 858002"/>
                  <a:gd name="connsiteX218" fmla="*/ 515931 w 923782"/>
                  <a:gd name="connsiteY218" fmla="*/ 771544 h 858002"/>
                  <a:gd name="connsiteX219" fmla="*/ 514045 w 923782"/>
                  <a:gd name="connsiteY219" fmla="*/ 772477 h 858002"/>
                  <a:gd name="connsiteX220" fmla="*/ 509349 w 923782"/>
                  <a:gd name="connsiteY220" fmla="*/ 778116 h 858002"/>
                  <a:gd name="connsiteX221" fmla="*/ 507473 w 923782"/>
                  <a:gd name="connsiteY221" fmla="*/ 780002 h 858002"/>
                  <a:gd name="connsiteX222" fmla="*/ 506530 w 923782"/>
                  <a:gd name="connsiteY222" fmla="*/ 781879 h 858002"/>
                  <a:gd name="connsiteX223" fmla="*/ 504654 w 923782"/>
                  <a:gd name="connsiteY223" fmla="*/ 782822 h 858002"/>
                  <a:gd name="connsiteX224" fmla="*/ 502768 w 923782"/>
                  <a:gd name="connsiteY224" fmla="*/ 784698 h 858002"/>
                  <a:gd name="connsiteX225" fmla="*/ 490557 w 923782"/>
                  <a:gd name="connsiteY225" fmla="*/ 791270 h 858002"/>
                  <a:gd name="connsiteX226" fmla="*/ 489614 w 923782"/>
                  <a:gd name="connsiteY226" fmla="*/ 792213 h 858002"/>
                  <a:gd name="connsiteX227" fmla="*/ 485851 w 923782"/>
                  <a:gd name="connsiteY227" fmla="*/ 799738 h 858002"/>
                  <a:gd name="connsiteX228" fmla="*/ 485851 w 923782"/>
                  <a:gd name="connsiteY228" fmla="*/ 801615 h 858002"/>
                  <a:gd name="connsiteX229" fmla="*/ 483975 w 923782"/>
                  <a:gd name="connsiteY229" fmla="*/ 804434 h 858002"/>
                  <a:gd name="connsiteX230" fmla="*/ 473640 w 923782"/>
                  <a:gd name="connsiteY230" fmla="*/ 815711 h 858002"/>
                  <a:gd name="connsiteX231" fmla="*/ 472697 w 923782"/>
                  <a:gd name="connsiteY231" fmla="*/ 818531 h 858002"/>
                  <a:gd name="connsiteX232" fmla="*/ 470821 w 923782"/>
                  <a:gd name="connsiteY232" fmla="*/ 820407 h 858002"/>
                  <a:gd name="connsiteX233" fmla="*/ 470821 w 923782"/>
                  <a:gd name="connsiteY233" fmla="*/ 821350 h 858002"/>
                  <a:gd name="connsiteX234" fmla="*/ 468001 w 923782"/>
                  <a:gd name="connsiteY234" fmla="*/ 831685 h 858002"/>
                  <a:gd name="connsiteX235" fmla="*/ 467058 w 923782"/>
                  <a:gd name="connsiteY235" fmla="*/ 832628 h 858002"/>
                  <a:gd name="connsiteX236" fmla="*/ 467058 w 923782"/>
                  <a:gd name="connsiteY236" fmla="*/ 834504 h 858002"/>
                  <a:gd name="connsiteX237" fmla="*/ 466115 w 923782"/>
                  <a:gd name="connsiteY237" fmla="*/ 836381 h 858002"/>
                  <a:gd name="connsiteX238" fmla="*/ 465182 w 923782"/>
                  <a:gd name="connsiteY238" fmla="*/ 838267 h 858002"/>
                  <a:gd name="connsiteX239" fmla="*/ 459543 w 923782"/>
                  <a:gd name="connsiteY239" fmla="*/ 847658 h 858002"/>
                  <a:gd name="connsiteX240" fmla="*/ 455781 w 923782"/>
                  <a:gd name="connsiteY240" fmla="*/ 849544 h 858002"/>
                  <a:gd name="connsiteX241" fmla="*/ 453904 w 923782"/>
                  <a:gd name="connsiteY241" fmla="*/ 850478 h 858002"/>
                  <a:gd name="connsiteX242" fmla="*/ 436048 w 923782"/>
                  <a:gd name="connsiteY242" fmla="*/ 843905 h 858002"/>
                  <a:gd name="connsiteX243" fmla="*/ 434168 w 923782"/>
                  <a:gd name="connsiteY243" fmla="*/ 842962 h 858002"/>
                  <a:gd name="connsiteX244" fmla="*/ 432288 w 923782"/>
                  <a:gd name="connsiteY244" fmla="*/ 841086 h 858002"/>
                  <a:gd name="connsiteX245" fmla="*/ 429469 w 923782"/>
                  <a:gd name="connsiteY245" fmla="*/ 840143 h 858002"/>
                  <a:gd name="connsiteX246" fmla="*/ 427589 w 923782"/>
                  <a:gd name="connsiteY246" fmla="*/ 839200 h 858002"/>
                  <a:gd name="connsiteX247" fmla="*/ 425709 w 923782"/>
                  <a:gd name="connsiteY247" fmla="*/ 838267 h 858002"/>
                  <a:gd name="connsiteX248" fmla="*/ 406915 w 923782"/>
                  <a:gd name="connsiteY248" fmla="*/ 838267 h 858002"/>
                  <a:gd name="connsiteX249" fmla="*/ 404095 w 923782"/>
                  <a:gd name="connsiteY249" fmla="*/ 839200 h 858002"/>
                  <a:gd name="connsiteX250" fmla="*/ 402216 w 923782"/>
                  <a:gd name="connsiteY250" fmla="*/ 839200 h 858002"/>
                  <a:gd name="connsiteX251" fmla="*/ 400337 w 923782"/>
                  <a:gd name="connsiteY251" fmla="*/ 840143 h 858002"/>
                  <a:gd name="connsiteX252" fmla="*/ 397517 w 923782"/>
                  <a:gd name="connsiteY252" fmla="*/ 841086 h 858002"/>
                  <a:gd name="connsiteX253" fmla="*/ 395638 w 923782"/>
                  <a:gd name="connsiteY253" fmla="*/ 842020 h 858002"/>
                  <a:gd name="connsiteX254" fmla="*/ 393758 w 923782"/>
                  <a:gd name="connsiteY254" fmla="*/ 842962 h 858002"/>
                  <a:gd name="connsiteX255" fmla="*/ 377782 w 923782"/>
                  <a:gd name="connsiteY255" fmla="*/ 849544 h 858002"/>
                  <a:gd name="connsiteX256" fmla="*/ 374963 w 923782"/>
                  <a:gd name="connsiteY256" fmla="*/ 849544 h 858002"/>
                  <a:gd name="connsiteX257" fmla="*/ 369324 w 923782"/>
                  <a:gd name="connsiteY257" fmla="*/ 850478 h 858002"/>
                  <a:gd name="connsiteX258" fmla="*/ 327035 w 923782"/>
                  <a:gd name="connsiteY258" fmla="*/ 858002 h 858002"/>
                  <a:gd name="connsiteX259" fmla="*/ 321397 w 923782"/>
                  <a:gd name="connsiteY259" fmla="*/ 855183 h 858002"/>
                  <a:gd name="connsiteX260" fmla="*/ 311999 w 923782"/>
                  <a:gd name="connsiteY260" fmla="*/ 852364 h 858002"/>
                  <a:gd name="connsiteX261" fmla="*/ 310120 w 923782"/>
                  <a:gd name="connsiteY261" fmla="*/ 851421 h 858002"/>
                  <a:gd name="connsiteX262" fmla="*/ 305421 w 923782"/>
                  <a:gd name="connsiteY262" fmla="*/ 850478 h 858002"/>
                  <a:gd name="connsiteX263" fmla="*/ 303542 w 923782"/>
                  <a:gd name="connsiteY263" fmla="*/ 849544 h 858002"/>
                  <a:gd name="connsiteX264" fmla="*/ 300722 w 923782"/>
                  <a:gd name="connsiteY264" fmla="*/ 848601 h 858002"/>
                  <a:gd name="connsiteX265" fmla="*/ 282867 w 923782"/>
                  <a:gd name="connsiteY265" fmla="*/ 845782 h 858002"/>
                  <a:gd name="connsiteX266" fmla="*/ 280047 w 923782"/>
                  <a:gd name="connsiteY266" fmla="*/ 845782 h 858002"/>
                  <a:gd name="connsiteX267" fmla="*/ 275349 w 923782"/>
                  <a:gd name="connsiteY267" fmla="*/ 844839 h 858002"/>
                  <a:gd name="connsiteX268" fmla="*/ 259372 w 923782"/>
                  <a:gd name="connsiteY268" fmla="*/ 843905 h 858002"/>
                  <a:gd name="connsiteX269" fmla="*/ 256554 w 923782"/>
                  <a:gd name="connsiteY269" fmla="*/ 844839 h 858002"/>
                  <a:gd name="connsiteX270" fmla="*/ 251855 w 923782"/>
                  <a:gd name="connsiteY270" fmla="*/ 844839 h 858002"/>
                  <a:gd name="connsiteX271" fmla="*/ 241517 w 923782"/>
                  <a:gd name="connsiteY271" fmla="*/ 843905 h 858002"/>
                  <a:gd name="connsiteX272" fmla="*/ 236818 w 923782"/>
                  <a:gd name="connsiteY272" fmla="*/ 843905 h 858002"/>
                  <a:gd name="connsiteX273" fmla="*/ 227422 w 923782"/>
                  <a:gd name="connsiteY273" fmla="*/ 842962 h 858002"/>
                  <a:gd name="connsiteX274" fmla="*/ 224602 w 923782"/>
                  <a:gd name="connsiteY274" fmla="*/ 842020 h 858002"/>
                  <a:gd name="connsiteX275" fmla="*/ 204868 w 923782"/>
                  <a:gd name="connsiteY275" fmla="*/ 844839 h 858002"/>
                  <a:gd name="connsiteX276" fmla="*/ 204868 w 923782"/>
                  <a:gd name="connsiteY276" fmla="*/ 842962 h 858002"/>
                  <a:gd name="connsiteX277" fmla="*/ 201108 w 923782"/>
                  <a:gd name="connsiteY277" fmla="*/ 840143 h 858002"/>
                  <a:gd name="connsiteX278" fmla="*/ 200169 w 923782"/>
                  <a:gd name="connsiteY278" fmla="*/ 838267 h 858002"/>
                  <a:gd name="connsiteX279" fmla="*/ 200169 w 923782"/>
                  <a:gd name="connsiteY279" fmla="*/ 836381 h 858002"/>
                  <a:gd name="connsiteX280" fmla="*/ 189830 w 923782"/>
                  <a:gd name="connsiteY280" fmla="*/ 815711 h 858002"/>
                  <a:gd name="connsiteX281" fmla="*/ 188891 w 923782"/>
                  <a:gd name="connsiteY281" fmla="*/ 813835 h 858002"/>
                  <a:gd name="connsiteX282" fmla="*/ 187951 w 923782"/>
                  <a:gd name="connsiteY282" fmla="*/ 812892 h 858002"/>
                  <a:gd name="connsiteX283" fmla="*/ 187012 w 923782"/>
                  <a:gd name="connsiteY283" fmla="*/ 810073 h 858002"/>
                  <a:gd name="connsiteX284" fmla="*/ 186072 w 923782"/>
                  <a:gd name="connsiteY284" fmla="*/ 808196 h 858002"/>
                  <a:gd name="connsiteX285" fmla="*/ 185132 w 923782"/>
                  <a:gd name="connsiteY285" fmla="*/ 807253 h 858002"/>
                  <a:gd name="connsiteX286" fmla="*/ 167276 w 923782"/>
                  <a:gd name="connsiteY286" fmla="*/ 786575 h 858002"/>
                  <a:gd name="connsiteX287" fmla="*/ 163518 w 923782"/>
                  <a:gd name="connsiteY287" fmla="*/ 783755 h 858002"/>
                  <a:gd name="connsiteX288" fmla="*/ 162578 w 923782"/>
                  <a:gd name="connsiteY288" fmla="*/ 782822 h 858002"/>
                  <a:gd name="connsiteX289" fmla="*/ 155060 w 923782"/>
                  <a:gd name="connsiteY289" fmla="*/ 774363 h 858002"/>
                  <a:gd name="connsiteX290" fmla="*/ 153181 w 923782"/>
                  <a:gd name="connsiteY290" fmla="*/ 770601 h 858002"/>
                  <a:gd name="connsiteX291" fmla="*/ 152241 w 923782"/>
                  <a:gd name="connsiteY291" fmla="*/ 766839 h 858002"/>
                  <a:gd name="connsiteX292" fmla="*/ 151301 w 923782"/>
                  <a:gd name="connsiteY292" fmla="*/ 764962 h 858002"/>
                  <a:gd name="connsiteX293" fmla="*/ 146602 w 923782"/>
                  <a:gd name="connsiteY293" fmla="*/ 753685 h 858002"/>
                  <a:gd name="connsiteX294" fmla="*/ 145662 w 923782"/>
                  <a:gd name="connsiteY294" fmla="*/ 751808 h 858002"/>
                  <a:gd name="connsiteX295" fmla="*/ 143783 w 923782"/>
                  <a:gd name="connsiteY295" fmla="*/ 748989 h 858002"/>
                  <a:gd name="connsiteX296" fmla="*/ 142843 w 923782"/>
                  <a:gd name="connsiteY296" fmla="*/ 748046 h 858002"/>
                  <a:gd name="connsiteX297" fmla="*/ 133445 w 923782"/>
                  <a:gd name="connsiteY297" fmla="*/ 735835 h 858002"/>
                  <a:gd name="connsiteX298" fmla="*/ 131566 w 923782"/>
                  <a:gd name="connsiteY298" fmla="*/ 733949 h 858002"/>
                  <a:gd name="connsiteX299" fmla="*/ 130627 w 923782"/>
                  <a:gd name="connsiteY299" fmla="*/ 732072 h 858002"/>
                  <a:gd name="connsiteX300" fmla="*/ 129687 w 923782"/>
                  <a:gd name="connsiteY300" fmla="*/ 730187 h 858002"/>
                  <a:gd name="connsiteX301" fmla="*/ 128748 w 923782"/>
                  <a:gd name="connsiteY301" fmla="*/ 728310 h 858002"/>
                  <a:gd name="connsiteX302" fmla="*/ 127807 w 923782"/>
                  <a:gd name="connsiteY302" fmla="*/ 726434 h 858002"/>
                  <a:gd name="connsiteX303" fmla="*/ 126867 w 923782"/>
                  <a:gd name="connsiteY303" fmla="*/ 725491 h 858002"/>
                  <a:gd name="connsiteX304" fmla="*/ 123108 w 923782"/>
                  <a:gd name="connsiteY304" fmla="*/ 706698 h 858002"/>
                  <a:gd name="connsiteX305" fmla="*/ 123108 w 923782"/>
                  <a:gd name="connsiteY305" fmla="*/ 702002 h 858002"/>
                  <a:gd name="connsiteX306" fmla="*/ 122168 w 923782"/>
                  <a:gd name="connsiteY306" fmla="*/ 698240 h 858002"/>
                  <a:gd name="connsiteX307" fmla="*/ 122168 w 923782"/>
                  <a:gd name="connsiteY307" fmla="*/ 691658 h 858002"/>
                  <a:gd name="connsiteX308" fmla="*/ 120288 w 923782"/>
                  <a:gd name="connsiteY308" fmla="*/ 669112 h 858002"/>
                  <a:gd name="connsiteX309" fmla="*/ 120288 w 923782"/>
                  <a:gd name="connsiteY309" fmla="*/ 667226 h 858002"/>
                  <a:gd name="connsiteX310" fmla="*/ 119349 w 923782"/>
                  <a:gd name="connsiteY310" fmla="*/ 664407 h 858002"/>
                  <a:gd name="connsiteX311" fmla="*/ 119349 w 923782"/>
                  <a:gd name="connsiteY311" fmla="*/ 662530 h 858002"/>
                  <a:gd name="connsiteX312" fmla="*/ 118409 w 923782"/>
                  <a:gd name="connsiteY312" fmla="*/ 660654 h 858002"/>
                  <a:gd name="connsiteX313" fmla="*/ 116530 w 923782"/>
                  <a:gd name="connsiteY313" fmla="*/ 655015 h 858002"/>
                  <a:gd name="connsiteX314" fmla="*/ 114651 w 923782"/>
                  <a:gd name="connsiteY314" fmla="*/ 651253 h 858002"/>
                  <a:gd name="connsiteX315" fmla="*/ 112771 w 923782"/>
                  <a:gd name="connsiteY315" fmla="*/ 643738 h 858002"/>
                  <a:gd name="connsiteX316" fmla="*/ 111831 w 923782"/>
                  <a:gd name="connsiteY316" fmla="*/ 640918 h 858002"/>
                  <a:gd name="connsiteX317" fmla="*/ 110891 w 923782"/>
                  <a:gd name="connsiteY317" fmla="*/ 639032 h 858002"/>
                  <a:gd name="connsiteX318" fmla="*/ 109952 w 923782"/>
                  <a:gd name="connsiteY318" fmla="*/ 620239 h 858002"/>
                  <a:gd name="connsiteX319" fmla="*/ 109012 w 923782"/>
                  <a:gd name="connsiteY319" fmla="*/ 619296 h 858002"/>
                  <a:gd name="connsiteX320" fmla="*/ 108073 w 923782"/>
                  <a:gd name="connsiteY320" fmla="*/ 617420 h 858002"/>
                  <a:gd name="connsiteX321" fmla="*/ 109952 w 923782"/>
                  <a:gd name="connsiteY321" fmla="*/ 599570 h 858002"/>
                  <a:gd name="connsiteX322" fmla="*/ 109012 w 923782"/>
                  <a:gd name="connsiteY322" fmla="*/ 594865 h 858002"/>
                  <a:gd name="connsiteX323" fmla="*/ 108073 w 923782"/>
                  <a:gd name="connsiteY323" fmla="*/ 585468 h 858002"/>
                  <a:gd name="connsiteX324" fmla="*/ 108073 w 923782"/>
                  <a:gd name="connsiteY324" fmla="*/ 584530 h 858002"/>
                  <a:gd name="connsiteX325" fmla="*/ 107132 w 923782"/>
                  <a:gd name="connsiteY325" fmla="*/ 582650 h 858002"/>
                  <a:gd name="connsiteX326" fmla="*/ 105253 w 923782"/>
                  <a:gd name="connsiteY326" fmla="*/ 566675 h 858002"/>
                  <a:gd name="connsiteX327" fmla="*/ 105253 w 923782"/>
                  <a:gd name="connsiteY327" fmla="*/ 563854 h 858002"/>
                  <a:gd name="connsiteX328" fmla="*/ 104313 w 923782"/>
                  <a:gd name="connsiteY328" fmla="*/ 561036 h 858002"/>
                  <a:gd name="connsiteX329" fmla="*/ 103374 w 923782"/>
                  <a:gd name="connsiteY329" fmla="*/ 559157 h 858002"/>
                  <a:gd name="connsiteX330" fmla="*/ 103374 w 923782"/>
                  <a:gd name="connsiteY330" fmla="*/ 557277 h 858002"/>
                  <a:gd name="connsiteX331" fmla="*/ 102434 w 923782"/>
                  <a:gd name="connsiteY331" fmla="*/ 555398 h 858002"/>
                  <a:gd name="connsiteX332" fmla="*/ 95855 w 923782"/>
                  <a:gd name="connsiteY332" fmla="*/ 521566 h 858002"/>
                  <a:gd name="connsiteX333" fmla="*/ 94916 w 923782"/>
                  <a:gd name="connsiteY333" fmla="*/ 517807 h 858002"/>
                  <a:gd name="connsiteX334" fmla="*/ 94916 w 923782"/>
                  <a:gd name="connsiteY334" fmla="*/ 512169 h 858002"/>
                  <a:gd name="connsiteX335" fmla="*/ 90217 w 923782"/>
                  <a:gd name="connsiteY335" fmla="*/ 473639 h 858002"/>
                  <a:gd name="connsiteX336" fmla="*/ 93035 w 923782"/>
                  <a:gd name="connsiteY336" fmla="*/ 467999 h 858002"/>
                  <a:gd name="connsiteX337" fmla="*/ 95855 w 923782"/>
                  <a:gd name="connsiteY337" fmla="*/ 463302 h 858002"/>
                  <a:gd name="connsiteX338" fmla="*/ 95855 w 923782"/>
                  <a:gd name="connsiteY338" fmla="*/ 461421 h 858002"/>
                  <a:gd name="connsiteX339" fmla="*/ 98674 w 923782"/>
                  <a:gd name="connsiteY339" fmla="*/ 452963 h 858002"/>
                  <a:gd name="connsiteX340" fmla="*/ 98674 w 923782"/>
                  <a:gd name="connsiteY340" fmla="*/ 447325 h 858002"/>
                  <a:gd name="connsiteX341" fmla="*/ 97734 w 923782"/>
                  <a:gd name="connsiteY341" fmla="*/ 436987 h 858002"/>
                  <a:gd name="connsiteX342" fmla="*/ 96795 w 923782"/>
                  <a:gd name="connsiteY342" fmla="*/ 435108 h 858002"/>
                  <a:gd name="connsiteX343" fmla="*/ 96795 w 923782"/>
                  <a:gd name="connsiteY343" fmla="*/ 431349 h 858002"/>
                  <a:gd name="connsiteX344" fmla="*/ 92096 w 923782"/>
                  <a:gd name="connsiteY344" fmla="*/ 407855 h 858002"/>
                  <a:gd name="connsiteX345" fmla="*/ 91156 w 923782"/>
                  <a:gd name="connsiteY345" fmla="*/ 405037 h 858002"/>
                  <a:gd name="connsiteX346" fmla="*/ 91156 w 923782"/>
                  <a:gd name="connsiteY346" fmla="*/ 403157 h 858002"/>
                  <a:gd name="connsiteX347" fmla="*/ 90217 w 923782"/>
                  <a:gd name="connsiteY347" fmla="*/ 373085 h 858002"/>
                  <a:gd name="connsiteX348" fmla="*/ 90217 w 923782"/>
                  <a:gd name="connsiteY348" fmla="*/ 369325 h 858002"/>
                  <a:gd name="connsiteX349" fmla="*/ 91156 w 923782"/>
                  <a:gd name="connsiteY349" fmla="*/ 367446 h 858002"/>
                  <a:gd name="connsiteX350" fmla="*/ 90217 w 923782"/>
                  <a:gd name="connsiteY350" fmla="*/ 364627 h 858002"/>
                  <a:gd name="connsiteX351" fmla="*/ 93976 w 923782"/>
                  <a:gd name="connsiteY351" fmla="*/ 349590 h 858002"/>
                  <a:gd name="connsiteX352" fmla="*/ 93035 w 923782"/>
                  <a:gd name="connsiteY352" fmla="*/ 344891 h 858002"/>
                  <a:gd name="connsiteX353" fmla="*/ 92096 w 923782"/>
                  <a:gd name="connsiteY353" fmla="*/ 343011 h 858002"/>
                  <a:gd name="connsiteX354" fmla="*/ 91156 w 923782"/>
                  <a:gd name="connsiteY354" fmla="*/ 332676 h 858002"/>
                  <a:gd name="connsiteX355" fmla="*/ 91156 w 923782"/>
                  <a:gd name="connsiteY355" fmla="*/ 330795 h 858002"/>
                  <a:gd name="connsiteX356" fmla="*/ 92096 w 923782"/>
                  <a:gd name="connsiteY356" fmla="*/ 327976 h 858002"/>
                  <a:gd name="connsiteX357" fmla="*/ 92096 w 923782"/>
                  <a:gd name="connsiteY357" fmla="*/ 321397 h 858002"/>
                  <a:gd name="connsiteX358" fmla="*/ 95855 w 923782"/>
                  <a:gd name="connsiteY358" fmla="*/ 303542 h 858002"/>
                  <a:gd name="connsiteX359" fmla="*/ 96795 w 923782"/>
                  <a:gd name="connsiteY359" fmla="*/ 301662 h 858002"/>
                  <a:gd name="connsiteX360" fmla="*/ 96795 w 923782"/>
                  <a:gd name="connsiteY360" fmla="*/ 297903 h 858002"/>
                  <a:gd name="connsiteX361" fmla="*/ 97734 w 923782"/>
                  <a:gd name="connsiteY361" fmla="*/ 265012 h 858002"/>
                  <a:gd name="connsiteX362" fmla="*/ 103374 w 923782"/>
                  <a:gd name="connsiteY362" fmla="*/ 248097 h 858002"/>
                  <a:gd name="connsiteX363" fmla="*/ 104313 w 923782"/>
                  <a:gd name="connsiteY363" fmla="*/ 246217 h 858002"/>
                  <a:gd name="connsiteX364" fmla="*/ 105253 w 923782"/>
                  <a:gd name="connsiteY364" fmla="*/ 244338 h 858002"/>
                  <a:gd name="connsiteX365" fmla="*/ 120288 w 923782"/>
                  <a:gd name="connsiteY365" fmla="*/ 214266 h 858002"/>
                  <a:gd name="connsiteX366" fmla="*/ 79880 w 923782"/>
                  <a:gd name="connsiteY366" fmla="*/ 171037 h 858002"/>
                  <a:gd name="connsiteX367" fmla="*/ 75180 w 923782"/>
                  <a:gd name="connsiteY367" fmla="*/ 168218 h 858002"/>
                  <a:gd name="connsiteX368" fmla="*/ 69542 w 923782"/>
                  <a:gd name="connsiteY368" fmla="*/ 164458 h 858002"/>
                  <a:gd name="connsiteX369" fmla="*/ 35711 w 923782"/>
                  <a:gd name="connsiteY369" fmla="*/ 140025 h 858002"/>
                  <a:gd name="connsiteX370" fmla="*/ 33832 w 923782"/>
                  <a:gd name="connsiteY370" fmla="*/ 139084 h 858002"/>
                  <a:gd name="connsiteX371" fmla="*/ 31953 w 923782"/>
                  <a:gd name="connsiteY371" fmla="*/ 138145 h 858002"/>
                  <a:gd name="connsiteX372" fmla="*/ 29132 w 923782"/>
                  <a:gd name="connsiteY372" fmla="*/ 135325 h 858002"/>
                  <a:gd name="connsiteX373" fmla="*/ 27253 w 923782"/>
                  <a:gd name="connsiteY373" fmla="*/ 132507 h 858002"/>
                  <a:gd name="connsiteX374" fmla="*/ 15036 w 923782"/>
                  <a:gd name="connsiteY374" fmla="*/ 114651 h 858002"/>
                  <a:gd name="connsiteX375" fmla="*/ 14097 w 923782"/>
                  <a:gd name="connsiteY375" fmla="*/ 113710 h 858002"/>
                  <a:gd name="connsiteX376" fmla="*/ 11278 w 923782"/>
                  <a:gd name="connsiteY376" fmla="*/ 110893 h 858002"/>
                  <a:gd name="connsiteX377" fmla="*/ 9398 w 923782"/>
                  <a:gd name="connsiteY377" fmla="*/ 107133 h 858002"/>
                  <a:gd name="connsiteX378" fmla="*/ 5638 w 923782"/>
                  <a:gd name="connsiteY378" fmla="*/ 97736 h 858002"/>
                  <a:gd name="connsiteX379" fmla="*/ 4699 w 923782"/>
                  <a:gd name="connsiteY379" fmla="*/ 95855 h 858002"/>
                  <a:gd name="connsiteX380" fmla="*/ 0 w 923782"/>
                  <a:gd name="connsiteY380" fmla="*/ 84578 h 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</a:cxnLst>
                <a:rect l="l" t="t" r="r" b="b"/>
                <a:pathLst>
                  <a:path w="923782" h="858002">
                    <a:moveTo>
                      <a:pt x="0" y="84578"/>
                    </a:moveTo>
                    <a:lnTo>
                      <a:pt x="14097" y="67664"/>
                    </a:lnTo>
                    <a:lnTo>
                      <a:pt x="15976" y="65784"/>
                    </a:lnTo>
                    <a:lnTo>
                      <a:pt x="16915" y="62964"/>
                    </a:lnTo>
                    <a:lnTo>
                      <a:pt x="17856" y="61085"/>
                    </a:lnTo>
                    <a:lnTo>
                      <a:pt x="18796" y="58266"/>
                    </a:lnTo>
                    <a:lnTo>
                      <a:pt x="16915" y="39470"/>
                    </a:lnTo>
                    <a:lnTo>
                      <a:pt x="16915" y="31013"/>
                    </a:lnTo>
                    <a:lnTo>
                      <a:pt x="13157" y="15976"/>
                    </a:lnTo>
                    <a:lnTo>
                      <a:pt x="12217" y="14097"/>
                    </a:lnTo>
                    <a:lnTo>
                      <a:pt x="21614" y="2820"/>
                    </a:lnTo>
                    <a:lnTo>
                      <a:pt x="25374" y="941"/>
                    </a:lnTo>
                    <a:lnTo>
                      <a:pt x="27253" y="941"/>
                    </a:lnTo>
                    <a:lnTo>
                      <a:pt x="29132" y="0"/>
                    </a:lnTo>
                    <a:lnTo>
                      <a:pt x="57325" y="4700"/>
                    </a:lnTo>
                    <a:lnTo>
                      <a:pt x="60145" y="6579"/>
                    </a:lnTo>
                    <a:lnTo>
                      <a:pt x="62024" y="7520"/>
                    </a:lnTo>
                    <a:lnTo>
                      <a:pt x="63903" y="9399"/>
                    </a:lnTo>
                    <a:lnTo>
                      <a:pt x="65783" y="10337"/>
                    </a:lnTo>
                    <a:lnTo>
                      <a:pt x="68602" y="12218"/>
                    </a:lnTo>
                    <a:lnTo>
                      <a:pt x="85518" y="25374"/>
                    </a:lnTo>
                    <a:lnTo>
                      <a:pt x="88338" y="27255"/>
                    </a:lnTo>
                    <a:lnTo>
                      <a:pt x="92096" y="29134"/>
                    </a:lnTo>
                    <a:lnTo>
                      <a:pt x="94916" y="30073"/>
                    </a:lnTo>
                    <a:lnTo>
                      <a:pt x="96795" y="31013"/>
                    </a:lnTo>
                    <a:lnTo>
                      <a:pt x="111831" y="36652"/>
                    </a:lnTo>
                    <a:lnTo>
                      <a:pt x="114651" y="39470"/>
                    </a:lnTo>
                    <a:lnTo>
                      <a:pt x="117470" y="40411"/>
                    </a:lnTo>
                    <a:lnTo>
                      <a:pt x="121229" y="44169"/>
                    </a:lnTo>
                    <a:lnTo>
                      <a:pt x="123108" y="46988"/>
                    </a:lnTo>
                    <a:lnTo>
                      <a:pt x="138144" y="64843"/>
                    </a:lnTo>
                    <a:lnTo>
                      <a:pt x="139084" y="66723"/>
                    </a:lnTo>
                    <a:lnTo>
                      <a:pt x="140963" y="68602"/>
                    </a:lnTo>
                    <a:lnTo>
                      <a:pt x="141903" y="70482"/>
                    </a:lnTo>
                    <a:lnTo>
                      <a:pt x="159759" y="84578"/>
                    </a:lnTo>
                    <a:lnTo>
                      <a:pt x="161638" y="85519"/>
                    </a:lnTo>
                    <a:lnTo>
                      <a:pt x="162578" y="86457"/>
                    </a:lnTo>
                    <a:lnTo>
                      <a:pt x="165397" y="88338"/>
                    </a:lnTo>
                    <a:lnTo>
                      <a:pt x="181373" y="98675"/>
                    </a:lnTo>
                    <a:lnTo>
                      <a:pt x="183252" y="99616"/>
                    </a:lnTo>
                    <a:lnTo>
                      <a:pt x="185132" y="100554"/>
                    </a:lnTo>
                    <a:lnTo>
                      <a:pt x="199229" y="108073"/>
                    </a:lnTo>
                    <a:lnTo>
                      <a:pt x="202048" y="109013"/>
                    </a:lnTo>
                    <a:lnTo>
                      <a:pt x="203927" y="109952"/>
                    </a:lnTo>
                    <a:lnTo>
                      <a:pt x="206747" y="110893"/>
                    </a:lnTo>
                    <a:lnTo>
                      <a:pt x="222723" y="112772"/>
                    </a:lnTo>
                    <a:lnTo>
                      <a:pt x="224602" y="112772"/>
                    </a:lnTo>
                    <a:lnTo>
                      <a:pt x="238698" y="109952"/>
                    </a:lnTo>
                    <a:lnTo>
                      <a:pt x="255614" y="105254"/>
                    </a:lnTo>
                    <a:lnTo>
                      <a:pt x="258433" y="124989"/>
                    </a:lnTo>
                    <a:lnTo>
                      <a:pt x="259372" y="129687"/>
                    </a:lnTo>
                    <a:lnTo>
                      <a:pt x="264071" y="136266"/>
                    </a:lnTo>
                    <a:lnTo>
                      <a:pt x="267832" y="137205"/>
                    </a:lnTo>
                    <a:lnTo>
                      <a:pt x="275349" y="140025"/>
                    </a:lnTo>
                    <a:lnTo>
                      <a:pt x="279108" y="141904"/>
                    </a:lnTo>
                    <a:lnTo>
                      <a:pt x="282867" y="149422"/>
                    </a:lnTo>
                    <a:lnTo>
                      <a:pt x="283806" y="153181"/>
                    </a:lnTo>
                    <a:lnTo>
                      <a:pt x="282867" y="156940"/>
                    </a:lnTo>
                    <a:lnTo>
                      <a:pt x="283806" y="158819"/>
                    </a:lnTo>
                    <a:lnTo>
                      <a:pt x="294144" y="164458"/>
                    </a:lnTo>
                    <a:lnTo>
                      <a:pt x="301662" y="178554"/>
                    </a:lnTo>
                    <a:lnTo>
                      <a:pt x="320457" y="178554"/>
                    </a:lnTo>
                    <a:lnTo>
                      <a:pt x="333613" y="181374"/>
                    </a:lnTo>
                    <a:lnTo>
                      <a:pt x="336433" y="185134"/>
                    </a:lnTo>
                    <a:lnTo>
                      <a:pt x="333613" y="197350"/>
                    </a:lnTo>
                    <a:lnTo>
                      <a:pt x="327975" y="202048"/>
                    </a:lnTo>
                    <a:lnTo>
                      <a:pt x="324216" y="202989"/>
                    </a:lnTo>
                    <a:lnTo>
                      <a:pt x="322337" y="209566"/>
                    </a:lnTo>
                    <a:lnTo>
                      <a:pt x="321397" y="221783"/>
                    </a:lnTo>
                    <a:lnTo>
                      <a:pt x="315759" y="234001"/>
                    </a:lnTo>
                    <a:lnTo>
                      <a:pt x="324216" y="238700"/>
                    </a:lnTo>
                    <a:lnTo>
                      <a:pt x="326096" y="242459"/>
                    </a:lnTo>
                    <a:lnTo>
                      <a:pt x="328914" y="246217"/>
                    </a:lnTo>
                    <a:lnTo>
                      <a:pt x="331734" y="252794"/>
                    </a:lnTo>
                    <a:lnTo>
                      <a:pt x="336433" y="267833"/>
                    </a:lnTo>
                    <a:lnTo>
                      <a:pt x="334553" y="271591"/>
                    </a:lnTo>
                    <a:lnTo>
                      <a:pt x="333613" y="282868"/>
                    </a:lnTo>
                    <a:lnTo>
                      <a:pt x="335492" y="286626"/>
                    </a:lnTo>
                    <a:lnTo>
                      <a:pt x="343011" y="289447"/>
                    </a:lnTo>
                    <a:lnTo>
                      <a:pt x="347710" y="287567"/>
                    </a:lnTo>
                    <a:lnTo>
                      <a:pt x="354288" y="281927"/>
                    </a:lnTo>
                    <a:lnTo>
                      <a:pt x="358047" y="283807"/>
                    </a:lnTo>
                    <a:lnTo>
                      <a:pt x="362746" y="285688"/>
                    </a:lnTo>
                    <a:lnTo>
                      <a:pt x="365566" y="288506"/>
                    </a:lnTo>
                    <a:lnTo>
                      <a:pt x="373084" y="300723"/>
                    </a:lnTo>
                    <a:lnTo>
                      <a:pt x="383420" y="306362"/>
                    </a:lnTo>
                    <a:lnTo>
                      <a:pt x="391878" y="311061"/>
                    </a:lnTo>
                    <a:lnTo>
                      <a:pt x="393758" y="314820"/>
                    </a:lnTo>
                    <a:lnTo>
                      <a:pt x="406915" y="318579"/>
                    </a:lnTo>
                    <a:lnTo>
                      <a:pt x="411614" y="318579"/>
                    </a:lnTo>
                    <a:lnTo>
                      <a:pt x="425709" y="317638"/>
                    </a:lnTo>
                    <a:lnTo>
                      <a:pt x="430408" y="317638"/>
                    </a:lnTo>
                    <a:lnTo>
                      <a:pt x="442626" y="315759"/>
                    </a:lnTo>
                    <a:lnTo>
                      <a:pt x="448266" y="312000"/>
                    </a:lnTo>
                    <a:lnTo>
                      <a:pt x="457657" y="306362"/>
                    </a:lnTo>
                    <a:lnTo>
                      <a:pt x="461420" y="306362"/>
                    </a:lnTo>
                    <a:lnTo>
                      <a:pt x="472697" y="307300"/>
                    </a:lnTo>
                    <a:lnTo>
                      <a:pt x="477393" y="304482"/>
                    </a:lnTo>
                    <a:lnTo>
                      <a:pt x="486794" y="299782"/>
                    </a:lnTo>
                    <a:lnTo>
                      <a:pt x="500891" y="296024"/>
                    </a:lnTo>
                    <a:lnTo>
                      <a:pt x="504654" y="296024"/>
                    </a:lnTo>
                    <a:lnTo>
                      <a:pt x="525323" y="312941"/>
                    </a:lnTo>
                    <a:lnTo>
                      <a:pt x="527209" y="316700"/>
                    </a:lnTo>
                    <a:lnTo>
                      <a:pt x="534724" y="333614"/>
                    </a:lnTo>
                    <a:lnTo>
                      <a:pt x="536600" y="336434"/>
                    </a:lnTo>
                    <a:lnTo>
                      <a:pt x="544116" y="343953"/>
                    </a:lnTo>
                    <a:lnTo>
                      <a:pt x="551640" y="352409"/>
                    </a:lnTo>
                    <a:lnTo>
                      <a:pt x="556336" y="358049"/>
                    </a:lnTo>
                    <a:lnTo>
                      <a:pt x="562918" y="360867"/>
                    </a:lnTo>
                    <a:lnTo>
                      <a:pt x="583587" y="376843"/>
                    </a:lnTo>
                    <a:lnTo>
                      <a:pt x="585464" y="379664"/>
                    </a:lnTo>
                    <a:lnTo>
                      <a:pt x="592988" y="387182"/>
                    </a:lnTo>
                    <a:lnTo>
                      <a:pt x="596741" y="389999"/>
                    </a:lnTo>
                    <a:lnTo>
                      <a:pt x="601447" y="394699"/>
                    </a:lnTo>
                    <a:lnTo>
                      <a:pt x="605200" y="397517"/>
                    </a:lnTo>
                    <a:lnTo>
                      <a:pt x="616477" y="405975"/>
                    </a:lnTo>
                    <a:lnTo>
                      <a:pt x="620239" y="408796"/>
                    </a:lnTo>
                    <a:lnTo>
                      <a:pt x="630574" y="417252"/>
                    </a:lnTo>
                    <a:lnTo>
                      <a:pt x="634336" y="438866"/>
                    </a:lnTo>
                    <a:lnTo>
                      <a:pt x="633393" y="444505"/>
                    </a:lnTo>
                    <a:lnTo>
                      <a:pt x="633393" y="467060"/>
                    </a:lnTo>
                    <a:lnTo>
                      <a:pt x="635279" y="470819"/>
                    </a:lnTo>
                    <a:lnTo>
                      <a:pt x="640909" y="475518"/>
                    </a:lnTo>
                    <a:lnTo>
                      <a:pt x="645614" y="479277"/>
                    </a:lnTo>
                    <a:lnTo>
                      <a:pt x="648433" y="482095"/>
                    </a:lnTo>
                    <a:lnTo>
                      <a:pt x="652196" y="490554"/>
                    </a:lnTo>
                    <a:lnTo>
                      <a:pt x="651253" y="495251"/>
                    </a:lnTo>
                    <a:lnTo>
                      <a:pt x="650310" y="499951"/>
                    </a:lnTo>
                    <a:lnTo>
                      <a:pt x="651253" y="504651"/>
                    </a:lnTo>
                    <a:lnTo>
                      <a:pt x="661587" y="523445"/>
                    </a:lnTo>
                    <a:lnTo>
                      <a:pt x="661587" y="528145"/>
                    </a:lnTo>
                    <a:lnTo>
                      <a:pt x="659711" y="551638"/>
                    </a:lnTo>
                    <a:lnTo>
                      <a:pt x="653129" y="569494"/>
                    </a:lnTo>
                    <a:lnTo>
                      <a:pt x="655949" y="581710"/>
                    </a:lnTo>
                    <a:lnTo>
                      <a:pt x="659711" y="582650"/>
                    </a:lnTo>
                    <a:lnTo>
                      <a:pt x="663464" y="582650"/>
                    </a:lnTo>
                    <a:lnTo>
                      <a:pt x="693544" y="579831"/>
                    </a:lnTo>
                    <a:lnTo>
                      <a:pt x="698240" y="581710"/>
                    </a:lnTo>
                    <a:lnTo>
                      <a:pt x="727377" y="589227"/>
                    </a:lnTo>
                    <a:lnTo>
                      <a:pt x="732072" y="590168"/>
                    </a:lnTo>
                    <a:lnTo>
                      <a:pt x="735825" y="592047"/>
                    </a:lnTo>
                    <a:lnTo>
                      <a:pt x="748989" y="606142"/>
                    </a:lnTo>
                    <a:lnTo>
                      <a:pt x="752742" y="611781"/>
                    </a:lnTo>
                    <a:lnTo>
                      <a:pt x="756504" y="630574"/>
                    </a:lnTo>
                    <a:lnTo>
                      <a:pt x="787518" y="631517"/>
                    </a:lnTo>
                    <a:lnTo>
                      <a:pt x="792213" y="627755"/>
                    </a:lnTo>
                    <a:lnTo>
                      <a:pt x="811016" y="612724"/>
                    </a:lnTo>
                    <a:lnTo>
                      <a:pt x="815712" y="613667"/>
                    </a:lnTo>
                    <a:lnTo>
                      <a:pt x="820407" y="612724"/>
                    </a:lnTo>
                    <a:lnTo>
                      <a:pt x="830742" y="593927"/>
                    </a:lnTo>
                    <a:lnTo>
                      <a:pt x="836381" y="592047"/>
                    </a:lnTo>
                    <a:lnTo>
                      <a:pt x="841086" y="588289"/>
                    </a:lnTo>
                    <a:lnTo>
                      <a:pt x="848601" y="589227"/>
                    </a:lnTo>
                    <a:lnTo>
                      <a:pt x="858936" y="589227"/>
                    </a:lnTo>
                    <a:lnTo>
                      <a:pt x="862698" y="592047"/>
                    </a:lnTo>
                    <a:lnTo>
                      <a:pt x="865518" y="594865"/>
                    </a:lnTo>
                    <a:lnTo>
                      <a:pt x="880558" y="608028"/>
                    </a:lnTo>
                    <a:lnTo>
                      <a:pt x="884311" y="610838"/>
                    </a:lnTo>
                    <a:lnTo>
                      <a:pt x="887130" y="612724"/>
                    </a:lnTo>
                    <a:lnTo>
                      <a:pt x="905923" y="616487"/>
                    </a:lnTo>
                    <a:lnTo>
                      <a:pt x="923782" y="616487"/>
                    </a:lnTo>
                    <a:lnTo>
                      <a:pt x="920963" y="624935"/>
                    </a:lnTo>
                    <a:lnTo>
                      <a:pt x="912505" y="633393"/>
                    </a:lnTo>
                    <a:lnTo>
                      <a:pt x="908742" y="635279"/>
                    </a:lnTo>
                    <a:lnTo>
                      <a:pt x="896531" y="639975"/>
                    </a:lnTo>
                    <a:lnTo>
                      <a:pt x="891826" y="641852"/>
                    </a:lnTo>
                    <a:lnTo>
                      <a:pt x="887130" y="646557"/>
                    </a:lnTo>
                    <a:lnTo>
                      <a:pt x="887130" y="649376"/>
                    </a:lnTo>
                    <a:lnTo>
                      <a:pt x="881491" y="654072"/>
                    </a:lnTo>
                    <a:lnTo>
                      <a:pt x="878672" y="656892"/>
                    </a:lnTo>
                    <a:lnTo>
                      <a:pt x="870214" y="658768"/>
                    </a:lnTo>
                    <a:lnTo>
                      <a:pt x="865518" y="660654"/>
                    </a:lnTo>
                    <a:lnTo>
                      <a:pt x="856117" y="669112"/>
                    </a:lnTo>
                    <a:lnTo>
                      <a:pt x="852354" y="677561"/>
                    </a:lnTo>
                    <a:lnTo>
                      <a:pt x="846725" y="684143"/>
                    </a:lnTo>
                    <a:lnTo>
                      <a:pt x="844839" y="686962"/>
                    </a:lnTo>
                    <a:lnTo>
                      <a:pt x="838267" y="693544"/>
                    </a:lnTo>
                    <a:lnTo>
                      <a:pt x="839200" y="707641"/>
                    </a:lnTo>
                    <a:lnTo>
                      <a:pt x="833561" y="721738"/>
                    </a:lnTo>
                    <a:lnTo>
                      <a:pt x="831685" y="724557"/>
                    </a:lnTo>
                    <a:lnTo>
                      <a:pt x="826046" y="730187"/>
                    </a:lnTo>
                    <a:lnTo>
                      <a:pt x="817588" y="744283"/>
                    </a:lnTo>
                    <a:lnTo>
                      <a:pt x="811949" y="753685"/>
                    </a:lnTo>
                    <a:lnTo>
                      <a:pt x="810073" y="757447"/>
                    </a:lnTo>
                    <a:lnTo>
                      <a:pt x="801614" y="768725"/>
                    </a:lnTo>
                    <a:lnTo>
                      <a:pt x="791280" y="775297"/>
                    </a:lnTo>
                    <a:lnTo>
                      <a:pt x="788460" y="777183"/>
                    </a:lnTo>
                    <a:lnTo>
                      <a:pt x="772478" y="780936"/>
                    </a:lnTo>
                    <a:lnTo>
                      <a:pt x="769658" y="780936"/>
                    </a:lnTo>
                    <a:lnTo>
                      <a:pt x="756504" y="778116"/>
                    </a:lnTo>
                    <a:lnTo>
                      <a:pt x="753685" y="777183"/>
                    </a:lnTo>
                    <a:lnTo>
                      <a:pt x="748046" y="772477"/>
                    </a:lnTo>
                    <a:lnTo>
                      <a:pt x="743350" y="765905"/>
                    </a:lnTo>
                    <a:lnTo>
                      <a:pt x="732072" y="762143"/>
                    </a:lnTo>
                    <a:lnTo>
                      <a:pt x="729253" y="761209"/>
                    </a:lnTo>
                    <a:lnTo>
                      <a:pt x="712337" y="762143"/>
                    </a:lnTo>
                    <a:lnTo>
                      <a:pt x="687905" y="765905"/>
                    </a:lnTo>
                    <a:lnTo>
                      <a:pt x="675685" y="765905"/>
                    </a:lnTo>
                    <a:lnTo>
                      <a:pt x="670046" y="770601"/>
                    </a:lnTo>
                    <a:lnTo>
                      <a:pt x="667226" y="772477"/>
                    </a:lnTo>
                    <a:lnTo>
                      <a:pt x="658768" y="782822"/>
                    </a:lnTo>
                    <a:lnTo>
                      <a:pt x="648433" y="792213"/>
                    </a:lnTo>
                    <a:lnTo>
                      <a:pt x="644671" y="794099"/>
                    </a:lnTo>
                    <a:lnTo>
                      <a:pt x="634336" y="795976"/>
                    </a:lnTo>
                    <a:lnTo>
                      <a:pt x="631517" y="795033"/>
                    </a:lnTo>
                    <a:lnTo>
                      <a:pt x="621182" y="792213"/>
                    </a:lnTo>
                    <a:lnTo>
                      <a:pt x="612724" y="784698"/>
                    </a:lnTo>
                    <a:lnTo>
                      <a:pt x="588293" y="786575"/>
                    </a:lnTo>
                    <a:lnTo>
                      <a:pt x="580768" y="786575"/>
                    </a:lnTo>
                    <a:lnTo>
                      <a:pt x="562918" y="783755"/>
                    </a:lnTo>
                    <a:lnTo>
                      <a:pt x="561032" y="781879"/>
                    </a:lnTo>
                    <a:lnTo>
                      <a:pt x="559156" y="780936"/>
                    </a:lnTo>
                    <a:lnTo>
                      <a:pt x="557279" y="780936"/>
                    </a:lnTo>
                    <a:lnTo>
                      <a:pt x="553517" y="779059"/>
                    </a:lnTo>
                    <a:lnTo>
                      <a:pt x="538477" y="768725"/>
                    </a:lnTo>
                    <a:lnTo>
                      <a:pt x="536600" y="767782"/>
                    </a:lnTo>
                    <a:lnTo>
                      <a:pt x="533781" y="766839"/>
                    </a:lnTo>
                    <a:lnTo>
                      <a:pt x="516865" y="769658"/>
                    </a:lnTo>
                    <a:lnTo>
                      <a:pt x="515931" y="771544"/>
                    </a:lnTo>
                    <a:lnTo>
                      <a:pt x="514045" y="772477"/>
                    </a:lnTo>
                    <a:lnTo>
                      <a:pt x="509349" y="778116"/>
                    </a:lnTo>
                    <a:lnTo>
                      <a:pt x="507473" y="780002"/>
                    </a:lnTo>
                    <a:lnTo>
                      <a:pt x="506530" y="781879"/>
                    </a:lnTo>
                    <a:lnTo>
                      <a:pt x="504654" y="782822"/>
                    </a:lnTo>
                    <a:lnTo>
                      <a:pt x="502768" y="784698"/>
                    </a:lnTo>
                    <a:lnTo>
                      <a:pt x="490557" y="791270"/>
                    </a:lnTo>
                    <a:lnTo>
                      <a:pt x="489614" y="792213"/>
                    </a:lnTo>
                    <a:lnTo>
                      <a:pt x="485851" y="799738"/>
                    </a:lnTo>
                    <a:lnTo>
                      <a:pt x="485851" y="801615"/>
                    </a:lnTo>
                    <a:lnTo>
                      <a:pt x="483975" y="804434"/>
                    </a:lnTo>
                    <a:lnTo>
                      <a:pt x="473640" y="815711"/>
                    </a:lnTo>
                    <a:lnTo>
                      <a:pt x="472697" y="818531"/>
                    </a:lnTo>
                    <a:lnTo>
                      <a:pt x="470821" y="820407"/>
                    </a:lnTo>
                    <a:lnTo>
                      <a:pt x="470821" y="821350"/>
                    </a:lnTo>
                    <a:lnTo>
                      <a:pt x="468001" y="831685"/>
                    </a:lnTo>
                    <a:lnTo>
                      <a:pt x="467058" y="832628"/>
                    </a:lnTo>
                    <a:lnTo>
                      <a:pt x="467058" y="834504"/>
                    </a:lnTo>
                    <a:lnTo>
                      <a:pt x="466115" y="836381"/>
                    </a:lnTo>
                    <a:lnTo>
                      <a:pt x="465182" y="838267"/>
                    </a:lnTo>
                    <a:lnTo>
                      <a:pt x="459543" y="847658"/>
                    </a:lnTo>
                    <a:lnTo>
                      <a:pt x="455781" y="849544"/>
                    </a:lnTo>
                    <a:lnTo>
                      <a:pt x="453904" y="850478"/>
                    </a:lnTo>
                    <a:lnTo>
                      <a:pt x="436048" y="843905"/>
                    </a:lnTo>
                    <a:lnTo>
                      <a:pt x="434168" y="842962"/>
                    </a:lnTo>
                    <a:lnTo>
                      <a:pt x="432288" y="841086"/>
                    </a:lnTo>
                    <a:lnTo>
                      <a:pt x="429469" y="840143"/>
                    </a:lnTo>
                    <a:lnTo>
                      <a:pt x="427589" y="839200"/>
                    </a:lnTo>
                    <a:lnTo>
                      <a:pt x="425709" y="838267"/>
                    </a:lnTo>
                    <a:lnTo>
                      <a:pt x="406915" y="838267"/>
                    </a:lnTo>
                    <a:lnTo>
                      <a:pt x="404095" y="839200"/>
                    </a:lnTo>
                    <a:lnTo>
                      <a:pt x="402216" y="839200"/>
                    </a:lnTo>
                    <a:lnTo>
                      <a:pt x="400337" y="840143"/>
                    </a:lnTo>
                    <a:lnTo>
                      <a:pt x="397517" y="841086"/>
                    </a:lnTo>
                    <a:lnTo>
                      <a:pt x="395638" y="842020"/>
                    </a:lnTo>
                    <a:lnTo>
                      <a:pt x="393758" y="842962"/>
                    </a:lnTo>
                    <a:lnTo>
                      <a:pt x="377782" y="849544"/>
                    </a:lnTo>
                    <a:lnTo>
                      <a:pt x="374963" y="849544"/>
                    </a:lnTo>
                    <a:lnTo>
                      <a:pt x="369324" y="850478"/>
                    </a:lnTo>
                    <a:lnTo>
                      <a:pt x="327035" y="858002"/>
                    </a:lnTo>
                    <a:lnTo>
                      <a:pt x="321397" y="855183"/>
                    </a:lnTo>
                    <a:lnTo>
                      <a:pt x="311999" y="852364"/>
                    </a:lnTo>
                    <a:lnTo>
                      <a:pt x="310120" y="851421"/>
                    </a:lnTo>
                    <a:lnTo>
                      <a:pt x="305421" y="850478"/>
                    </a:lnTo>
                    <a:lnTo>
                      <a:pt x="303542" y="849544"/>
                    </a:lnTo>
                    <a:lnTo>
                      <a:pt x="300722" y="848601"/>
                    </a:lnTo>
                    <a:lnTo>
                      <a:pt x="282867" y="845782"/>
                    </a:lnTo>
                    <a:lnTo>
                      <a:pt x="280047" y="845782"/>
                    </a:lnTo>
                    <a:lnTo>
                      <a:pt x="275349" y="844839"/>
                    </a:lnTo>
                    <a:lnTo>
                      <a:pt x="259372" y="843905"/>
                    </a:lnTo>
                    <a:lnTo>
                      <a:pt x="256554" y="844839"/>
                    </a:lnTo>
                    <a:lnTo>
                      <a:pt x="251855" y="844839"/>
                    </a:lnTo>
                    <a:lnTo>
                      <a:pt x="241517" y="843905"/>
                    </a:lnTo>
                    <a:lnTo>
                      <a:pt x="236818" y="843905"/>
                    </a:lnTo>
                    <a:lnTo>
                      <a:pt x="227422" y="842962"/>
                    </a:lnTo>
                    <a:lnTo>
                      <a:pt x="224602" y="842020"/>
                    </a:lnTo>
                    <a:lnTo>
                      <a:pt x="204868" y="844839"/>
                    </a:lnTo>
                    <a:lnTo>
                      <a:pt x="204868" y="842962"/>
                    </a:lnTo>
                    <a:lnTo>
                      <a:pt x="201108" y="840143"/>
                    </a:lnTo>
                    <a:lnTo>
                      <a:pt x="200169" y="838267"/>
                    </a:lnTo>
                    <a:lnTo>
                      <a:pt x="200169" y="836381"/>
                    </a:lnTo>
                    <a:lnTo>
                      <a:pt x="189830" y="815711"/>
                    </a:lnTo>
                    <a:lnTo>
                      <a:pt x="188891" y="813835"/>
                    </a:lnTo>
                    <a:lnTo>
                      <a:pt x="187951" y="812892"/>
                    </a:lnTo>
                    <a:lnTo>
                      <a:pt x="187012" y="810073"/>
                    </a:lnTo>
                    <a:lnTo>
                      <a:pt x="186072" y="808196"/>
                    </a:lnTo>
                    <a:lnTo>
                      <a:pt x="185132" y="807253"/>
                    </a:lnTo>
                    <a:lnTo>
                      <a:pt x="167276" y="786575"/>
                    </a:lnTo>
                    <a:lnTo>
                      <a:pt x="163518" y="783755"/>
                    </a:lnTo>
                    <a:lnTo>
                      <a:pt x="162578" y="782822"/>
                    </a:lnTo>
                    <a:lnTo>
                      <a:pt x="155060" y="774363"/>
                    </a:lnTo>
                    <a:lnTo>
                      <a:pt x="153181" y="770601"/>
                    </a:lnTo>
                    <a:lnTo>
                      <a:pt x="152241" y="766839"/>
                    </a:lnTo>
                    <a:lnTo>
                      <a:pt x="151301" y="764962"/>
                    </a:lnTo>
                    <a:lnTo>
                      <a:pt x="146602" y="753685"/>
                    </a:lnTo>
                    <a:lnTo>
                      <a:pt x="145662" y="751808"/>
                    </a:lnTo>
                    <a:lnTo>
                      <a:pt x="143783" y="748989"/>
                    </a:lnTo>
                    <a:lnTo>
                      <a:pt x="142843" y="748046"/>
                    </a:lnTo>
                    <a:lnTo>
                      <a:pt x="133445" y="735835"/>
                    </a:lnTo>
                    <a:lnTo>
                      <a:pt x="131566" y="733949"/>
                    </a:lnTo>
                    <a:lnTo>
                      <a:pt x="130627" y="732072"/>
                    </a:lnTo>
                    <a:lnTo>
                      <a:pt x="129687" y="730187"/>
                    </a:lnTo>
                    <a:lnTo>
                      <a:pt x="128748" y="728310"/>
                    </a:lnTo>
                    <a:lnTo>
                      <a:pt x="127807" y="726434"/>
                    </a:lnTo>
                    <a:lnTo>
                      <a:pt x="126867" y="725491"/>
                    </a:lnTo>
                    <a:lnTo>
                      <a:pt x="123108" y="706698"/>
                    </a:lnTo>
                    <a:lnTo>
                      <a:pt x="123108" y="702002"/>
                    </a:lnTo>
                    <a:lnTo>
                      <a:pt x="122168" y="698240"/>
                    </a:lnTo>
                    <a:lnTo>
                      <a:pt x="122168" y="691658"/>
                    </a:lnTo>
                    <a:lnTo>
                      <a:pt x="120288" y="669112"/>
                    </a:lnTo>
                    <a:lnTo>
                      <a:pt x="120288" y="667226"/>
                    </a:lnTo>
                    <a:lnTo>
                      <a:pt x="119349" y="664407"/>
                    </a:lnTo>
                    <a:lnTo>
                      <a:pt x="119349" y="662530"/>
                    </a:lnTo>
                    <a:lnTo>
                      <a:pt x="118409" y="660654"/>
                    </a:lnTo>
                    <a:lnTo>
                      <a:pt x="116530" y="655015"/>
                    </a:lnTo>
                    <a:lnTo>
                      <a:pt x="114651" y="651253"/>
                    </a:lnTo>
                    <a:lnTo>
                      <a:pt x="112771" y="643738"/>
                    </a:lnTo>
                    <a:lnTo>
                      <a:pt x="111831" y="640918"/>
                    </a:lnTo>
                    <a:lnTo>
                      <a:pt x="110891" y="639032"/>
                    </a:lnTo>
                    <a:lnTo>
                      <a:pt x="109952" y="620239"/>
                    </a:lnTo>
                    <a:lnTo>
                      <a:pt x="109012" y="619296"/>
                    </a:lnTo>
                    <a:lnTo>
                      <a:pt x="108073" y="617420"/>
                    </a:lnTo>
                    <a:lnTo>
                      <a:pt x="109952" y="599570"/>
                    </a:lnTo>
                    <a:lnTo>
                      <a:pt x="109012" y="594865"/>
                    </a:lnTo>
                    <a:lnTo>
                      <a:pt x="108073" y="585468"/>
                    </a:lnTo>
                    <a:lnTo>
                      <a:pt x="108073" y="584530"/>
                    </a:lnTo>
                    <a:lnTo>
                      <a:pt x="107132" y="582650"/>
                    </a:lnTo>
                    <a:lnTo>
                      <a:pt x="105253" y="566675"/>
                    </a:lnTo>
                    <a:lnTo>
                      <a:pt x="105253" y="563854"/>
                    </a:lnTo>
                    <a:lnTo>
                      <a:pt x="104313" y="561036"/>
                    </a:lnTo>
                    <a:lnTo>
                      <a:pt x="103374" y="559157"/>
                    </a:lnTo>
                    <a:lnTo>
                      <a:pt x="103374" y="557277"/>
                    </a:lnTo>
                    <a:lnTo>
                      <a:pt x="102434" y="555398"/>
                    </a:lnTo>
                    <a:lnTo>
                      <a:pt x="95855" y="521566"/>
                    </a:lnTo>
                    <a:lnTo>
                      <a:pt x="94916" y="517807"/>
                    </a:lnTo>
                    <a:lnTo>
                      <a:pt x="94916" y="512169"/>
                    </a:lnTo>
                    <a:lnTo>
                      <a:pt x="90217" y="473639"/>
                    </a:lnTo>
                    <a:lnTo>
                      <a:pt x="93035" y="467999"/>
                    </a:lnTo>
                    <a:lnTo>
                      <a:pt x="95855" y="463302"/>
                    </a:lnTo>
                    <a:lnTo>
                      <a:pt x="95855" y="461421"/>
                    </a:lnTo>
                    <a:lnTo>
                      <a:pt x="98674" y="452963"/>
                    </a:lnTo>
                    <a:lnTo>
                      <a:pt x="98674" y="447325"/>
                    </a:lnTo>
                    <a:lnTo>
                      <a:pt x="97734" y="436987"/>
                    </a:lnTo>
                    <a:lnTo>
                      <a:pt x="96795" y="435108"/>
                    </a:lnTo>
                    <a:lnTo>
                      <a:pt x="96795" y="431349"/>
                    </a:lnTo>
                    <a:lnTo>
                      <a:pt x="92096" y="407855"/>
                    </a:lnTo>
                    <a:lnTo>
                      <a:pt x="91156" y="405037"/>
                    </a:lnTo>
                    <a:lnTo>
                      <a:pt x="91156" y="403157"/>
                    </a:lnTo>
                    <a:lnTo>
                      <a:pt x="90217" y="373085"/>
                    </a:lnTo>
                    <a:lnTo>
                      <a:pt x="90217" y="369325"/>
                    </a:lnTo>
                    <a:lnTo>
                      <a:pt x="91156" y="367446"/>
                    </a:lnTo>
                    <a:lnTo>
                      <a:pt x="90217" y="364627"/>
                    </a:lnTo>
                    <a:lnTo>
                      <a:pt x="93976" y="349590"/>
                    </a:lnTo>
                    <a:lnTo>
                      <a:pt x="93035" y="344891"/>
                    </a:lnTo>
                    <a:lnTo>
                      <a:pt x="92096" y="343011"/>
                    </a:lnTo>
                    <a:lnTo>
                      <a:pt x="91156" y="332676"/>
                    </a:lnTo>
                    <a:lnTo>
                      <a:pt x="91156" y="330795"/>
                    </a:lnTo>
                    <a:lnTo>
                      <a:pt x="92096" y="327976"/>
                    </a:lnTo>
                    <a:lnTo>
                      <a:pt x="92096" y="321397"/>
                    </a:lnTo>
                    <a:lnTo>
                      <a:pt x="95855" y="303542"/>
                    </a:lnTo>
                    <a:lnTo>
                      <a:pt x="96795" y="301662"/>
                    </a:lnTo>
                    <a:lnTo>
                      <a:pt x="96795" y="297903"/>
                    </a:lnTo>
                    <a:lnTo>
                      <a:pt x="97734" y="265012"/>
                    </a:lnTo>
                    <a:lnTo>
                      <a:pt x="103374" y="248097"/>
                    </a:lnTo>
                    <a:lnTo>
                      <a:pt x="104313" y="246217"/>
                    </a:lnTo>
                    <a:lnTo>
                      <a:pt x="105253" y="244338"/>
                    </a:lnTo>
                    <a:lnTo>
                      <a:pt x="120288" y="214266"/>
                    </a:lnTo>
                    <a:lnTo>
                      <a:pt x="79880" y="171037"/>
                    </a:lnTo>
                    <a:lnTo>
                      <a:pt x="75180" y="168218"/>
                    </a:lnTo>
                    <a:lnTo>
                      <a:pt x="69542" y="164458"/>
                    </a:lnTo>
                    <a:lnTo>
                      <a:pt x="35711" y="140025"/>
                    </a:lnTo>
                    <a:lnTo>
                      <a:pt x="33832" y="139084"/>
                    </a:lnTo>
                    <a:lnTo>
                      <a:pt x="31953" y="138145"/>
                    </a:lnTo>
                    <a:lnTo>
                      <a:pt x="29132" y="135325"/>
                    </a:lnTo>
                    <a:lnTo>
                      <a:pt x="27253" y="132507"/>
                    </a:lnTo>
                    <a:lnTo>
                      <a:pt x="15036" y="114651"/>
                    </a:lnTo>
                    <a:lnTo>
                      <a:pt x="14097" y="113710"/>
                    </a:lnTo>
                    <a:lnTo>
                      <a:pt x="11278" y="110893"/>
                    </a:lnTo>
                    <a:lnTo>
                      <a:pt x="9398" y="107133"/>
                    </a:lnTo>
                    <a:lnTo>
                      <a:pt x="5638" y="97736"/>
                    </a:lnTo>
                    <a:lnTo>
                      <a:pt x="4699" y="95855"/>
                    </a:lnTo>
                    <a:lnTo>
                      <a:pt x="0" y="84578"/>
                    </a:ln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5761CAD4-9B2F-9856-B0A0-17E5FDBFCEFB}"/>
                  </a:ext>
                </a:extLst>
              </p:cNvPr>
              <p:cNvSpPr/>
              <p:nvPr/>
            </p:nvSpPr>
            <p:spPr>
              <a:xfrm>
                <a:off x="4257790" y="2357096"/>
                <a:ext cx="858753" cy="938512"/>
              </a:xfrm>
              <a:custGeom>
                <a:avLst/>
                <a:gdLst>
                  <a:gd name="connsiteX0" fmla="*/ 67665 w 647499"/>
                  <a:gd name="connsiteY0" fmla="*/ 114650 h 707637"/>
                  <a:gd name="connsiteX1" fmla="*/ 72361 w 647499"/>
                  <a:gd name="connsiteY1" fmla="*/ 122168 h 707637"/>
                  <a:gd name="connsiteX2" fmla="*/ 71428 w 647499"/>
                  <a:gd name="connsiteY2" fmla="*/ 133446 h 707637"/>
                  <a:gd name="connsiteX3" fmla="*/ 72361 w 647499"/>
                  <a:gd name="connsiteY3" fmla="*/ 138143 h 707637"/>
                  <a:gd name="connsiteX4" fmla="*/ 81763 w 647499"/>
                  <a:gd name="connsiteY4" fmla="*/ 138143 h 707637"/>
                  <a:gd name="connsiteX5" fmla="*/ 92097 w 647499"/>
                  <a:gd name="connsiteY5" fmla="*/ 144723 h 707637"/>
                  <a:gd name="connsiteX6" fmla="*/ 93983 w 647499"/>
                  <a:gd name="connsiteY6" fmla="*/ 156940 h 707637"/>
                  <a:gd name="connsiteX7" fmla="*/ 96793 w 647499"/>
                  <a:gd name="connsiteY7" fmla="*/ 158819 h 707637"/>
                  <a:gd name="connsiteX8" fmla="*/ 110899 w 647499"/>
                  <a:gd name="connsiteY8" fmla="*/ 156940 h 707637"/>
                  <a:gd name="connsiteX9" fmla="*/ 115595 w 647499"/>
                  <a:gd name="connsiteY9" fmla="*/ 157879 h 707637"/>
                  <a:gd name="connsiteX10" fmla="*/ 124054 w 647499"/>
                  <a:gd name="connsiteY10" fmla="*/ 160698 h 707637"/>
                  <a:gd name="connsiteX11" fmla="*/ 128749 w 647499"/>
                  <a:gd name="connsiteY11" fmla="*/ 161637 h 707637"/>
                  <a:gd name="connsiteX12" fmla="*/ 132512 w 647499"/>
                  <a:gd name="connsiteY12" fmla="*/ 160698 h 707637"/>
                  <a:gd name="connsiteX13" fmla="*/ 142846 w 647499"/>
                  <a:gd name="connsiteY13" fmla="*/ 155058 h 707637"/>
                  <a:gd name="connsiteX14" fmla="*/ 144723 w 647499"/>
                  <a:gd name="connsiteY14" fmla="*/ 133446 h 707637"/>
                  <a:gd name="connsiteX15" fmla="*/ 144723 w 647499"/>
                  <a:gd name="connsiteY15" fmla="*/ 127806 h 707637"/>
                  <a:gd name="connsiteX16" fmla="*/ 146609 w 647499"/>
                  <a:gd name="connsiteY16" fmla="*/ 114650 h 707637"/>
                  <a:gd name="connsiteX17" fmla="*/ 147542 w 647499"/>
                  <a:gd name="connsiteY17" fmla="*/ 109011 h 707637"/>
                  <a:gd name="connsiteX18" fmla="*/ 152238 w 647499"/>
                  <a:gd name="connsiteY18" fmla="*/ 103373 h 707637"/>
                  <a:gd name="connsiteX19" fmla="*/ 152238 w 647499"/>
                  <a:gd name="connsiteY19" fmla="*/ 85517 h 707637"/>
                  <a:gd name="connsiteX20" fmla="*/ 154124 w 647499"/>
                  <a:gd name="connsiteY20" fmla="*/ 81759 h 707637"/>
                  <a:gd name="connsiteX21" fmla="*/ 158820 w 647499"/>
                  <a:gd name="connsiteY21" fmla="*/ 67662 h 707637"/>
                  <a:gd name="connsiteX22" fmla="*/ 161639 w 647499"/>
                  <a:gd name="connsiteY22" fmla="*/ 54506 h 707637"/>
                  <a:gd name="connsiteX23" fmla="*/ 163516 w 647499"/>
                  <a:gd name="connsiteY23" fmla="*/ 51686 h 707637"/>
                  <a:gd name="connsiteX24" fmla="*/ 171983 w 647499"/>
                  <a:gd name="connsiteY24" fmla="*/ 46048 h 707637"/>
                  <a:gd name="connsiteX25" fmla="*/ 174793 w 647499"/>
                  <a:gd name="connsiteY25" fmla="*/ 43229 h 707637"/>
                  <a:gd name="connsiteX26" fmla="*/ 185137 w 647499"/>
                  <a:gd name="connsiteY26" fmla="*/ 35709 h 707637"/>
                  <a:gd name="connsiteX27" fmla="*/ 188890 w 647499"/>
                  <a:gd name="connsiteY27" fmla="*/ 35709 h 707637"/>
                  <a:gd name="connsiteX28" fmla="*/ 213331 w 647499"/>
                  <a:gd name="connsiteY28" fmla="*/ 32891 h 707637"/>
                  <a:gd name="connsiteX29" fmla="*/ 229305 w 647499"/>
                  <a:gd name="connsiteY29" fmla="*/ 27253 h 707637"/>
                  <a:gd name="connsiteX30" fmla="*/ 234001 w 647499"/>
                  <a:gd name="connsiteY30" fmla="*/ 29132 h 707637"/>
                  <a:gd name="connsiteX31" fmla="*/ 238706 w 647499"/>
                  <a:gd name="connsiteY31" fmla="*/ 30071 h 707637"/>
                  <a:gd name="connsiteX32" fmla="*/ 253736 w 647499"/>
                  <a:gd name="connsiteY32" fmla="*/ 29132 h 707637"/>
                  <a:gd name="connsiteX33" fmla="*/ 258432 w 647499"/>
                  <a:gd name="connsiteY33" fmla="*/ 27253 h 707637"/>
                  <a:gd name="connsiteX34" fmla="*/ 263138 w 647499"/>
                  <a:gd name="connsiteY34" fmla="*/ 18795 h 707637"/>
                  <a:gd name="connsiteX35" fmla="*/ 265014 w 647499"/>
                  <a:gd name="connsiteY35" fmla="*/ 15035 h 707637"/>
                  <a:gd name="connsiteX36" fmla="*/ 270653 w 647499"/>
                  <a:gd name="connsiteY36" fmla="*/ 15976 h 707637"/>
                  <a:gd name="connsiteX37" fmla="*/ 276292 w 647499"/>
                  <a:gd name="connsiteY37" fmla="*/ 16915 h 707637"/>
                  <a:gd name="connsiteX38" fmla="*/ 287569 w 647499"/>
                  <a:gd name="connsiteY38" fmla="*/ 13156 h 707637"/>
                  <a:gd name="connsiteX39" fmla="*/ 288512 w 647499"/>
                  <a:gd name="connsiteY39" fmla="*/ 939 h 707637"/>
                  <a:gd name="connsiteX40" fmla="*/ 305429 w 647499"/>
                  <a:gd name="connsiteY40" fmla="*/ 0 h 707637"/>
                  <a:gd name="connsiteX41" fmla="*/ 308239 w 647499"/>
                  <a:gd name="connsiteY41" fmla="*/ 2818 h 707637"/>
                  <a:gd name="connsiteX42" fmla="*/ 311058 w 647499"/>
                  <a:gd name="connsiteY42" fmla="*/ 6577 h 707637"/>
                  <a:gd name="connsiteX43" fmla="*/ 325155 w 647499"/>
                  <a:gd name="connsiteY43" fmla="*/ 25374 h 707637"/>
                  <a:gd name="connsiteX44" fmla="*/ 328917 w 647499"/>
                  <a:gd name="connsiteY44" fmla="*/ 31011 h 707637"/>
                  <a:gd name="connsiteX45" fmla="*/ 343957 w 647499"/>
                  <a:gd name="connsiteY45" fmla="*/ 64843 h 707637"/>
                  <a:gd name="connsiteX46" fmla="*/ 344891 w 647499"/>
                  <a:gd name="connsiteY46" fmla="*/ 75180 h 707637"/>
                  <a:gd name="connsiteX47" fmla="*/ 347710 w 647499"/>
                  <a:gd name="connsiteY47" fmla="*/ 79879 h 707637"/>
                  <a:gd name="connsiteX48" fmla="*/ 360864 w 647499"/>
                  <a:gd name="connsiteY48" fmla="*/ 95855 h 707637"/>
                  <a:gd name="connsiteX49" fmla="*/ 384362 w 647499"/>
                  <a:gd name="connsiteY49" fmla="*/ 97735 h 707637"/>
                  <a:gd name="connsiteX50" fmla="*/ 387182 w 647499"/>
                  <a:gd name="connsiteY50" fmla="*/ 99614 h 707637"/>
                  <a:gd name="connsiteX51" fmla="*/ 415376 w 647499"/>
                  <a:gd name="connsiteY51" fmla="*/ 108071 h 707637"/>
                  <a:gd name="connsiteX52" fmla="*/ 418195 w 647499"/>
                  <a:gd name="connsiteY52" fmla="*/ 106191 h 707637"/>
                  <a:gd name="connsiteX53" fmla="*/ 434168 w 647499"/>
                  <a:gd name="connsiteY53" fmla="*/ 85517 h 707637"/>
                  <a:gd name="connsiteX54" fmla="*/ 436988 w 647499"/>
                  <a:gd name="connsiteY54" fmla="*/ 82697 h 707637"/>
                  <a:gd name="connsiteX55" fmla="*/ 455781 w 647499"/>
                  <a:gd name="connsiteY55" fmla="*/ 64843 h 707637"/>
                  <a:gd name="connsiteX56" fmla="*/ 483041 w 647499"/>
                  <a:gd name="connsiteY56" fmla="*/ 45108 h 707637"/>
                  <a:gd name="connsiteX57" fmla="*/ 487737 w 647499"/>
                  <a:gd name="connsiteY57" fmla="*/ 43229 h 707637"/>
                  <a:gd name="connsiteX58" fmla="*/ 501834 w 647499"/>
                  <a:gd name="connsiteY58" fmla="*/ 32891 h 707637"/>
                  <a:gd name="connsiteX59" fmla="*/ 502777 w 647499"/>
                  <a:gd name="connsiteY59" fmla="*/ 29132 h 707637"/>
                  <a:gd name="connsiteX60" fmla="*/ 504654 w 647499"/>
                  <a:gd name="connsiteY60" fmla="*/ 25374 h 707637"/>
                  <a:gd name="connsiteX61" fmla="*/ 510292 w 647499"/>
                  <a:gd name="connsiteY61" fmla="*/ 15035 h 707637"/>
                  <a:gd name="connsiteX62" fmla="*/ 515931 w 647499"/>
                  <a:gd name="connsiteY62" fmla="*/ 4698 h 707637"/>
                  <a:gd name="connsiteX63" fmla="*/ 519684 w 647499"/>
                  <a:gd name="connsiteY63" fmla="*/ 4698 h 707637"/>
                  <a:gd name="connsiteX64" fmla="*/ 536600 w 647499"/>
                  <a:gd name="connsiteY64" fmla="*/ 6577 h 707637"/>
                  <a:gd name="connsiteX65" fmla="*/ 561975 w 647499"/>
                  <a:gd name="connsiteY65" fmla="*/ 7518 h 707637"/>
                  <a:gd name="connsiteX66" fmla="*/ 600504 w 647499"/>
                  <a:gd name="connsiteY66" fmla="*/ 15976 h 707637"/>
                  <a:gd name="connsiteX67" fmla="*/ 608028 w 647499"/>
                  <a:gd name="connsiteY67" fmla="*/ 17856 h 707637"/>
                  <a:gd name="connsiteX68" fmla="*/ 614601 w 647499"/>
                  <a:gd name="connsiteY68" fmla="*/ 18795 h 707637"/>
                  <a:gd name="connsiteX69" fmla="*/ 618363 w 647499"/>
                  <a:gd name="connsiteY69" fmla="*/ 17856 h 707637"/>
                  <a:gd name="connsiteX70" fmla="*/ 619306 w 647499"/>
                  <a:gd name="connsiteY70" fmla="*/ 34771 h 707637"/>
                  <a:gd name="connsiteX71" fmla="*/ 620239 w 647499"/>
                  <a:gd name="connsiteY71" fmla="*/ 43229 h 707637"/>
                  <a:gd name="connsiteX72" fmla="*/ 608962 w 647499"/>
                  <a:gd name="connsiteY72" fmla="*/ 55444 h 707637"/>
                  <a:gd name="connsiteX73" fmla="*/ 601447 w 647499"/>
                  <a:gd name="connsiteY73" fmla="*/ 65783 h 707637"/>
                  <a:gd name="connsiteX74" fmla="*/ 615544 w 647499"/>
                  <a:gd name="connsiteY74" fmla="*/ 66723 h 707637"/>
                  <a:gd name="connsiteX75" fmla="*/ 624002 w 647499"/>
                  <a:gd name="connsiteY75" fmla="*/ 74241 h 707637"/>
                  <a:gd name="connsiteX76" fmla="*/ 639042 w 647499"/>
                  <a:gd name="connsiteY76" fmla="*/ 79879 h 707637"/>
                  <a:gd name="connsiteX77" fmla="*/ 647500 w 647499"/>
                  <a:gd name="connsiteY77" fmla="*/ 87397 h 707637"/>
                  <a:gd name="connsiteX78" fmla="*/ 642795 w 647499"/>
                  <a:gd name="connsiteY78" fmla="*/ 98673 h 707637"/>
                  <a:gd name="connsiteX79" fmla="*/ 630583 w 647499"/>
                  <a:gd name="connsiteY79" fmla="*/ 93976 h 707637"/>
                  <a:gd name="connsiteX80" fmla="*/ 625878 w 647499"/>
                  <a:gd name="connsiteY80" fmla="*/ 92096 h 707637"/>
                  <a:gd name="connsiteX81" fmla="*/ 614601 w 647499"/>
                  <a:gd name="connsiteY81" fmla="*/ 96794 h 707637"/>
                  <a:gd name="connsiteX82" fmla="*/ 612724 w 647499"/>
                  <a:gd name="connsiteY82" fmla="*/ 100553 h 707637"/>
                  <a:gd name="connsiteX83" fmla="*/ 603323 w 647499"/>
                  <a:gd name="connsiteY83" fmla="*/ 99614 h 707637"/>
                  <a:gd name="connsiteX84" fmla="*/ 601447 w 647499"/>
                  <a:gd name="connsiteY84" fmla="*/ 95855 h 707637"/>
                  <a:gd name="connsiteX85" fmla="*/ 595808 w 647499"/>
                  <a:gd name="connsiteY85" fmla="*/ 84576 h 707637"/>
                  <a:gd name="connsiteX86" fmla="*/ 591112 w 647499"/>
                  <a:gd name="connsiteY86" fmla="*/ 83638 h 707637"/>
                  <a:gd name="connsiteX87" fmla="*/ 571376 w 647499"/>
                  <a:gd name="connsiteY87" fmla="*/ 89276 h 707637"/>
                  <a:gd name="connsiteX88" fmla="*/ 578891 w 647499"/>
                  <a:gd name="connsiteY88" fmla="*/ 109011 h 707637"/>
                  <a:gd name="connsiteX89" fmla="*/ 578891 w 647499"/>
                  <a:gd name="connsiteY89" fmla="*/ 112770 h 707637"/>
                  <a:gd name="connsiteX90" fmla="*/ 569500 w 647499"/>
                  <a:gd name="connsiteY90" fmla="*/ 124047 h 707637"/>
                  <a:gd name="connsiteX91" fmla="*/ 565737 w 647499"/>
                  <a:gd name="connsiteY91" fmla="*/ 137205 h 707637"/>
                  <a:gd name="connsiteX92" fmla="*/ 567614 w 647499"/>
                  <a:gd name="connsiteY92" fmla="*/ 147540 h 707637"/>
                  <a:gd name="connsiteX93" fmla="*/ 565737 w 647499"/>
                  <a:gd name="connsiteY93" fmla="*/ 151300 h 707637"/>
                  <a:gd name="connsiteX94" fmla="*/ 559156 w 647499"/>
                  <a:gd name="connsiteY94" fmla="*/ 159758 h 707637"/>
                  <a:gd name="connsiteX95" fmla="*/ 561975 w 647499"/>
                  <a:gd name="connsiteY95" fmla="*/ 178552 h 707637"/>
                  <a:gd name="connsiteX96" fmla="*/ 553517 w 647499"/>
                  <a:gd name="connsiteY96" fmla="*/ 185132 h 707637"/>
                  <a:gd name="connsiteX97" fmla="*/ 548821 w 647499"/>
                  <a:gd name="connsiteY97" fmla="*/ 187011 h 707637"/>
                  <a:gd name="connsiteX98" fmla="*/ 546944 w 647499"/>
                  <a:gd name="connsiteY98" fmla="*/ 196408 h 707637"/>
                  <a:gd name="connsiteX99" fmla="*/ 548821 w 647499"/>
                  <a:gd name="connsiteY99" fmla="*/ 199228 h 707637"/>
                  <a:gd name="connsiteX100" fmla="*/ 550697 w 647499"/>
                  <a:gd name="connsiteY100" fmla="*/ 208625 h 707637"/>
                  <a:gd name="connsiteX101" fmla="*/ 556336 w 647499"/>
                  <a:gd name="connsiteY101" fmla="*/ 215204 h 707637"/>
                  <a:gd name="connsiteX102" fmla="*/ 561042 w 647499"/>
                  <a:gd name="connsiteY102" fmla="*/ 217083 h 707637"/>
                  <a:gd name="connsiteX103" fmla="*/ 561975 w 647499"/>
                  <a:gd name="connsiteY103" fmla="*/ 232119 h 707637"/>
                  <a:gd name="connsiteX104" fmla="*/ 564794 w 647499"/>
                  <a:gd name="connsiteY104" fmla="*/ 245275 h 707637"/>
                  <a:gd name="connsiteX105" fmla="*/ 567614 w 647499"/>
                  <a:gd name="connsiteY105" fmla="*/ 248096 h 707637"/>
                  <a:gd name="connsiteX106" fmla="*/ 579834 w 647499"/>
                  <a:gd name="connsiteY106" fmla="*/ 257492 h 707637"/>
                  <a:gd name="connsiteX107" fmla="*/ 596751 w 647499"/>
                  <a:gd name="connsiteY107" fmla="*/ 259371 h 707637"/>
                  <a:gd name="connsiteX108" fmla="*/ 600504 w 647499"/>
                  <a:gd name="connsiteY108" fmla="*/ 256554 h 707637"/>
                  <a:gd name="connsiteX109" fmla="*/ 608028 w 647499"/>
                  <a:gd name="connsiteY109" fmla="*/ 252794 h 707637"/>
                  <a:gd name="connsiteX110" fmla="*/ 611781 w 647499"/>
                  <a:gd name="connsiteY110" fmla="*/ 253734 h 707637"/>
                  <a:gd name="connsiteX111" fmla="*/ 621182 w 647499"/>
                  <a:gd name="connsiteY111" fmla="*/ 268769 h 707637"/>
                  <a:gd name="connsiteX112" fmla="*/ 632460 w 647499"/>
                  <a:gd name="connsiteY112" fmla="*/ 288505 h 707637"/>
                  <a:gd name="connsiteX113" fmla="*/ 621182 w 647499"/>
                  <a:gd name="connsiteY113" fmla="*/ 297903 h 707637"/>
                  <a:gd name="connsiteX114" fmla="*/ 628698 w 647499"/>
                  <a:gd name="connsiteY114" fmla="*/ 311998 h 707637"/>
                  <a:gd name="connsiteX115" fmla="*/ 627764 w 647499"/>
                  <a:gd name="connsiteY115" fmla="*/ 322336 h 707637"/>
                  <a:gd name="connsiteX116" fmla="*/ 626821 w 647499"/>
                  <a:gd name="connsiteY116" fmla="*/ 329854 h 707637"/>
                  <a:gd name="connsiteX117" fmla="*/ 622125 w 647499"/>
                  <a:gd name="connsiteY117" fmla="*/ 338312 h 707637"/>
                  <a:gd name="connsiteX118" fmla="*/ 618363 w 647499"/>
                  <a:gd name="connsiteY118" fmla="*/ 357107 h 707637"/>
                  <a:gd name="connsiteX119" fmla="*/ 619306 w 647499"/>
                  <a:gd name="connsiteY119" fmla="*/ 365565 h 707637"/>
                  <a:gd name="connsiteX120" fmla="*/ 620239 w 647499"/>
                  <a:gd name="connsiteY120" fmla="*/ 369324 h 707637"/>
                  <a:gd name="connsiteX121" fmla="*/ 617420 w 647499"/>
                  <a:gd name="connsiteY121" fmla="*/ 382480 h 707637"/>
                  <a:gd name="connsiteX122" fmla="*/ 614601 w 647499"/>
                  <a:gd name="connsiteY122" fmla="*/ 387180 h 707637"/>
                  <a:gd name="connsiteX123" fmla="*/ 614601 w 647499"/>
                  <a:gd name="connsiteY123" fmla="*/ 390938 h 707637"/>
                  <a:gd name="connsiteX124" fmla="*/ 608028 w 647499"/>
                  <a:gd name="connsiteY124" fmla="*/ 416312 h 707637"/>
                  <a:gd name="connsiteX125" fmla="*/ 619306 w 647499"/>
                  <a:gd name="connsiteY125" fmla="*/ 427589 h 707637"/>
                  <a:gd name="connsiteX126" fmla="*/ 618363 w 647499"/>
                  <a:gd name="connsiteY126" fmla="*/ 443564 h 707637"/>
                  <a:gd name="connsiteX127" fmla="*/ 618363 w 647499"/>
                  <a:gd name="connsiteY127" fmla="*/ 450144 h 707637"/>
                  <a:gd name="connsiteX128" fmla="*/ 615544 w 647499"/>
                  <a:gd name="connsiteY128" fmla="*/ 456721 h 707637"/>
                  <a:gd name="connsiteX129" fmla="*/ 612724 w 647499"/>
                  <a:gd name="connsiteY129" fmla="*/ 470817 h 707637"/>
                  <a:gd name="connsiteX130" fmla="*/ 616487 w 647499"/>
                  <a:gd name="connsiteY130" fmla="*/ 479276 h 707637"/>
                  <a:gd name="connsiteX131" fmla="*/ 617420 w 647499"/>
                  <a:gd name="connsiteY131" fmla="*/ 502770 h 707637"/>
                  <a:gd name="connsiteX132" fmla="*/ 617420 w 647499"/>
                  <a:gd name="connsiteY132" fmla="*/ 511228 h 707637"/>
                  <a:gd name="connsiteX133" fmla="*/ 615544 w 647499"/>
                  <a:gd name="connsiteY133" fmla="*/ 514987 h 707637"/>
                  <a:gd name="connsiteX134" fmla="*/ 610848 w 647499"/>
                  <a:gd name="connsiteY134" fmla="*/ 528143 h 707637"/>
                  <a:gd name="connsiteX135" fmla="*/ 607086 w 647499"/>
                  <a:gd name="connsiteY135" fmla="*/ 544122 h 707637"/>
                  <a:gd name="connsiteX136" fmla="*/ 609905 w 647499"/>
                  <a:gd name="connsiteY136" fmla="*/ 553514 h 707637"/>
                  <a:gd name="connsiteX137" fmla="*/ 613667 w 647499"/>
                  <a:gd name="connsiteY137" fmla="*/ 557276 h 707637"/>
                  <a:gd name="connsiteX138" fmla="*/ 620239 w 647499"/>
                  <a:gd name="connsiteY138" fmla="*/ 562915 h 707637"/>
                  <a:gd name="connsiteX139" fmla="*/ 627764 w 647499"/>
                  <a:gd name="connsiteY139" fmla="*/ 566678 h 707637"/>
                  <a:gd name="connsiteX140" fmla="*/ 632460 w 647499"/>
                  <a:gd name="connsiteY140" fmla="*/ 569497 h 707637"/>
                  <a:gd name="connsiteX141" fmla="*/ 635279 w 647499"/>
                  <a:gd name="connsiteY141" fmla="*/ 576069 h 707637"/>
                  <a:gd name="connsiteX142" fmla="*/ 636222 w 647499"/>
                  <a:gd name="connsiteY142" fmla="*/ 579832 h 707637"/>
                  <a:gd name="connsiteX143" fmla="*/ 622125 w 647499"/>
                  <a:gd name="connsiteY143" fmla="*/ 592043 h 707637"/>
                  <a:gd name="connsiteX144" fmla="*/ 620239 w 647499"/>
                  <a:gd name="connsiteY144" fmla="*/ 592043 h 707637"/>
                  <a:gd name="connsiteX145" fmla="*/ 606143 w 647499"/>
                  <a:gd name="connsiteY145" fmla="*/ 588290 h 707637"/>
                  <a:gd name="connsiteX146" fmla="*/ 601447 w 647499"/>
                  <a:gd name="connsiteY146" fmla="*/ 586404 h 707637"/>
                  <a:gd name="connsiteX147" fmla="*/ 593931 w 647499"/>
                  <a:gd name="connsiteY147" fmla="*/ 583584 h 707637"/>
                  <a:gd name="connsiteX148" fmla="*/ 589226 w 647499"/>
                  <a:gd name="connsiteY148" fmla="*/ 581708 h 707637"/>
                  <a:gd name="connsiteX149" fmla="*/ 582654 w 647499"/>
                  <a:gd name="connsiteY149" fmla="*/ 579832 h 707637"/>
                  <a:gd name="connsiteX150" fmla="*/ 578891 w 647499"/>
                  <a:gd name="connsiteY150" fmla="*/ 578889 h 707637"/>
                  <a:gd name="connsiteX151" fmla="*/ 575129 w 647499"/>
                  <a:gd name="connsiteY151" fmla="*/ 578889 h 707637"/>
                  <a:gd name="connsiteX152" fmla="*/ 573253 w 647499"/>
                  <a:gd name="connsiteY152" fmla="*/ 587347 h 707637"/>
                  <a:gd name="connsiteX153" fmla="*/ 564794 w 647499"/>
                  <a:gd name="connsiteY153" fmla="*/ 587347 h 707637"/>
                  <a:gd name="connsiteX154" fmla="*/ 561042 w 647499"/>
                  <a:gd name="connsiteY154" fmla="*/ 594862 h 707637"/>
                  <a:gd name="connsiteX155" fmla="*/ 562918 w 647499"/>
                  <a:gd name="connsiteY155" fmla="*/ 603320 h 707637"/>
                  <a:gd name="connsiteX156" fmla="*/ 559156 w 647499"/>
                  <a:gd name="connsiteY156" fmla="*/ 607083 h 707637"/>
                  <a:gd name="connsiteX157" fmla="*/ 554460 w 647499"/>
                  <a:gd name="connsiteY157" fmla="*/ 608026 h 707637"/>
                  <a:gd name="connsiteX158" fmla="*/ 551640 w 647499"/>
                  <a:gd name="connsiteY158" fmla="*/ 604263 h 707637"/>
                  <a:gd name="connsiteX159" fmla="*/ 545058 w 647499"/>
                  <a:gd name="connsiteY159" fmla="*/ 596748 h 707637"/>
                  <a:gd name="connsiteX160" fmla="*/ 537543 w 647499"/>
                  <a:gd name="connsiteY160" fmla="*/ 589223 h 707637"/>
                  <a:gd name="connsiteX161" fmla="*/ 527209 w 647499"/>
                  <a:gd name="connsiteY161" fmla="*/ 588290 h 707637"/>
                  <a:gd name="connsiteX162" fmla="*/ 522503 w 647499"/>
                  <a:gd name="connsiteY162" fmla="*/ 590166 h 707637"/>
                  <a:gd name="connsiteX163" fmla="*/ 513112 w 647499"/>
                  <a:gd name="connsiteY163" fmla="*/ 598624 h 707637"/>
                  <a:gd name="connsiteX164" fmla="*/ 508416 w 647499"/>
                  <a:gd name="connsiteY164" fmla="*/ 604263 h 707637"/>
                  <a:gd name="connsiteX165" fmla="*/ 505597 w 647499"/>
                  <a:gd name="connsiteY165" fmla="*/ 608959 h 707637"/>
                  <a:gd name="connsiteX166" fmla="*/ 499015 w 647499"/>
                  <a:gd name="connsiteY166" fmla="*/ 613664 h 707637"/>
                  <a:gd name="connsiteX167" fmla="*/ 491500 w 647499"/>
                  <a:gd name="connsiteY167" fmla="*/ 614598 h 707637"/>
                  <a:gd name="connsiteX168" fmla="*/ 488671 w 647499"/>
                  <a:gd name="connsiteY168" fmla="*/ 620237 h 707637"/>
                  <a:gd name="connsiteX169" fmla="*/ 491500 w 647499"/>
                  <a:gd name="connsiteY169" fmla="*/ 624932 h 707637"/>
                  <a:gd name="connsiteX170" fmla="*/ 489614 w 647499"/>
                  <a:gd name="connsiteY170" fmla="*/ 631514 h 707637"/>
                  <a:gd name="connsiteX171" fmla="*/ 483975 w 647499"/>
                  <a:gd name="connsiteY171" fmla="*/ 637153 h 707637"/>
                  <a:gd name="connsiteX172" fmla="*/ 483975 w 647499"/>
                  <a:gd name="connsiteY172" fmla="*/ 641858 h 707637"/>
                  <a:gd name="connsiteX173" fmla="*/ 479279 w 647499"/>
                  <a:gd name="connsiteY173" fmla="*/ 648431 h 707637"/>
                  <a:gd name="connsiteX174" fmla="*/ 471764 w 647499"/>
                  <a:gd name="connsiteY174" fmla="*/ 655946 h 707637"/>
                  <a:gd name="connsiteX175" fmla="*/ 454847 w 647499"/>
                  <a:gd name="connsiteY175" fmla="*/ 668166 h 707637"/>
                  <a:gd name="connsiteX176" fmla="*/ 443570 w 647499"/>
                  <a:gd name="connsiteY176" fmla="*/ 664404 h 707637"/>
                  <a:gd name="connsiteX177" fmla="*/ 439807 w 647499"/>
                  <a:gd name="connsiteY177" fmla="*/ 663471 h 707637"/>
                  <a:gd name="connsiteX178" fmla="*/ 421948 w 647499"/>
                  <a:gd name="connsiteY178" fmla="*/ 663471 h 707637"/>
                  <a:gd name="connsiteX179" fmla="*/ 418195 w 647499"/>
                  <a:gd name="connsiteY179" fmla="*/ 664404 h 707637"/>
                  <a:gd name="connsiteX180" fmla="*/ 413499 w 647499"/>
                  <a:gd name="connsiteY180" fmla="*/ 665347 h 707637"/>
                  <a:gd name="connsiteX181" fmla="*/ 392820 w 647499"/>
                  <a:gd name="connsiteY181" fmla="*/ 668166 h 707637"/>
                  <a:gd name="connsiteX182" fmla="*/ 390001 w 647499"/>
                  <a:gd name="connsiteY182" fmla="*/ 669109 h 707637"/>
                  <a:gd name="connsiteX183" fmla="*/ 385305 w 647499"/>
                  <a:gd name="connsiteY183" fmla="*/ 669109 h 707637"/>
                  <a:gd name="connsiteX184" fmla="*/ 364626 w 647499"/>
                  <a:gd name="connsiteY184" fmla="*/ 670986 h 707637"/>
                  <a:gd name="connsiteX185" fmla="*/ 361807 w 647499"/>
                  <a:gd name="connsiteY185" fmla="*/ 669109 h 707637"/>
                  <a:gd name="connsiteX186" fmla="*/ 342071 w 647499"/>
                  <a:gd name="connsiteY186" fmla="*/ 663471 h 707637"/>
                  <a:gd name="connsiteX187" fmla="*/ 330794 w 647499"/>
                  <a:gd name="connsiteY187" fmla="*/ 660651 h 707637"/>
                  <a:gd name="connsiteX188" fmla="*/ 322345 w 647499"/>
                  <a:gd name="connsiteY188" fmla="*/ 660651 h 707637"/>
                  <a:gd name="connsiteX189" fmla="*/ 317640 w 647499"/>
                  <a:gd name="connsiteY189" fmla="*/ 675682 h 707637"/>
                  <a:gd name="connsiteX190" fmla="*/ 316697 w 647499"/>
                  <a:gd name="connsiteY190" fmla="*/ 678501 h 707637"/>
                  <a:gd name="connsiteX191" fmla="*/ 312001 w 647499"/>
                  <a:gd name="connsiteY191" fmla="*/ 693541 h 707637"/>
                  <a:gd name="connsiteX192" fmla="*/ 304486 w 647499"/>
                  <a:gd name="connsiteY192" fmla="*/ 706695 h 707637"/>
                  <a:gd name="connsiteX193" fmla="*/ 294142 w 647499"/>
                  <a:gd name="connsiteY193" fmla="*/ 707638 h 707637"/>
                  <a:gd name="connsiteX194" fmla="*/ 277235 w 647499"/>
                  <a:gd name="connsiteY194" fmla="*/ 704819 h 707637"/>
                  <a:gd name="connsiteX195" fmla="*/ 270653 w 647499"/>
                  <a:gd name="connsiteY195" fmla="*/ 693541 h 707637"/>
                  <a:gd name="connsiteX196" fmla="*/ 270653 w 647499"/>
                  <a:gd name="connsiteY196" fmla="*/ 681320 h 707637"/>
                  <a:gd name="connsiteX197" fmla="*/ 268776 w 647499"/>
                  <a:gd name="connsiteY197" fmla="*/ 670986 h 707637"/>
                  <a:gd name="connsiteX198" fmla="*/ 270653 w 647499"/>
                  <a:gd name="connsiteY198" fmla="*/ 664404 h 707637"/>
                  <a:gd name="connsiteX199" fmla="*/ 274415 w 647499"/>
                  <a:gd name="connsiteY199" fmla="*/ 646554 h 707637"/>
                  <a:gd name="connsiteX200" fmla="*/ 267834 w 647499"/>
                  <a:gd name="connsiteY200" fmla="*/ 644668 h 707637"/>
                  <a:gd name="connsiteX201" fmla="*/ 265014 w 647499"/>
                  <a:gd name="connsiteY201" fmla="*/ 642792 h 707637"/>
                  <a:gd name="connsiteX202" fmla="*/ 258432 w 647499"/>
                  <a:gd name="connsiteY202" fmla="*/ 643735 h 707637"/>
                  <a:gd name="connsiteX203" fmla="*/ 253736 w 647499"/>
                  <a:gd name="connsiteY203" fmla="*/ 645611 h 707637"/>
                  <a:gd name="connsiteX204" fmla="*/ 237763 w 647499"/>
                  <a:gd name="connsiteY204" fmla="*/ 646554 h 707637"/>
                  <a:gd name="connsiteX205" fmla="*/ 234944 w 647499"/>
                  <a:gd name="connsiteY205" fmla="*/ 644668 h 707637"/>
                  <a:gd name="connsiteX206" fmla="*/ 224600 w 647499"/>
                  <a:gd name="connsiteY206" fmla="*/ 639029 h 707637"/>
                  <a:gd name="connsiteX207" fmla="*/ 220847 w 647499"/>
                  <a:gd name="connsiteY207" fmla="*/ 637153 h 707637"/>
                  <a:gd name="connsiteX208" fmla="*/ 204873 w 647499"/>
                  <a:gd name="connsiteY208" fmla="*/ 631514 h 707637"/>
                  <a:gd name="connsiteX209" fmla="*/ 176679 w 647499"/>
                  <a:gd name="connsiteY209" fmla="*/ 629638 h 707637"/>
                  <a:gd name="connsiteX210" fmla="*/ 162582 w 647499"/>
                  <a:gd name="connsiteY210" fmla="*/ 627752 h 707637"/>
                  <a:gd name="connsiteX211" fmla="*/ 155057 w 647499"/>
                  <a:gd name="connsiteY211" fmla="*/ 618360 h 707637"/>
                  <a:gd name="connsiteX212" fmla="*/ 153181 w 647499"/>
                  <a:gd name="connsiteY212" fmla="*/ 616484 h 707637"/>
                  <a:gd name="connsiteX213" fmla="*/ 147542 w 647499"/>
                  <a:gd name="connsiteY213" fmla="*/ 606140 h 707637"/>
                  <a:gd name="connsiteX214" fmla="*/ 137208 w 647499"/>
                  <a:gd name="connsiteY214" fmla="*/ 597681 h 707637"/>
                  <a:gd name="connsiteX215" fmla="*/ 135331 w 647499"/>
                  <a:gd name="connsiteY215" fmla="*/ 595805 h 707637"/>
                  <a:gd name="connsiteX216" fmla="*/ 121234 w 647499"/>
                  <a:gd name="connsiteY216" fmla="*/ 583584 h 707637"/>
                  <a:gd name="connsiteX217" fmla="*/ 118415 w 647499"/>
                  <a:gd name="connsiteY217" fmla="*/ 574193 h 707637"/>
                  <a:gd name="connsiteX218" fmla="*/ 114652 w 647499"/>
                  <a:gd name="connsiteY218" fmla="*/ 567611 h 707637"/>
                  <a:gd name="connsiteX219" fmla="*/ 109014 w 647499"/>
                  <a:gd name="connsiteY219" fmla="*/ 558219 h 707637"/>
                  <a:gd name="connsiteX220" fmla="*/ 108071 w 647499"/>
                  <a:gd name="connsiteY220" fmla="*/ 554457 h 707637"/>
                  <a:gd name="connsiteX221" fmla="*/ 107137 w 647499"/>
                  <a:gd name="connsiteY221" fmla="*/ 544122 h 707637"/>
                  <a:gd name="connsiteX222" fmla="*/ 102432 w 647499"/>
                  <a:gd name="connsiteY222" fmla="*/ 537541 h 707637"/>
                  <a:gd name="connsiteX223" fmla="*/ 95860 w 647499"/>
                  <a:gd name="connsiteY223" fmla="*/ 530961 h 707637"/>
                  <a:gd name="connsiteX224" fmla="*/ 93040 w 647499"/>
                  <a:gd name="connsiteY224" fmla="*/ 528143 h 707637"/>
                  <a:gd name="connsiteX225" fmla="*/ 81763 w 647499"/>
                  <a:gd name="connsiteY225" fmla="*/ 521564 h 707637"/>
                  <a:gd name="connsiteX226" fmla="*/ 78000 w 647499"/>
                  <a:gd name="connsiteY226" fmla="*/ 521564 h 707637"/>
                  <a:gd name="connsiteX227" fmla="*/ 60150 w 647499"/>
                  <a:gd name="connsiteY227" fmla="*/ 523444 h 707637"/>
                  <a:gd name="connsiteX228" fmla="*/ 57331 w 647499"/>
                  <a:gd name="connsiteY228" fmla="*/ 523444 h 707637"/>
                  <a:gd name="connsiteX229" fmla="*/ 43234 w 647499"/>
                  <a:gd name="connsiteY229" fmla="*/ 529081 h 707637"/>
                  <a:gd name="connsiteX230" fmla="*/ 36652 w 647499"/>
                  <a:gd name="connsiteY230" fmla="*/ 518746 h 707637"/>
                  <a:gd name="connsiteX231" fmla="*/ 31013 w 647499"/>
                  <a:gd name="connsiteY231" fmla="*/ 518746 h 707637"/>
                  <a:gd name="connsiteX232" fmla="*/ 28194 w 647499"/>
                  <a:gd name="connsiteY232" fmla="*/ 512167 h 707637"/>
                  <a:gd name="connsiteX233" fmla="*/ 22555 w 647499"/>
                  <a:gd name="connsiteY233" fmla="*/ 511228 h 707637"/>
                  <a:gd name="connsiteX234" fmla="*/ 19736 w 647499"/>
                  <a:gd name="connsiteY234" fmla="*/ 506528 h 707637"/>
                  <a:gd name="connsiteX235" fmla="*/ 26318 w 647499"/>
                  <a:gd name="connsiteY235" fmla="*/ 502770 h 707637"/>
                  <a:gd name="connsiteX236" fmla="*/ 29137 w 647499"/>
                  <a:gd name="connsiteY236" fmla="*/ 501828 h 707637"/>
                  <a:gd name="connsiteX237" fmla="*/ 34776 w 647499"/>
                  <a:gd name="connsiteY237" fmla="*/ 498070 h 707637"/>
                  <a:gd name="connsiteX238" fmla="*/ 33833 w 647499"/>
                  <a:gd name="connsiteY238" fmla="*/ 494311 h 707637"/>
                  <a:gd name="connsiteX239" fmla="*/ 25375 w 647499"/>
                  <a:gd name="connsiteY239" fmla="*/ 496191 h 707637"/>
                  <a:gd name="connsiteX240" fmla="*/ 22555 w 647499"/>
                  <a:gd name="connsiteY240" fmla="*/ 497132 h 707637"/>
                  <a:gd name="connsiteX241" fmla="*/ 15040 w 647499"/>
                  <a:gd name="connsiteY241" fmla="*/ 497132 h 707637"/>
                  <a:gd name="connsiteX242" fmla="*/ 7525 w 647499"/>
                  <a:gd name="connsiteY242" fmla="*/ 489614 h 707637"/>
                  <a:gd name="connsiteX243" fmla="*/ 943 w 647499"/>
                  <a:gd name="connsiteY243" fmla="*/ 483035 h 707637"/>
                  <a:gd name="connsiteX244" fmla="*/ 0 w 647499"/>
                  <a:gd name="connsiteY244" fmla="*/ 478335 h 707637"/>
                  <a:gd name="connsiteX245" fmla="*/ 7525 w 647499"/>
                  <a:gd name="connsiteY245" fmla="*/ 476456 h 707637"/>
                  <a:gd name="connsiteX246" fmla="*/ 11278 w 647499"/>
                  <a:gd name="connsiteY246" fmla="*/ 476456 h 707637"/>
                  <a:gd name="connsiteX247" fmla="*/ 15983 w 647499"/>
                  <a:gd name="connsiteY247" fmla="*/ 477396 h 707637"/>
                  <a:gd name="connsiteX248" fmla="*/ 19736 w 647499"/>
                  <a:gd name="connsiteY248" fmla="*/ 470817 h 707637"/>
                  <a:gd name="connsiteX249" fmla="*/ 14097 w 647499"/>
                  <a:gd name="connsiteY249" fmla="*/ 465179 h 707637"/>
                  <a:gd name="connsiteX250" fmla="*/ 15040 w 647499"/>
                  <a:gd name="connsiteY250" fmla="*/ 453902 h 707637"/>
                  <a:gd name="connsiteX251" fmla="*/ 8458 w 647499"/>
                  <a:gd name="connsiteY251" fmla="*/ 456721 h 707637"/>
                  <a:gd name="connsiteX252" fmla="*/ 8458 w 647499"/>
                  <a:gd name="connsiteY252" fmla="*/ 449203 h 707637"/>
                  <a:gd name="connsiteX253" fmla="*/ 12220 w 647499"/>
                  <a:gd name="connsiteY253" fmla="*/ 445444 h 707637"/>
                  <a:gd name="connsiteX254" fmla="*/ 5639 w 647499"/>
                  <a:gd name="connsiteY254" fmla="*/ 442626 h 707637"/>
                  <a:gd name="connsiteX255" fmla="*/ 5639 w 647499"/>
                  <a:gd name="connsiteY255" fmla="*/ 436047 h 707637"/>
                  <a:gd name="connsiteX256" fmla="*/ 9401 w 647499"/>
                  <a:gd name="connsiteY256" fmla="*/ 434168 h 707637"/>
                  <a:gd name="connsiteX257" fmla="*/ 8458 w 647499"/>
                  <a:gd name="connsiteY257" fmla="*/ 429468 h 707637"/>
                  <a:gd name="connsiteX258" fmla="*/ 7525 w 647499"/>
                  <a:gd name="connsiteY258" fmla="*/ 426650 h 707637"/>
                  <a:gd name="connsiteX259" fmla="*/ 5639 w 647499"/>
                  <a:gd name="connsiteY259" fmla="*/ 422891 h 707637"/>
                  <a:gd name="connsiteX260" fmla="*/ 12220 w 647499"/>
                  <a:gd name="connsiteY260" fmla="*/ 419131 h 707637"/>
                  <a:gd name="connsiteX261" fmla="*/ 15040 w 647499"/>
                  <a:gd name="connsiteY261" fmla="*/ 412553 h 707637"/>
                  <a:gd name="connsiteX262" fmla="*/ 20679 w 647499"/>
                  <a:gd name="connsiteY262" fmla="*/ 413492 h 707637"/>
                  <a:gd name="connsiteX263" fmla="*/ 22555 w 647499"/>
                  <a:gd name="connsiteY263" fmla="*/ 417252 h 707637"/>
                  <a:gd name="connsiteX264" fmla="*/ 25375 w 647499"/>
                  <a:gd name="connsiteY264" fmla="*/ 416312 h 707637"/>
                  <a:gd name="connsiteX265" fmla="*/ 33833 w 647499"/>
                  <a:gd name="connsiteY265" fmla="*/ 405974 h 707637"/>
                  <a:gd name="connsiteX266" fmla="*/ 33833 w 647499"/>
                  <a:gd name="connsiteY266" fmla="*/ 403155 h 707637"/>
                  <a:gd name="connsiteX267" fmla="*/ 37595 w 647499"/>
                  <a:gd name="connsiteY267" fmla="*/ 389059 h 707637"/>
                  <a:gd name="connsiteX268" fmla="*/ 38529 w 647499"/>
                  <a:gd name="connsiteY268" fmla="*/ 379662 h 707637"/>
                  <a:gd name="connsiteX269" fmla="*/ 46053 w 647499"/>
                  <a:gd name="connsiteY269" fmla="*/ 379662 h 707637"/>
                  <a:gd name="connsiteX270" fmla="*/ 49806 w 647499"/>
                  <a:gd name="connsiteY270" fmla="*/ 375903 h 707637"/>
                  <a:gd name="connsiteX271" fmla="*/ 45110 w 647499"/>
                  <a:gd name="connsiteY271" fmla="*/ 367444 h 707637"/>
                  <a:gd name="connsiteX272" fmla="*/ 39472 w 647499"/>
                  <a:gd name="connsiteY272" fmla="*/ 362744 h 707637"/>
                  <a:gd name="connsiteX273" fmla="*/ 39472 w 647499"/>
                  <a:gd name="connsiteY273" fmla="*/ 350530 h 707637"/>
                  <a:gd name="connsiteX274" fmla="*/ 40415 w 647499"/>
                  <a:gd name="connsiteY274" fmla="*/ 335492 h 707637"/>
                  <a:gd name="connsiteX275" fmla="*/ 41348 w 647499"/>
                  <a:gd name="connsiteY275" fmla="*/ 327035 h 707637"/>
                  <a:gd name="connsiteX276" fmla="*/ 53569 w 647499"/>
                  <a:gd name="connsiteY276" fmla="*/ 319516 h 707637"/>
                  <a:gd name="connsiteX277" fmla="*/ 44167 w 647499"/>
                  <a:gd name="connsiteY277" fmla="*/ 305421 h 707637"/>
                  <a:gd name="connsiteX278" fmla="*/ 51692 w 647499"/>
                  <a:gd name="connsiteY278" fmla="*/ 297903 h 707637"/>
                  <a:gd name="connsiteX279" fmla="*/ 54512 w 647499"/>
                  <a:gd name="connsiteY279" fmla="*/ 293203 h 707637"/>
                  <a:gd name="connsiteX280" fmla="*/ 54512 w 647499"/>
                  <a:gd name="connsiteY280" fmla="*/ 289445 h 707637"/>
                  <a:gd name="connsiteX281" fmla="*/ 49806 w 647499"/>
                  <a:gd name="connsiteY281" fmla="*/ 286624 h 707637"/>
                  <a:gd name="connsiteX282" fmla="*/ 52626 w 647499"/>
                  <a:gd name="connsiteY282" fmla="*/ 277228 h 707637"/>
                  <a:gd name="connsiteX283" fmla="*/ 57331 w 647499"/>
                  <a:gd name="connsiteY283" fmla="*/ 276289 h 707637"/>
                  <a:gd name="connsiteX284" fmla="*/ 60150 w 647499"/>
                  <a:gd name="connsiteY284" fmla="*/ 268769 h 707637"/>
                  <a:gd name="connsiteX285" fmla="*/ 62970 w 647499"/>
                  <a:gd name="connsiteY285" fmla="*/ 270648 h 707637"/>
                  <a:gd name="connsiteX286" fmla="*/ 65789 w 647499"/>
                  <a:gd name="connsiteY286" fmla="*/ 271589 h 707637"/>
                  <a:gd name="connsiteX287" fmla="*/ 68609 w 647499"/>
                  <a:gd name="connsiteY287" fmla="*/ 267831 h 707637"/>
                  <a:gd name="connsiteX288" fmla="*/ 73304 w 647499"/>
                  <a:gd name="connsiteY288" fmla="*/ 267831 h 707637"/>
                  <a:gd name="connsiteX289" fmla="*/ 72361 w 647499"/>
                  <a:gd name="connsiteY289" fmla="*/ 260313 h 707637"/>
                  <a:gd name="connsiteX290" fmla="*/ 67665 w 647499"/>
                  <a:gd name="connsiteY290" fmla="*/ 254675 h 707637"/>
                  <a:gd name="connsiteX291" fmla="*/ 65789 w 647499"/>
                  <a:gd name="connsiteY291" fmla="*/ 250915 h 707637"/>
                  <a:gd name="connsiteX292" fmla="*/ 71428 w 647499"/>
                  <a:gd name="connsiteY292" fmla="*/ 249975 h 707637"/>
                  <a:gd name="connsiteX293" fmla="*/ 63903 w 647499"/>
                  <a:gd name="connsiteY293" fmla="*/ 240578 h 707637"/>
                  <a:gd name="connsiteX294" fmla="*/ 61084 w 647499"/>
                  <a:gd name="connsiteY294" fmla="*/ 235878 h 707637"/>
                  <a:gd name="connsiteX295" fmla="*/ 61084 w 647499"/>
                  <a:gd name="connsiteY295" fmla="*/ 232119 h 707637"/>
                  <a:gd name="connsiteX296" fmla="*/ 55445 w 647499"/>
                  <a:gd name="connsiteY296" fmla="*/ 230239 h 707637"/>
                  <a:gd name="connsiteX297" fmla="*/ 53569 w 647499"/>
                  <a:gd name="connsiteY297" fmla="*/ 223660 h 707637"/>
                  <a:gd name="connsiteX298" fmla="*/ 54512 w 647499"/>
                  <a:gd name="connsiteY298" fmla="*/ 216143 h 707637"/>
                  <a:gd name="connsiteX299" fmla="*/ 47930 w 647499"/>
                  <a:gd name="connsiteY299" fmla="*/ 213325 h 707637"/>
                  <a:gd name="connsiteX300" fmla="*/ 43234 w 647499"/>
                  <a:gd name="connsiteY300" fmla="*/ 217083 h 707637"/>
                  <a:gd name="connsiteX301" fmla="*/ 39472 w 647499"/>
                  <a:gd name="connsiteY301" fmla="*/ 218022 h 707637"/>
                  <a:gd name="connsiteX302" fmla="*/ 31956 w 647499"/>
                  <a:gd name="connsiteY302" fmla="*/ 218022 h 707637"/>
                  <a:gd name="connsiteX303" fmla="*/ 24432 w 647499"/>
                  <a:gd name="connsiteY303" fmla="*/ 217083 h 707637"/>
                  <a:gd name="connsiteX304" fmla="*/ 21622 w 647499"/>
                  <a:gd name="connsiteY304" fmla="*/ 210504 h 707637"/>
                  <a:gd name="connsiteX305" fmla="*/ 20679 w 647499"/>
                  <a:gd name="connsiteY305" fmla="*/ 203927 h 707637"/>
                  <a:gd name="connsiteX306" fmla="*/ 25375 w 647499"/>
                  <a:gd name="connsiteY306" fmla="*/ 202987 h 707637"/>
                  <a:gd name="connsiteX307" fmla="*/ 27251 w 647499"/>
                  <a:gd name="connsiteY307" fmla="*/ 200167 h 707637"/>
                  <a:gd name="connsiteX308" fmla="*/ 29137 w 647499"/>
                  <a:gd name="connsiteY308" fmla="*/ 195469 h 707637"/>
                  <a:gd name="connsiteX309" fmla="*/ 32890 w 647499"/>
                  <a:gd name="connsiteY309" fmla="*/ 193590 h 707637"/>
                  <a:gd name="connsiteX310" fmla="*/ 37595 w 647499"/>
                  <a:gd name="connsiteY310" fmla="*/ 189830 h 707637"/>
                  <a:gd name="connsiteX311" fmla="*/ 37595 w 647499"/>
                  <a:gd name="connsiteY311" fmla="*/ 187011 h 707637"/>
                  <a:gd name="connsiteX312" fmla="*/ 39472 w 647499"/>
                  <a:gd name="connsiteY312" fmla="*/ 179493 h 707637"/>
                  <a:gd name="connsiteX313" fmla="*/ 46987 w 647499"/>
                  <a:gd name="connsiteY313" fmla="*/ 178552 h 707637"/>
                  <a:gd name="connsiteX314" fmla="*/ 42291 w 647499"/>
                  <a:gd name="connsiteY314" fmla="*/ 172914 h 707637"/>
                  <a:gd name="connsiteX315" fmla="*/ 46053 w 647499"/>
                  <a:gd name="connsiteY315" fmla="*/ 167276 h 707637"/>
                  <a:gd name="connsiteX316" fmla="*/ 42291 w 647499"/>
                  <a:gd name="connsiteY316" fmla="*/ 162578 h 707637"/>
                  <a:gd name="connsiteX317" fmla="*/ 44167 w 647499"/>
                  <a:gd name="connsiteY317" fmla="*/ 160698 h 707637"/>
                  <a:gd name="connsiteX318" fmla="*/ 56388 w 647499"/>
                  <a:gd name="connsiteY318" fmla="*/ 160698 h 707637"/>
                  <a:gd name="connsiteX319" fmla="*/ 55445 w 647499"/>
                  <a:gd name="connsiteY319" fmla="*/ 150361 h 707637"/>
                  <a:gd name="connsiteX320" fmla="*/ 56388 w 647499"/>
                  <a:gd name="connsiteY320" fmla="*/ 144723 h 707637"/>
                  <a:gd name="connsiteX321" fmla="*/ 58264 w 647499"/>
                  <a:gd name="connsiteY321" fmla="*/ 139084 h 707637"/>
                  <a:gd name="connsiteX322" fmla="*/ 54512 w 647499"/>
                  <a:gd name="connsiteY322" fmla="*/ 133446 h 707637"/>
                  <a:gd name="connsiteX323" fmla="*/ 46987 w 647499"/>
                  <a:gd name="connsiteY323" fmla="*/ 133446 h 707637"/>
                  <a:gd name="connsiteX324" fmla="*/ 45110 w 647499"/>
                  <a:gd name="connsiteY324" fmla="*/ 131564 h 707637"/>
                  <a:gd name="connsiteX325" fmla="*/ 51692 w 647499"/>
                  <a:gd name="connsiteY325" fmla="*/ 124987 h 707637"/>
                  <a:gd name="connsiteX326" fmla="*/ 59207 w 647499"/>
                  <a:gd name="connsiteY326" fmla="*/ 126867 h 707637"/>
                  <a:gd name="connsiteX327" fmla="*/ 61084 w 647499"/>
                  <a:gd name="connsiteY327" fmla="*/ 118408 h 707637"/>
                  <a:gd name="connsiteX328" fmla="*/ 67665 w 647499"/>
                  <a:gd name="connsiteY328" fmla="*/ 114650 h 707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</a:cxnLst>
                <a:rect l="l" t="t" r="r" b="b"/>
                <a:pathLst>
                  <a:path w="647499" h="707637">
                    <a:moveTo>
                      <a:pt x="67665" y="114650"/>
                    </a:moveTo>
                    <a:lnTo>
                      <a:pt x="72361" y="122168"/>
                    </a:lnTo>
                    <a:lnTo>
                      <a:pt x="71428" y="133446"/>
                    </a:lnTo>
                    <a:lnTo>
                      <a:pt x="72361" y="138143"/>
                    </a:lnTo>
                    <a:lnTo>
                      <a:pt x="81763" y="138143"/>
                    </a:lnTo>
                    <a:lnTo>
                      <a:pt x="92097" y="144723"/>
                    </a:lnTo>
                    <a:lnTo>
                      <a:pt x="93983" y="156940"/>
                    </a:lnTo>
                    <a:lnTo>
                      <a:pt x="96793" y="158819"/>
                    </a:lnTo>
                    <a:lnTo>
                      <a:pt x="110899" y="156940"/>
                    </a:lnTo>
                    <a:lnTo>
                      <a:pt x="115595" y="157879"/>
                    </a:lnTo>
                    <a:lnTo>
                      <a:pt x="124054" y="160698"/>
                    </a:lnTo>
                    <a:lnTo>
                      <a:pt x="128749" y="161637"/>
                    </a:lnTo>
                    <a:lnTo>
                      <a:pt x="132512" y="160698"/>
                    </a:lnTo>
                    <a:lnTo>
                      <a:pt x="142846" y="155058"/>
                    </a:lnTo>
                    <a:lnTo>
                      <a:pt x="144723" y="133446"/>
                    </a:lnTo>
                    <a:lnTo>
                      <a:pt x="144723" y="127806"/>
                    </a:lnTo>
                    <a:lnTo>
                      <a:pt x="146609" y="114650"/>
                    </a:lnTo>
                    <a:lnTo>
                      <a:pt x="147542" y="109011"/>
                    </a:lnTo>
                    <a:lnTo>
                      <a:pt x="152238" y="103373"/>
                    </a:lnTo>
                    <a:lnTo>
                      <a:pt x="152238" y="85517"/>
                    </a:lnTo>
                    <a:lnTo>
                      <a:pt x="154124" y="81759"/>
                    </a:lnTo>
                    <a:lnTo>
                      <a:pt x="158820" y="67662"/>
                    </a:lnTo>
                    <a:lnTo>
                      <a:pt x="161639" y="54506"/>
                    </a:lnTo>
                    <a:lnTo>
                      <a:pt x="163516" y="51686"/>
                    </a:lnTo>
                    <a:lnTo>
                      <a:pt x="171983" y="46048"/>
                    </a:lnTo>
                    <a:lnTo>
                      <a:pt x="174793" y="43229"/>
                    </a:lnTo>
                    <a:lnTo>
                      <a:pt x="185137" y="35709"/>
                    </a:lnTo>
                    <a:lnTo>
                      <a:pt x="188890" y="35709"/>
                    </a:lnTo>
                    <a:lnTo>
                      <a:pt x="213331" y="32891"/>
                    </a:lnTo>
                    <a:lnTo>
                      <a:pt x="229305" y="27253"/>
                    </a:lnTo>
                    <a:lnTo>
                      <a:pt x="234001" y="29132"/>
                    </a:lnTo>
                    <a:lnTo>
                      <a:pt x="238706" y="30071"/>
                    </a:lnTo>
                    <a:lnTo>
                      <a:pt x="253736" y="29132"/>
                    </a:lnTo>
                    <a:lnTo>
                      <a:pt x="258432" y="27253"/>
                    </a:lnTo>
                    <a:lnTo>
                      <a:pt x="263138" y="18795"/>
                    </a:lnTo>
                    <a:lnTo>
                      <a:pt x="265014" y="15035"/>
                    </a:lnTo>
                    <a:lnTo>
                      <a:pt x="270653" y="15976"/>
                    </a:lnTo>
                    <a:lnTo>
                      <a:pt x="276292" y="16915"/>
                    </a:lnTo>
                    <a:lnTo>
                      <a:pt x="287569" y="13156"/>
                    </a:lnTo>
                    <a:lnTo>
                      <a:pt x="288512" y="939"/>
                    </a:lnTo>
                    <a:lnTo>
                      <a:pt x="305429" y="0"/>
                    </a:lnTo>
                    <a:lnTo>
                      <a:pt x="308239" y="2818"/>
                    </a:lnTo>
                    <a:lnTo>
                      <a:pt x="311058" y="6577"/>
                    </a:lnTo>
                    <a:lnTo>
                      <a:pt x="325155" y="25374"/>
                    </a:lnTo>
                    <a:lnTo>
                      <a:pt x="328917" y="31011"/>
                    </a:lnTo>
                    <a:lnTo>
                      <a:pt x="343957" y="64843"/>
                    </a:lnTo>
                    <a:lnTo>
                      <a:pt x="344891" y="75180"/>
                    </a:lnTo>
                    <a:lnTo>
                      <a:pt x="347710" y="79879"/>
                    </a:lnTo>
                    <a:lnTo>
                      <a:pt x="360864" y="95855"/>
                    </a:lnTo>
                    <a:lnTo>
                      <a:pt x="384362" y="97735"/>
                    </a:lnTo>
                    <a:lnTo>
                      <a:pt x="387182" y="99614"/>
                    </a:lnTo>
                    <a:lnTo>
                      <a:pt x="415376" y="108071"/>
                    </a:lnTo>
                    <a:lnTo>
                      <a:pt x="418195" y="106191"/>
                    </a:lnTo>
                    <a:lnTo>
                      <a:pt x="434168" y="85517"/>
                    </a:lnTo>
                    <a:lnTo>
                      <a:pt x="436988" y="82697"/>
                    </a:lnTo>
                    <a:lnTo>
                      <a:pt x="455781" y="64843"/>
                    </a:lnTo>
                    <a:lnTo>
                      <a:pt x="483041" y="45108"/>
                    </a:lnTo>
                    <a:lnTo>
                      <a:pt x="487737" y="43229"/>
                    </a:lnTo>
                    <a:lnTo>
                      <a:pt x="501834" y="32891"/>
                    </a:lnTo>
                    <a:lnTo>
                      <a:pt x="502777" y="29132"/>
                    </a:lnTo>
                    <a:lnTo>
                      <a:pt x="504654" y="25374"/>
                    </a:lnTo>
                    <a:lnTo>
                      <a:pt x="510292" y="15035"/>
                    </a:lnTo>
                    <a:lnTo>
                      <a:pt x="515931" y="4698"/>
                    </a:lnTo>
                    <a:lnTo>
                      <a:pt x="519684" y="4698"/>
                    </a:lnTo>
                    <a:lnTo>
                      <a:pt x="536600" y="6577"/>
                    </a:lnTo>
                    <a:lnTo>
                      <a:pt x="561975" y="7518"/>
                    </a:lnTo>
                    <a:lnTo>
                      <a:pt x="600504" y="15976"/>
                    </a:lnTo>
                    <a:lnTo>
                      <a:pt x="608028" y="17856"/>
                    </a:lnTo>
                    <a:lnTo>
                      <a:pt x="614601" y="18795"/>
                    </a:lnTo>
                    <a:lnTo>
                      <a:pt x="618363" y="17856"/>
                    </a:lnTo>
                    <a:lnTo>
                      <a:pt x="619306" y="34771"/>
                    </a:lnTo>
                    <a:lnTo>
                      <a:pt x="620239" y="43229"/>
                    </a:lnTo>
                    <a:lnTo>
                      <a:pt x="608962" y="55444"/>
                    </a:lnTo>
                    <a:lnTo>
                      <a:pt x="601447" y="65783"/>
                    </a:lnTo>
                    <a:lnTo>
                      <a:pt x="615544" y="66723"/>
                    </a:lnTo>
                    <a:lnTo>
                      <a:pt x="624002" y="74241"/>
                    </a:lnTo>
                    <a:lnTo>
                      <a:pt x="639042" y="79879"/>
                    </a:lnTo>
                    <a:lnTo>
                      <a:pt x="647500" y="87397"/>
                    </a:lnTo>
                    <a:lnTo>
                      <a:pt x="642795" y="98673"/>
                    </a:lnTo>
                    <a:lnTo>
                      <a:pt x="630583" y="93976"/>
                    </a:lnTo>
                    <a:lnTo>
                      <a:pt x="625878" y="92096"/>
                    </a:lnTo>
                    <a:lnTo>
                      <a:pt x="614601" y="96794"/>
                    </a:lnTo>
                    <a:lnTo>
                      <a:pt x="612724" y="100553"/>
                    </a:lnTo>
                    <a:lnTo>
                      <a:pt x="603323" y="99614"/>
                    </a:lnTo>
                    <a:lnTo>
                      <a:pt x="601447" y="95855"/>
                    </a:lnTo>
                    <a:lnTo>
                      <a:pt x="595808" y="84576"/>
                    </a:lnTo>
                    <a:lnTo>
                      <a:pt x="591112" y="83638"/>
                    </a:lnTo>
                    <a:lnTo>
                      <a:pt x="571376" y="89276"/>
                    </a:lnTo>
                    <a:lnTo>
                      <a:pt x="578891" y="109011"/>
                    </a:lnTo>
                    <a:lnTo>
                      <a:pt x="578891" y="112770"/>
                    </a:lnTo>
                    <a:lnTo>
                      <a:pt x="569500" y="124047"/>
                    </a:lnTo>
                    <a:lnTo>
                      <a:pt x="565737" y="137205"/>
                    </a:lnTo>
                    <a:lnTo>
                      <a:pt x="567614" y="147540"/>
                    </a:lnTo>
                    <a:lnTo>
                      <a:pt x="565737" y="151300"/>
                    </a:lnTo>
                    <a:lnTo>
                      <a:pt x="559156" y="159758"/>
                    </a:lnTo>
                    <a:lnTo>
                      <a:pt x="561975" y="178552"/>
                    </a:lnTo>
                    <a:lnTo>
                      <a:pt x="553517" y="185132"/>
                    </a:lnTo>
                    <a:lnTo>
                      <a:pt x="548821" y="187011"/>
                    </a:lnTo>
                    <a:lnTo>
                      <a:pt x="546944" y="196408"/>
                    </a:lnTo>
                    <a:lnTo>
                      <a:pt x="548821" y="199228"/>
                    </a:lnTo>
                    <a:lnTo>
                      <a:pt x="550697" y="208625"/>
                    </a:lnTo>
                    <a:lnTo>
                      <a:pt x="556336" y="215204"/>
                    </a:lnTo>
                    <a:lnTo>
                      <a:pt x="561042" y="217083"/>
                    </a:lnTo>
                    <a:lnTo>
                      <a:pt x="561975" y="232119"/>
                    </a:lnTo>
                    <a:lnTo>
                      <a:pt x="564794" y="245275"/>
                    </a:lnTo>
                    <a:lnTo>
                      <a:pt x="567614" y="248096"/>
                    </a:lnTo>
                    <a:lnTo>
                      <a:pt x="579834" y="257492"/>
                    </a:lnTo>
                    <a:lnTo>
                      <a:pt x="596751" y="259371"/>
                    </a:lnTo>
                    <a:lnTo>
                      <a:pt x="600504" y="256554"/>
                    </a:lnTo>
                    <a:lnTo>
                      <a:pt x="608028" y="252794"/>
                    </a:lnTo>
                    <a:lnTo>
                      <a:pt x="611781" y="253734"/>
                    </a:lnTo>
                    <a:lnTo>
                      <a:pt x="621182" y="268769"/>
                    </a:lnTo>
                    <a:lnTo>
                      <a:pt x="632460" y="288505"/>
                    </a:lnTo>
                    <a:lnTo>
                      <a:pt x="621182" y="297903"/>
                    </a:lnTo>
                    <a:lnTo>
                      <a:pt x="628698" y="311998"/>
                    </a:lnTo>
                    <a:lnTo>
                      <a:pt x="627764" y="322336"/>
                    </a:lnTo>
                    <a:lnTo>
                      <a:pt x="626821" y="329854"/>
                    </a:lnTo>
                    <a:lnTo>
                      <a:pt x="622125" y="338312"/>
                    </a:lnTo>
                    <a:lnTo>
                      <a:pt x="618363" y="357107"/>
                    </a:lnTo>
                    <a:lnTo>
                      <a:pt x="619306" y="365565"/>
                    </a:lnTo>
                    <a:lnTo>
                      <a:pt x="620239" y="369324"/>
                    </a:lnTo>
                    <a:lnTo>
                      <a:pt x="617420" y="382480"/>
                    </a:lnTo>
                    <a:lnTo>
                      <a:pt x="614601" y="387180"/>
                    </a:lnTo>
                    <a:lnTo>
                      <a:pt x="614601" y="390938"/>
                    </a:lnTo>
                    <a:lnTo>
                      <a:pt x="608028" y="416312"/>
                    </a:lnTo>
                    <a:lnTo>
                      <a:pt x="619306" y="427589"/>
                    </a:lnTo>
                    <a:lnTo>
                      <a:pt x="618363" y="443564"/>
                    </a:lnTo>
                    <a:lnTo>
                      <a:pt x="618363" y="450144"/>
                    </a:lnTo>
                    <a:lnTo>
                      <a:pt x="615544" y="456721"/>
                    </a:lnTo>
                    <a:lnTo>
                      <a:pt x="612724" y="470817"/>
                    </a:lnTo>
                    <a:lnTo>
                      <a:pt x="616487" y="479276"/>
                    </a:lnTo>
                    <a:lnTo>
                      <a:pt x="617420" y="502770"/>
                    </a:lnTo>
                    <a:lnTo>
                      <a:pt x="617420" y="511228"/>
                    </a:lnTo>
                    <a:lnTo>
                      <a:pt x="615544" y="514987"/>
                    </a:lnTo>
                    <a:lnTo>
                      <a:pt x="610848" y="528143"/>
                    </a:lnTo>
                    <a:lnTo>
                      <a:pt x="607086" y="544122"/>
                    </a:lnTo>
                    <a:lnTo>
                      <a:pt x="609905" y="553514"/>
                    </a:lnTo>
                    <a:lnTo>
                      <a:pt x="613667" y="557276"/>
                    </a:lnTo>
                    <a:lnTo>
                      <a:pt x="620239" y="562915"/>
                    </a:lnTo>
                    <a:lnTo>
                      <a:pt x="627764" y="566678"/>
                    </a:lnTo>
                    <a:lnTo>
                      <a:pt x="632460" y="569497"/>
                    </a:lnTo>
                    <a:lnTo>
                      <a:pt x="635279" y="576069"/>
                    </a:lnTo>
                    <a:lnTo>
                      <a:pt x="636222" y="579832"/>
                    </a:lnTo>
                    <a:lnTo>
                      <a:pt x="622125" y="592043"/>
                    </a:lnTo>
                    <a:lnTo>
                      <a:pt x="620239" y="592043"/>
                    </a:lnTo>
                    <a:lnTo>
                      <a:pt x="606143" y="588290"/>
                    </a:lnTo>
                    <a:lnTo>
                      <a:pt x="601447" y="586404"/>
                    </a:lnTo>
                    <a:lnTo>
                      <a:pt x="593931" y="583584"/>
                    </a:lnTo>
                    <a:lnTo>
                      <a:pt x="589226" y="581708"/>
                    </a:lnTo>
                    <a:lnTo>
                      <a:pt x="582654" y="579832"/>
                    </a:lnTo>
                    <a:lnTo>
                      <a:pt x="578891" y="578889"/>
                    </a:lnTo>
                    <a:lnTo>
                      <a:pt x="575129" y="578889"/>
                    </a:lnTo>
                    <a:lnTo>
                      <a:pt x="573253" y="587347"/>
                    </a:lnTo>
                    <a:lnTo>
                      <a:pt x="564794" y="587347"/>
                    </a:lnTo>
                    <a:lnTo>
                      <a:pt x="561042" y="594862"/>
                    </a:lnTo>
                    <a:lnTo>
                      <a:pt x="562918" y="603320"/>
                    </a:lnTo>
                    <a:lnTo>
                      <a:pt x="559156" y="607083"/>
                    </a:lnTo>
                    <a:lnTo>
                      <a:pt x="554460" y="608026"/>
                    </a:lnTo>
                    <a:lnTo>
                      <a:pt x="551640" y="604263"/>
                    </a:lnTo>
                    <a:lnTo>
                      <a:pt x="545058" y="596748"/>
                    </a:lnTo>
                    <a:lnTo>
                      <a:pt x="537543" y="589223"/>
                    </a:lnTo>
                    <a:lnTo>
                      <a:pt x="527209" y="588290"/>
                    </a:lnTo>
                    <a:lnTo>
                      <a:pt x="522503" y="590166"/>
                    </a:lnTo>
                    <a:lnTo>
                      <a:pt x="513112" y="598624"/>
                    </a:lnTo>
                    <a:lnTo>
                      <a:pt x="508416" y="604263"/>
                    </a:lnTo>
                    <a:lnTo>
                      <a:pt x="505597" y="608959"/>
                    </a:lnTo>
                    <a:lnTo>
                      <a:pt x="499015" y="613664"/>
                    </a:lnTo>
                    <a:lnTo>
                      <a:pt x="491500" y="614598"/>
                    </a:lnTo>
                    <a:lnTo>
                      <a:pt x="488671" y="620237"/>
                    </a:lnTo>
                    <a:lnTo>
                      <a:pt x="491500" y="624932"/>
                    </a:lnTo>
                    <a:lnTo>
                      <a:pt x="489614" y="631514"/>
                    </a:lnTo>
                    <a:lnTo>
                      <a:pt x="483975" y="637153"/>
                    </a:lnTo>
                    <a:lnTo>
                      <a:pt x="483975" y="641858"/>
                    </a:lnTo>
                    <a:lnTo>
                      <a:pt x="479279" y="648431"/>
                    </a:lnTo>
                    <a:lnTo>
                      <a:pt x="471764" y="655946"/>
                    </a:lnTo>
                    <a:lnTo>
                      <a:pt x="454847" y="668166"/>
                    </a:lnTo>
                    <a:lnTo>
                      <a:pt x="443570" y="664404"/>
                    </a:lnTo>
                    <a:lnTo>
                      <a:pt x="439807" y="663471"/>
                    </a:lnTo>
                    <a:lnTo>
                      <a:pt x="421948" y="663471"/>
                    </a:lnTo>
                    <a:lnTo>
                      <a:pt x="418195" y="664404"/>
                    </a:lnTo>
                    <a:lnTo>
                      <a:pt x="413499" y="665347"/>
                    </a:lnTo>
                    <a:lnTo>
                      <a:pt x="392820" y="668166"/>
                    </a:lnTo>
                    <a:lnTo>
                      <a:pt x="390001" y="669109"/>
                    </a:lnTo>
                    <a:lnTo>
                      <a:pt x="385305" y="669109"/>
                    </a:lnTo>
                    <a:lnTo>
                      <a:pt x="364626" y="670986"/>
                    </a:lnTo>
                    <a:lnTo>
                      <a:pt x="361807" y="669109"/>
                    </a:lnTo>
                    <a:lnTo>
                      <a:pt x="342071" y="663471"/>
                    </a:lnTo>
                    <a:lnTo>
                      <a:pt x="330794" y="660651"/>
                    </a:lnTo>
                    <a:lnTo>
                      <a:pt x="322345" y="660651"/>
                    </a:lnTo>
                    <a:lnTo>
                      <a:pt x="317640" y="675682"/>
                    </a:lnTo>
                    <a:lnTo>
                      <a:pt x="316697" y="678501"/>
                    </a:lnTo>
                    <a:lnTo>
                      <a:pt x="312001" y="693541"/>
                    </a:lnTo>
                    <a:lnTo>
                      <a:pt x="304486" y="706695"/>
                    </a:lnTo>
                    <a:lnTo>
                      <a:pt x="294142" y="707638"/>
                    </a:lnTo>
                    <a:lnTo>
                      <a:pt x="277235" y="704819"/>
                    </a:lnTo>
                    <a:lnTo>
                      <a:pt x="270653" y="693541"/>
                    </a:lnTo>
                    <a:lnTo>
                      <a:pt x="270653" y="681320"/>
                    </a:lnTo>
                    <a:lnTo>
                      <a:pt x="268776" y="670986"/>
                    </a:lnTo>
                    <a:lnTo>
                      <a:pt x="270653" y="664404"/>
                    </a:lnTo>
                    <a:lnTo>
                      <a:pt x="274415" y="646554"/>
                    </a:lnTo>
                    <a:lnTo>
                      <a:pt x="267834" y="644668"/>
                    </a:lnTo>
                    <a:lnTo>
                      <a:pt x="265014" y="642792"/>
                    </a:lnTo>
                    <a:lnTo>
                      <a:pt x="258432" y="643735"/>
                    </a:lnTo>
                    <a:lnTo>
                      <a:pt x="253736" y="645611"/>
                    </a:lnTo>
                    <a:lnTo>
                      <a:pt x="237763" y="646554"/>
                    </a:lnTo>
                    <a:lnTo>
                      <a:pt x="234944" y="644668"/>
                    </a:lnTo>
                    <a:lnTo>
                      <a:pt x="224600" y="639029"/>
                    </a:lnTo>
                    <a:lnTo>
                      <a:pt x="220847" y="637153"/>
                    </a:lnTo>
                    <a:lnTo>
                      <a:pt x="204873" y="631514"/>
                    </a:lnTo>
                    <a:lnTo>
                      <a:pt x="176679" y="629638"/>
                    </a:lnTo>
                    <a:lnTo>
                      <a:pt x="162582" y="627752"/>
                    </a:lnTo>
                    <a:lnTo>
                      <a:pt x="155057" y="618360"/>
                    </a:lnTo>
                    <a:lnTo>
                      <a:pt x="153181" y="616484"/>
                    </a:lnTo>
                    <a:lnTo>
                      <a:pt x="147542" y="606140"/>
                    </a:lnTo>
                    <a:lnTo>
                      <a:pt x="137208" y="597681"/>
                    </a:lnTo>
                    <a:lnTo>
                      <a:pt x="135331" y="595805"/>
                    </a:lnTo>
                    <a:lnTo>
                      <a:pt x="121234" y="583584"/>
                    </a:lnTo>
                    <a:lnTo>
                      <a:pt x="118415" y="574193"/>
                    </a:lnTo>
                    <a:lnTo>
                      <a:pt x="114652" y="567611"/>
                    </a:lnTo>
                    <a:lnTo>
                      <a:pt x="109014" y="558219"/>
                    </a:lnTo>
                    <a:lnTo>
                      <a:pt x="108071" y="554457"/>
                    </a:lnTo>
                    <a:lnTo>
                      <a:pt x="107137" y="544122"/>
                    </a:lnTo>
                    <a:lnTo>
                      <a:pt x="102432" y="537541"/>
                    </a:lnTo>
                    <a:lnTo>
                      <a:pt x="95860" y="530961"/>
                    </a:lnTo>
                    <a:lnTo>
                      <a:pt x="93040" y="528143"/>
                    </a:lnTo>
                    <a:lnTo>
                      <a:pt x="81763" y="521564"/>
                    </a:lnTo>
                    <a:lnTo>
                      <a:pt x="78000" y="521564"/>
                    </a:lnTo>
                    <a:lnTo>
                      <a:pt x="60150" y="523444"/>
                    </a:lnTo>
                    <a:lnTo>
                      <a:pt x="57331" y="523444"/>
                    </a:lnTo>
                    <a:lnTo>
                      <a:pt x="43234" y="529081"/>
                    </a:lnTo>
                    <a:lnTo>
                      <a:pt x="36652" y="518746"/>
                    </a:lnTo>
                    <a:lnTo>
                      <a:pt x="31013" y="518746"/>
                    </a:lnTo>
                    <a:lnTo>
                      <a:pt x="28194" y="512167"/>
                    </a:lnTo>
                    <a:lnTo>
                      <a:pt x="22555" y="511228"/>
                    </a:lnTo>
                    <a:lnTo>
                      <a:pt x="19736" y="506528"/>
                    </a:lnTo>
                    <a:lnTo>
                      <a:pt x="26318" y="502770"/>
                    </a:lnTo>
                    <a:lnTo>
                      <a:pt x="29137" y="501828"/>
                    </a:lnTo>
                    <a:lnTo>
                      <a:pt x="34776" y="498070"/>
                    </a:lnTo>
                    <a:lnTo>
                      <a:pt x="33833" y="494311"/>
                    </a:lnTo>
                    <a:lnTo>
                      <a:pt x="25375" y="496191"/>
                    </a:lnTo>
                    <a:lnTo>
                      <a:pt x="22555" y="497132"/>
                    </a:lnTo>
                    <a:lnTo>
                      <a:pt x="15040" y="497132"/>
                    </a:lnTo>
                    <a:lnTo>
                      <a:pt x="7525" y="489614"/>
                    </a:lnTo>
                    <a:lnTo>
                      <a:pt x="943" y="483035"/>
                    </a:lnTo>
                    <a:lnTo>
                      <a:pt x="0" y="478335"/>
                    </a:lnTo>
                    <a:lnTo>
                      <a:pt x="7525" y="476456"/>
                    </a:lnTo>
                    <a:lnTo>
                      <a:pt x="11278" y="476456"/>
                    </a:lnTo>
                    <a:lnTo>
                      <a:pt x="15983" y="477396"/>
                    </a:lnTo>
                    <a:lnTo>
                      <a:pt x="19736" y="470817"/>
                    </a:lnTo>
                    <a:lnTo>
                      <a:pt x="14097" y="465179"/>
                    </a:lnTo>
                    <a:lnTo>
                      <a:pt x="15040" y="453902"/>
                    </a:lnTo>
                    <a:lnTo>
                      <a:pt x="8458" y="456721"/>
                    </a:lnTo>
                    <a:lnTo>
                      <a:pt x="8458" y="449203"/>
                    </a:lnTo>
                    <a:lnTo>
                      <a:pt x="12220" y="445444"/>
                    </a:lnTo>
                    <a:lnTo>
                      <a:pt x="5639" y="442626"/>
                    </a:lnTo>
                    <a:lnTo>
                      <a:pt x="5639" y="436047"/>
                    </a:lnTo>
                    <a:lnTo>
                      <a:pt x="9401" y="434168"/>
                    </a:lnTo>
                    <a:lnTo>
                      <a:pt x="8458" y="429468"/>
                    </a:lnTo>
                    <a:lnTo>
                      <a:pt x="7525" y="426650"/>
                    </a:lnTo>
                    <a:lnTo>
                      <a:pt x="5639" y="422891"/>
                    </a:lnTo>
                    <a:lnTo>
                      <a:pt x="12220" y="419131"/>
                    </a:lnTo>
                    <a:lnTo>
                      <a:pt x="15040" y="412553"/>
                    </a:lnTo>
                    <a:lnTo>
                      <a:pt x="20679" y="413492"/>
                    </a:lnTo>
                    <a:lnTo>
                      <a:pt x="22555" y="417252"/>
                    </a:lnTo>
                    <a:lnTo>
                      <a:pt x="25375" y="416312"/>
                    </a:lnTo>
                    <a:lnTo>
                      <a:pt x="33833" y="405974"/>
                    </a:lnTo>
                    <a:lnTo>
                      <a:pt x="33833" y="403155"/>
                    </a:lnTo>
                    <a:lnTo>
                      <a:pt x="37595" y="389059"/>
                    </a:lnTo>
                    <a:lnTo>
                      <a:pt x="38529" y="379662"/>
                    </a:lnTo>
                    <a:lnTo>
                      <a:pt x="46053" y="379662"/>
                    </a:lnTo>
                    <a:lnTo>
                      <a:pt x="49806" y="375903"/>
                    </a:lnTo>
                    <a:lnTo>
                      <a:pt x="45110" y="367444"/>
                    </a:lnTo>
                    <a:lnTo>
                      <a:pt x="39472" y="362744"/>
                    </a:lnTo>
                    <a:lnTo>
                      <a:pt x="39472" y="350530"/>
                    </a:lnTo>
                    <a:lnTo>
                      <a:pt x="40415" y="335492"/>
                    </a:lnTo>
                    <a:lnTo>
                      <a:pt x="41348" y="327035"/>
                    </a:lnTo>
                    <a:lnTo>
                      <a:pt x="53569" y="319516"/>
                    </a:lnTo>
                    <a:lnTo>
                      <a:pt x="44167" y="305421"/>
                    </a:lnTo>
                    <a:lnTo>
                      <a:pt x="51692" y="297903"/>
                    </a:lnTo>
                    <a:lnTo>
                      <a:pt x="54512" y="293203"/>
                    </a:lnTo>
                    <a:lnTo>
                      <a:pt x="54512" y="289445"/>
                    </a:lnTo>
                    <a:lnTo>
                      <a:pt x="49806" y="286624"/>
                    </a:lnTo>
                    <a:lnTo>
                      <a:pt x="52626" y="277228"/>
                    </a:lnTo>
                    <a:lnTo>
                      <a:pt x="57331" y="276289"/>
                    </a:lnTo>
                    <a:lnTo>
                      <a:pt x="60150" y="268769"/>
                    </a:lnTo>
                    <a:lnTo>
                      <a:pt x="62970" y="270648"/>
                    </a:lnTo>
                    <a:lnTo>
                      <a:pt x="65789" y="271589"/>
                    </a:lnTo>
                    <a:lnTo>
                      <a:pt x="68609" y="267831"/>
                    </a:lnTo>
                    <a:lnTo>
                      <a:pt x="73304" y="267831"/>
                    </a:lnTo>
                    <a:lnTo>
                      <a:pt x="72361" y="260313"/>
                    </a:lnTo>
                    <a:lnTo>
                      <a:pt x="67665" y="254675"/>
                    </a:lnTo>
                    <a:lnTo>
                      <a:pt x="65789" y="250915"/>
                    </a:lnTo>
                    <a:lnTo>
                      <a:pt x="71428" y="249975"/>
                    </a:lnTo>
                    <a:lnTo>
                      <a:pt x="63903" y="240578"/>
                    </a:lnTo>
                    <a:lnTo>
                      <a:pt x="61084" y="235878"/>
                    </a:lnTo>
                    <a:lnTo>
                      <a:pt x="61084" y="232119"/>
                    </a:lnTo>
                    <a:lnTo>
                      <a:pt x="55445" y="230239"/>
                    </a:lnTo>
                    <a:lnTo>
                      <a:pt x="53569" y="223660"/>
                    </a:lnTo>
                    <a:lnTo>
                      <a:pt x="54512" y="216143"/>
                    </a:lnTo>
                    <a:lnTo>
                      <a:pt x="47930" y="213325"/>
                    </a:lnTo>
                    <a:lnTo>
                      <a:pt x="43234" y="217083"/>
                    </a:lnTo>
                    <a:lnTo>
                      <a:pt x="39472" y="218022"/>
                    </a:lnTo>
                    <a:lnTo>
                      <a:pt x="31956" y="218022"/>
                    </a:lnTo>
                    <a:lnTo>
                      <a:pt x="24432" y="217083"/>
                    </a:lnTo>
                    <a:lnTo>
                      <a:pt x="21622" y="210504"/>
                    </a:lnTo>
                    <a:lnTo>
                      <a:pt x="20679" y="203927"/>
                    </a:lnTo>
                    <a:lnTo>
                      <a:pt x="25375" y="202987"/>
                    </a:lnTo>
                    <a:lnTo>
                      <a:pt x="27251" y="200167"/>
                    </a:lnTo>
                    <a:lnTo>
                      <a:pt x="29137" y="195469"/>
                    </a:lnTo>
                    <a:lnTo>
                      <a:pt x="32890" y="193590"/>
                    </a:lnTo>
                    <a:lnTo>
                      <a:pt x="37595" y="189830"/>
                    </a:lnTo>
                    <a:lnTo>
                      <a:pt x="37595" y="187011"/>
                    </a:lnTo>
                    <a:lnTo>
                      <a:pt x="39472" y="179493"/>
                    </a:lnTo>
                    <a:lnTo>
                      <a:pt x="46987" y="178552"/>
                    </a:lnTo>
                    <a:lnTo>
                      <a:pt x="42291" y="172914"/>
                    </a:lnTo>
                    <a:lnTo>
                      <a:pt x="46053" y="167276"/>
                    </a:lnTo>
                    <a:lnTo>
                      <a:pt x="42291" y="162578"/>
                    </a:lnTo>
                    <a:lnTo>
                      <a:pt x="44167" y="160698"/>
                    </a:lnTo>
                    <a:lnTo>
                      <a:pt x="56388" y="160698"/>
                    </a:lnTo>
                    <a:lnTo>
                      <a:pt x="55445" y="150361"/>
                    </a:lnTo>
                    <a:lnTo>
                      <a:pt x="56388" y="144723"/>
                    </a:lnTo>
                    <a:lnTo>
                      <a:pt x="58264" y="139084"/>
                    </a:lnTo>
                    <a:lnTo>
                      <a:pt x="54512" y="133446"/>
                    </a:lnTo>
                    <a:lnTo>
                      <a:pt x="46987" y="133446"/>
                    </a:lnTo>
                    <a:lnTo>
                      <a:pt x="45110" y="131564"/>
                    </a:lnTo>
                    <a:lnTo>
                      <a:pt x="51692" y="124987"/>
                    </a:lnTo>
                    <a:lnTo>
                      <a:pt x="59207" y="126867"/>
                    </a:lnTo>
                    <a:lnTo>
                      <a:pt x="61084" y="118408"/>
                    </a:lnTo>
                    <a:lnTo>
                      <a:pt x="67665" y="114650"/>
                    </a:lnTo>
                  </a:path>
                </a:pathLst>
              </a:custGeom>
              <a:solidFill>
                <a:schemeClr val="accent5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2CC2DE40-B529-612F-DCB5-E4B9F23F0C18}"/>
                  </a:ext>
                </a:extLst>
              </p:cNvPr>
              <p:cNvSpPr/>
              <p:nvPr/>
            </p:nvSpPr>
            <p:spPr>
              <a:xfrm>
                <a:off x="2497277" y="3712032"/>
                <a:ext cx="720391" cy="1022019"/>
              </a:xfrm>
              <a:custGeom>
                <a:avLst/>
                <a:gdLst>
                  <a:gd name="connsiteX0" fmla="*/ 0 w 543174"/>
                  <a:gd name="connsiteY0" fmla="*/ 56388 h 770601"/>
                  <a:gd name="connsiteX1" fmla="*/ 10338 w 543174"/>
                  <a:gd name="connsiteY1" fmla="*/ 51683 h 770601"/>
                  <a:gd name="connsiteX2" fmla="*/ 18795 w 543174"/>
                  <a:gd name="connsiteY2" fmla="*/ 48863 h 770601"/>
                  <a:gd name="connsiteX3" fmla="*/ 28193 w 543174"/>
                  <a:gd name="connsiteY3" fmla="*/ 46987 h 770601"/>
                  <a:gd name="connsiteX4" fmla="*/ 31952 w 543174"/>
                  <a:gd name="connsiteY4" fmla="*/ 46987 h 770601"/>
                  <a:gd name="connsiteX5" fmla="*/ 40410 w 543174"/>
                  <a:gd name="connsiteY5" fmla="*/ 52626 h 770601"/>
                  <a:gd name="connsiteX6" fmla="*/ 43228 w 543174"/>
                  <a:gd name="connsiteY6" fmla="*/ 55445 h 770601"/>
                  <a:gd name="connsiteX7" fmla="*/ 51687 w 543174"/>
                  <a:gd name="connsiteY7" fmla="*/ 65780 h 770601"/>
                  <a:gd name="connsiteX8" fmla="*/ 54506 w 543174"/>
                  <a:gd name="connsiteY8" fmla="*/ 67656 h 770601"/>
                  <a:gd name="connsiteX9" fmla="*/ 64843 w 543174"/>
                  <a:gd name="connsiteY9" fmla="*/ 69542 h 770601"/>
                  <a:gd name="connsiteX10" fmla="*/ 69542 w 543174"/>
                  <a:gd name="connsiteY10" fmla="*/ 69542 h 770601"/>
                  <a:gd name="connsiteX11" fmla="*/ 78940 w 543174"/>
                  <a:gd name="connsiteY11" fmla="*/ 62960 h 770601"/>
                  <a:gd name="connsiteX12" fmla="*/ 81759 w 543174"/>
                  <a:gd name="connsiteY12" fmla="*/ 61084 h 770601"/>
                  <a:gd name="connsiteX13" fmla="*/ 90217 w 543174"/>
                  <a:gd name="connsiteY13" fmla="*/ 54502 h 770601"/>
                  <a:gd name="connsiteX14" fmla="*/ 102434 w 543174"/>
                  <a:gd name="connsiteY14" fmla="*/ 50749 h 770601"/>
                  <a:gd name="connsiteX15" fmla="*/ 133447 w 543174"/>
                  <a:gd name="connsiteY15" fmla="*/ 50749 h 770601"/>
                  <a:gd name="connsiteX16" fmla="*/ 137200 w 543174"/>
                  <a:gd name="connsiteY16" fmla="*/ 49806 h 770601"/>
                  <a:gd name="connsiteX17" fmla="*/ 156936 w 543174"/>
                  <a:gd name="connsiteY17" fmla="*/ 49806 h 770601"/>
                  <a:gd name="connsiteX18" fmla="*/ 184196 w 543174"/>
                  <a:gd name="connsiteY18" fmla="*/ 51683 h 770601"/>
                  <a:gd name="connsiteX19" fmla="*/ 187016 w 543174"/>
                  <a:gd name="connsiteY19" fmla="*/ 51683 h 770601"/>
                  <a:gd name="connsiteX20" fmla="*/ 206752 w 543174"/>
                  <a:gd name="connsiteY20" fmla="*/ 53569 h 770601"/>
                  <a:gd name="connsiteX21" fmla="*/ 209561 w 543174"/>
                  <a:gd name="connsiteY21" fmla="*/ 54502 h 770601"/>
                  <a:gd name="connsiteX22" fmla="*/ 230240 w 543174"/>
                  <a:gd name="connsiteY22" fmla="*/ 57322 h 770601"/>
                  <a:gd name="connsiteX23" fmla="*/ 248100 w 543174"/>
                  <a:gd name="connsiteY23" fmla="*/ 54502 h 770601"/>
                  <a:gd name="connsiteX24" fmla="*/ 250919 w 543174"/>
                  <a:gd name="connsiteY24" fmla="*/ 53569 h 770601"/>
                  <a:gd name="connsiteX25" fmla="*/ 254672 w 543174"/>
                  <a:gd name="connsiteY25" fmla="*/ 53569 h 770601"/>
                  <a:gd name="connsiteX26" fmla="*/ 266892 w 543174"/>
                  <a:gd name="connsiteY26" fmla="*/ 50749 h 770601"/>
                  <a:gd name="connsiteX27" fmla="*/ 272531 w 543174"/>
                  <a:gd name="connsiteY27" fmla="*/ 48863 h 770601"/>
                  <a:gd name="connsiteX28" fmla="*/ 286628 w 543174"/>
                  <a:gd name="connsiteY28" fmla="*/ 42291 h 770601"/>
                  <a:gd name="connsiteX29" fmla="*/ 299782 w 543174"/>
                  <a:gd name="connsiteY29" fmla="*/ 33833 h 770601"/>
                  <a:gd name="connsiteX30" fmla="*/ 301659 w 543174"/>
                  <a:gd name="connsiteY30" fmla="*/ 30070 h 770601"/>
                  <a:gd name="connsiteX31" fmla="*/ 309183 w 543174"/>
                  <a:gd name="connsiteY31" fmla="*/ 17850 h 770601"/>
                  <a:gd name="connsiteX32" fmla="*/ 314822 w 543174"/>
                  <a:gd name="connsiteY32" fmla="*/ 6582 h 770601"/>
                  <a:gd name="connsiteX33" fmla="*/ 317642 w 543174"/>
                  <a:gd name="connsiteY33" fmla="*/ 0 h 770601"/>
                  <a:gd name="connsiteX34" fmla="*/ 320461 w 543174"/>
                  <a:gd name="connsiteY34" fmla="*/ 10335 h 770601"/>
                  <a:gd name="connsiteX35" fmla="*/ 322337 w 543174"/>
                  <a:gd name="connsiteY35" fmla="*/ 13154 h 770601"/>
                  <a:gd name="connsiteX36" fmla="*/ 324214 w 543174"/>
                  <a:gd name="connsiteY36" fmla="*/ 15040 h 770601"/>
                  <a:gd name="connsiteX37" fmla="*/ 333615 w 543174"/>
                  <a:gd name="connsiteY37" fmla="*/ 32890 h 770601"/>
                  <a:gd name="connsiteX38" fmla="*/ 335491 w 543174"/>
                  <a:gd name="connsiteY38" fmla="*/ 36652 h 770601"/>
                  <a:gd name="connsiteX39" fmla="*/ 343950 w 543174"/>
                  <a:gd name="connsiteY39" fmla="*/ 59198 h 770601"/>
                  <a:gd name="connsiteX40" fmla="*/ 345826 w 543174"/>
                  <a:gd name="connsiteY40" fmla="*/ 63903 h 770601"/>
                  <a:gd name="connsiteX41" fmla="*/ 354284 w 543174"/>
                  <a:gd name="connsiteY41" fmla="*/ 87401 h 770601"/>
                  <a:gd name="connsiteX42" fmla="*/ 356170 w 543174"/>
                  <a:gd name="connsiteY42" fmla="*/ 89278 h 770601"/>
                  <a:gd name="connsiteX43" fmla="*/ 371201 w 543174"/>
                  <a:gd name="connsiteY43" fmla="*/ 110890 h 770601"/>
                  <a:gd name="connsiteX44" fmla="*/ 383421 w 543174"/>
                  <a:gd name="connsiteY44" fmla="*/ 117472 h 770601"/>
                  <a:gd name="connsiteX45" fmla="*/ 387184 w 543174"/>
                  <a:gd name="connsiteY45" fmla="*/ 118405 h 770601"/>
                  <a:gd name="connsiteX46" fmla="*/ 401271 w 543174"/>
                  <a:gd name="connsiteY46" fmla="*/ 124044 h 770601"/>
                  <a:gd name="connsiteX47" fmla="*/ 404100 w 543174"/>
                  <a:gd name="connsiteY47" fmla="*/ 125930 h 770601"/>
                  <a:gd name="connsiteX48" fmla="*/ 414435 w 543174"/>
                  <a:gd name="connsiteY48" fmla="*/ 132502 h 770601"/>
                  <a:gd name="connsiteX49" fmla="*/ 425712 w 543174"/>
                  <a:gd name="connsiteY49" fmla="*/ 139084 h 770601"/>
                  <a:gd name="connsiteX50" fmla="*/ 437923 w 543174"/>
                  <a:gd name="connsiteY50" fmla="*/ 149419 h 770601"/>
                  <a:gd name="connsiteX51" fmla="*/ 447325 w 543174"/>
                  <a:gd name="connsiteY51" fmla="*/ 167278 h 770601"/>
                  <a:gd name="connsiteX52" fmla="*/ 452020 w 543174"/>
                  <a:gd name="connsiteY52" fmla="*/ 187014 h 770601"/>
                  <a:gd name="connsiteX53" fmla="*/ 456726 w 543174"/>
                  <a:gd name="connsiteY53" fmla="*/ 204864 h 770601"/>
                  <a:gd name="connsiteX54" fmla="*/ 459545 w 543174"/>
                  <a:gd name="connsiteY54" fmla="*/ 217084 h 770601"/>
                  <a:gd name="connsiteX55" fmla="*/ 460479 w 543174"/>
                  <a:gd name="connsiteY55" fmla="*/ 226476 h 770601"/>
                  <a:gd name="connsiteX56" fmla="*/ 463298 w 543174"/>
                  <a:gd name="connsiteY56" fmla="*/ 242459 h 770601"/>
                  <a:gd name="connsiteX57" fmla="*/ 464241 w 543174"/>
                  <a:gd name="connsiteY57" fmla="*/ 246212 h 770601"/>
                  <a:gd name="connsiteX58" fmla="*/ 465174 w 543174"/>
                  <a:gd name="connsiteY58" fmla="*/ 273472 h 770601"/>
                  <a:gd name="connsiteX59" fmla="*/ 465174 w 543174"/>
                  <a:gd name="connsiteY59" fmla="*/ 276282 h 770601"/>
                  <a:gd name="connsiteX60" fmla="*/ 469880 w 543174"/>
                  <a:gd name="connsiteY60" fmla="*/ 301657 h 770601"/>
                  <a:gd name="connsiteX61" fmla="*/ 470813 w 543174"/>
                  <a:gd name="connsiteY61" fmla="*/ 305419 h 770601"/>
                  <a:gd name="connsiteX62" fmla="*/ 470813 w 543174"/>
                  <a:gd name="connsiteY62" fmla="*/ 308239 h 770601"/>
                  <a:gd name="connsiteX63" fmla="*/ 472699 w 543174"/>
                  <a:gd name="connsiteY63" fmla="*/ 325155 h 770601"/>
                  <a:gd name="connsiteX64" fmla="*/ 472699 w 543174"/>
                  <a:gd name="connsiteY64" fmla="*/ 328908 h 770601"/>
                  <a:gd name="connsiteX65" fmla="*/ 471756 w 543174"/>
                  <a:gd name="connsiteY65" fmla="*/ 343014 h 770601"/>
                  <a:gd name="connsiteX66" fmla="*/ 469880 w 543174"/>
                  <a:gd name="connsiteY66" fmla="*/ 342071 h 770601"/>
                  <a:gd name="connsiteX67" fmla="*/ 468937 w 543174"/>
                  <a:gd name="connsiteY67" fmla="*/ 342071 h 770601"/>
                  <a:gd name="connsiteX68" fmla="*/ 463298 w 543174"/>
                  <a:gd name="connsiteY68" fmla="*/ 341128 h 770601"/>
                  <a:gd name="connsiteX69" fmla="*/ 461421 w 543174"/>
                  <a:gd name="connsiteY69" fmla="*/ 341128 h 770601"/>
                  <a:gd name="connsiteX70" fmla="*/ 452963 w 543174"/>
                  <a:gd name="connsiteY70" fmla="*/ 347710 h 770601"/>
                  <a:gd name="connsiteX71" fmla="*/ 451087 w 543174"/>
                  <a:gd name="connsiteY71" fmla="*/ 352406 h 770601"/>
                  <a:gd name="connsiteX72" fmla="*/ 451087 w 543174"/>
                  <a:gd name="connsiteY72" fmla="*/ 354282 h 770601"/>
                  <a:gd name="connsiteX73" fmla="*/ 450144 w 543174"/>
                  <a:gd name="connsiteY73" fmla="*/ 365570 h 770601"/>
                  <a:gd name="connsiteX74" fmla="*/ 449201 w 543174"/>
                  <a:gd name="connsiteY74" fmla="*/ 366503 h 770601"/>
                  <a:gd name="connsiteX75" fmla="*/ 436047 w 543174"/>
                  <a:gd name="connsiteY75" fmla="*/ 375904 h 770601"/>
                  <a:gd name="connsiteX76" fmla="*/ 435104 w 543174"/>
                  <a:gd name="connsiteY76" fmla="*/ 379657 h 770601"/>
                  <a:gd name="connsiteX77" fmla="*/ 434171 w 543174"/>
                  <a:gd name="connsiteY77" fmla="*/ 389058 h 770601"/>
                  <a:gd name="connsiteX78" fmla="*/ 433228 w 543174"/>
                  <a:gd name="connsiteY78" fmla="*/ 390935 h 770601"/>
                  <a:gd name="connsiteX79" fmla="*/ 419130 w 543174"/>
                  <a:gd name="connsiteY79" fmla="*/ 404098 h 770601"/>
                  <a:gd name="connsiteX80" fmla="*/ 416311 w 543174"/>
                  <a:gd name="connsiteY80" fmla="*/ 405032 h 770601"/>
                  <a:gd name="connsiteX81" fmla="*/ 412558 w 543174"/>
                  <a:gd name="connsiteY81" fmla="*/ 406918 h 770601"/>
                  <a:gd name="connsiteX82" fmla="*/ 409729 w 543174"/>
                  <a:gd name="connsiteY82" fmla="*/ 421005 h 770601"/>
                  <a:gd name="connsiteX83" fmla="*/ 437923 w 543174"/>
                  <a:gd name="connsiteY83" fmla="*/ 444503 h 770601"/>
                  <a:gd name="connsiteX84" fmla="*/ 441686 w 543174"/>
                  <a:gd name="connsiteY84" fmla="*/ 448266 h 770601"/>
                  <a:gd name="connsiteX85" fmla="*/ 442629 w 543174"/>
                  <a:gd name="connsiteY85" fmla="*/ 450142 h 770601"/>
                  <a:gd name="connsiteX86" fmla="*/ 449201 w 543174"/>
                  <a:gd name="connsiteY86" fmla="*/ 452018 h 770601"/>
                  <a:gd name="connsiteX87" fmla="*/ 450144 w 543174"/>
                  <a:gd name="connsiteY87" fmla="*/ 451085 h 770601"/>
                  <a:gd name="connsiteX88" fmla="*/ 452020 w 543174"/>
                  <a:gd name="connsiteY88" fmla="*/ 450142 h 770601"/>
                  <a:gd name="connsiteX89" fmla="*/ 453906 w 543174"/>
                  <a:gd name="connsiteY89" fmla="*/ 450142 h 770601"/>
                  <a:gd name="connsiteX90" fmla="*/ 460479 w 543174"/>
                  <a:gd name="connsiteY90" fmla="*/ 441684 h 770601"/>
                  <a:gd name="connsiteX91" fmla="*/ 461421 w 543174"/>
                  <a:gd name="connsiteY91" fmla="*/ 438864 h 770601"/>
                  <a:gd name="connsiteX92" fmla="*/ 462364 w 543174"/>
                  <a:gd name="connsiteY92" fmla="*/ 436988 h 770601"/>
                  <a:gd name="connsiteX93" fmla="*/ 477395 w 543174"/>
                  <a:gd name="connsiteY93" fmla="*/ 432292 h 770601"/>
                  <a:gd name="connsiteX94" fmla="*/ 478338 w 543174"/>
                  <a:gd name="connsiteY94" fmla="*/ 433226 h 770601"/>
                  <a:gd name="connsiteX95" fmla="*/ 490549 w 543174"/>
                  <a:gd name="connsiteY95" fmla="*/ 442627 h 770601"/>
                  <a:gd name="connsiteX96" fmla="*/ 492435 w 543174"/>
                  <a:gd name="connsiteY96" fmla="*/ 441684 h 770601"/>
                  <a:gd name="connsiteX97" fmla="*/ 494311 w 543174"/>
                  <a:gd name="connsiteY97" fmla="*/ 440741 h 770601"/>
                  <a:gd name="connsiteX98" fmla="*/ 495254 w 543174"/>
                  <a:gd name="connsiteY98" fmla="*/ 439807 h 770601"/>
                  <a:gd name="connsiteX99" fmla="*/ 497131 w 543174"/>
                  <a:gd name="connsiteY99" fmla="*/ 438864 h 770601"/>
                  <a:gd name="connsiteX100" fmla="*/ 499007 w 543174"/>
                  <a:gd name="connsiteY100" fmla="*/ 438864 h 770601"/>
                  <a:gd name="connsiteX101" fmla="*/ 514990 w 543174"/>
                  <a:gd name="connsiteY101" fmla="*/ 442627 h 770601"/>
                  <a:gd name="connsiteX102" fmla="*/ 514990 w 543174"/>
                  <a:gd name="connsiteY102" fmla="*/ 444503 h 770601"/>
                  <a:gd name="connsiteX103" fmla="*/ 506532 w 543174"/>
                  <a:gd name="connsiteY103" fmla="*/ 455781 h 770601"/>
                  <a:gd name="connsiteX104" fmla="*/ 504646 w 543174"/>
                  <a:gd name="connsiteY104" fmla="*/ 456724 h 770601"/>
                  <a:gd name="connsiteX105" fmla="*/ 503713 w 543174"/>
                  <a:gd name="connsiteY105" fmla="*/ 457657 h 770601"/>
                  <a:gd name="connsiteX106" fmla="*/ 502770 w 543174"/>
                  <a:gd name="connsiteY106" fmla="*/ 468935 h 770601"/>
                  <a:gd name="connsiteX107" fmla="*/ 503713 w 543174"/>
                  <a:gd name="connsiteY107" fmla="*/ 469878 h 770601"/>
                  <a:gd name="connsiteX108" fmla="*/ 514047 w 543174"/>
                  <a:gd name="connsiteY108" fmla="*/ 478336 h 770601"/>
                  <a:gd name="connsiteX109" fmla="*/ 514990 w 543174"/>
                  <a:gd name="connsiteY109" fmla="*/ 479279 h 770601"/>
                  <a:gd name="connsiteX110" fmla="*/ 515924 w 543174"/>
                  <a:gd name="connsiteY110" fmla="*/ 497129 h 770601"/>
                  <a:gd name="connsiteX111" fmla="*/ 515924 w 543174"/>
                  <a:gd name="connsiteY111" fmla="*/ 500891 h 770601"/>
                  <a:gd name="connsiteX112" fmla="*/ 516867 w 543174"/>
                  <a:gd name="connsiteY112" fmla="*/ 507464 h 770601"/>
                  <a:gd name="connsiteX113" fmla="*/ 519686 w 543174"/>
                  <a:gd name="connsiteY113" fmla="*/ 514988 h 770601"/>
                  <a:gd name="connsiteX114" fmla="*/ 520629 w 543174"/>
                  <a:gd name="connsiteY114" fmla="*/ 516865 h 770601"/>
                  <a:gd name="connsiteX115" fmla="*/ 522505 w 543174"/>
                  <a:gd name="connsiteY115" fmla="*/ 518741 h 770601"/>
                  <a:gd name="connsiteX116" fmla="*/ 523448 w 543174"/>
                  <a:gd name="connsiteY116" fmla="*/ 519684 h 770601"/>
                  <a:gd name="connsiteX117" fmla="*/ 523448 w 543174"/>
                  <a:gd name="connsiteY117" fmla="*/ 536600 h 770601"/>
                  <a:gd name="connsiteX118" fmla="*/ 525325 w 543174"/>
                  <a:gd name="connsiteY118" fmla="*/ 539420 h 770601"/>
                  <a:gd name="connsiteX119" fmla="*/ 525325 w 543174"/>
                  <a:gd name="connsiteY119" fmla="*/ 541296 h 770601"/>
                  <a:gd name="connsiteX120" fmla="*/ 535659 w 543174"/>
                  <a:gd name="connsiteY120" fmla="*/ 561032 h 770601"/>
                  <a:gd name="connsiteX121" fmla="*/ 535659 w 543174"/>
                  <a:gd name="connsiteY121" fmla="*/ 562909 h 770601"/>
                  <a:gd name="connsiteX122" fmla="*/ 543175 w 543174"/>
                  <a:gd name="connsiteY122" fmla="*/ 579825 h 770601"/>
                  <a:gd name="connsiteX123" fmla="*/ 536602 w 543174"/>
                  <a:gd name="connsiteY123" fmla="*/ 604266 h 770601"/>
                  <a:gd name="connsiteX124" fmla="*/ 535659 w 543174"/>
                  <a:gd name="connsiteY124" fmla="*/ 608962 h 770601"/>
                  <a:gd name="connsiteX125" fmla="*/ 533783 w 543174"/>
                  <a:gd name="connsiteY125" fmla="*/ 614601 h 770601"/>
                  <a:gd name="connsiteX126" fmla="*/ 518743 w 543174"/>
                  <a:gd name="connsiteY126" fmla="*/ 631517 h 770601"/>
                  <a:gd name="connsiteX127" fmla="*/ 515924 w 543174"/>
                  <a:gd name="connsiteY127" fmla="*/ 635270 h 770601"/>
                  <a:gd name="connsiteX128" fmla="*/ 512171 w 543174"/>
                  <a:gd name="connsiteY128" fmla="*/ 639032 h 770601"/>
                  <a:gd name="connsiteX129" fmla="*/ 501827 w 543174"/>
                  <a:gd name="connsiteY129" fmla="*/ 655949 h 770601"/>
                  <a:gd name="connsiteX130" fmla="*/ 500893 w 543174"/>
                  <a:gd name="connsiteY130" fmla="*/ 659711 h 770601"/>
                  <a:gd name="connsiteX131" fmla="*/ 499950 w 543174"/>
                  <a:gd name="connsiteY131" fmla="*/ 664407 h 770601"/>
                  <a:gd name="connsiteX132" fmla="*/ 499950 w 543174"/>
                  <a:gd name="connsiteY132" fmla="*/ 667226 h 770601"/>
                  <a:gd name="connsiteX133" fmla="*/ 495254 w 543174"/>
                  <a:gd name="connsiteY133" fmla="*/ 691658 h 770601"/>
                  <a:gd name="connsiteX134" fmla="*/ 496188 w 543174"/>
                  <a:gd name="connsiteY134" fmla="*/ 695420 h 770601"/>
                  <a:gd name="connsiteX135" fmla="*/ 496188 w 543174"/>
                  <a:gd name="connsiteY135" fmla="*/ 702935 h 770601"/>
                  <a:gd name="connsiteX136" fmla="*/ 497131 w 543174"/>
                  <a:gd name="connsiteY136" fmla="*/ 736768 h 770601"/>
                  <a:gd name="connsiteX137" fmla="*/ 496188 w 543174"/>
                  <a:gd name="connsiteY137" fmla="*/ 740531 h 770601"/>
                  <a:gd name="connsiteX138" fmla="*/ 495254 w 543174"/>
                  <a:gd name="connsiteY138" fmla="*/ 744284 h 770601"/>
                  <a:gd name="connsiteX139" fmla="*/ 480214 w 543174"/>
                  <a:gd name="connsiteY139" fmla="*/ 763086 h 770601"/>
                  <a:gd name="connsiteX140" fmla="*/ 477395 w 543174"/>
                  <a:gd name="connsiteY140" fmla="*/ 770601 h 770601"/>
                  <a:gd name="connsiteX141" fmla="*/ 450144 w 543174"/>
                  <a:gd name="connsiteY141" fmla="*/ 761200 h 770601"/>
                  <a:gd name="connsiteX142" fmla="*/ 430408 w 543174"/>
                  <a:gd name="connsiteY142" fmla="*/ 756504 h 770601"/>
                  <a:gd name="connsiteX143" fmla="*/ 430408 w 543174"/>
                  <a:gd name="connsiteY143" fmla="*/ 754618 h 770601"/>
                  <a:gd name="connsiteX144" fmla="*/ 420073 w 543174"/>
                  <a:gd name="connsiteY144" fmla="*/ 752742 h 770601"/>
                  <a:gd name="connsiteX145" fmla="*/ 370267 w 543174"/>
                  <a:gd name="connsiteY145" fmla="*/ 712337 h 770601"/>
                  <a:gd name="connsiteX146" fmla="*/ 365562 w 543174"/>
                  <a:gd name="connsiteY146" fmla="*/ 710460 h 770601"/>
                  <a:gd name="connsiteX147" fmla="*/ 361809 w 543174"/>
                  <a:gd name="connsiteY147" fmla="*/ 708574 h 770601"/>
                  <a:gd name="connsiteX148" fmla="*/ 342073 w 543174"/>
                  <a:gd name="connsiteY148" fmla="*/ 695420 h 770601"/>
                  <a:gd name="connsiteX149" fmla="*/ 339254 w 543174"/>
                  <a:gd name="connsiteY149" fmla="*/ 693534 h 770601"/>
                  <a:gd name="connsiteX150" fmla="*/ 336434 w 543174"/>
                  <a:gd name="connsiteY150" fmla="*/ 692601 h 770601"/>
                  <a:gd name="connsiteX151" fmla="*/ 322337 w 543174"/>
                  <a:gd name="connsiteY151" fmla="*/ 686962 h 770601"/>
                  <a:gd name="connsiteX152" fmla="*/ 316699 w 543174"/>
                  <a:gd name="connsiteY152" fmla="*/ 685086 h 770601"/>
                  <a:gd name="connsiteX153" fmla="*/ 310117 w 543174"/>
                  <a:gd name="connsiteY153" fmla="*/ 683200 h 770601"/>
                  <a:gd name="connsiteX154" fmla="*/ 308240 w 543174"/>
                  <a:gd name="connsiteY154" fmla="*/ 682266 h 770601"/>
                  <a:gd name="connsiteX155" fmla="*/ 303545 w 543174"/>
                  <a:gd name="connsiteY155" fmla="*/ 681323 h 770601"/>
                  <a:gd name="connsiteX156" fmla="*/ 301659 w 543174"/>
                  <a:gd name="connsiteY156" fmla="*/ 680380 h 770601"/>
                  <a:gd name="connsiteX157" fmla="*/ 293201 w 543174"/>
                  <a:gd name="connsiteY157" fmla="*/ 680380 h 770601"/>
                  <a:gd name="connsiteX158" fmla="*/ 288505 w 543174"/>
                  <a:gd name="connsiteY158" fmla="*/ 678504 h 770601"/>
                  <a:gd name="connsiteX159" fmla="*/ 280989 w 543174"/>
                  <a:gd name="connsiteY159" fmla="*/ 670046 h 770601"/>
                  <a:gd name="connsiteX160" fmla="*/ 273465 w 543174"/>
                  <a:gd name="connsiteY160" fmla="*/ 664407 h 770601"/>
                  <a:gd name="connsiteX161" fmla="*/ 256548 w 543174"/>
                  <a:gd name="connsiteY161" fmla="*/ 653129 h 770601"/>
                  <a:gd name="connsiteX162" fmla="*/ 240575 w 543174"/>
                  <a:gd name="connsiteY162" fmla="*/ 641852 h 770601"/>
                  <a:gd name="connsiteX163" fmla="*/ 236822 w 543174"/>
                  <a:gd name="connsiteY163" fmla="*/ 639032 h 770601"/>
                  <a:gd name="connsiteX164" fmla="*/ 223658 w 543174"/>
                  <a:gd name="connsiteY164" fmla="*/ 626812 h 770601"/>
                  <a:gd name="connsiteX165" fmla="*/ 220839 w 543174"/>
                  <a:gd name="connsiteY165" fmla="*/ 623059 h 770601"/>
                  <a:gd name="connsiteX166" fmla="*/ 208628 w 543174"/>
                  <a:gd name="connsiteY166" fmla="*/ 610838 h 770601"/>
                  <a:gd name="connsiteX167" fmla="*/ 196407 w 543174"/>
                  <a:gd name="connsiteY167" fmla="*/ 595808 h 770601"/>
                  <a:gd name="connsiteX168" fmla="*/ 194531 w 543174"/>
                  <a:gd name="connsiteY168" fmla="*/ 592988 h 770601"/>
                  <a:gd name="connsiteX169" fmla="*/ 183253 w 543174"/>
                  <a:gd name="connsiteY169" fmla="*/ 576072 h 770601"/>
                  <a:gd name="connsiteX170" fmla="*/ 173852 w 543174"/>
                  <a:gd name="connsiteY170" fmla="*/ 558213 h 770601"/>
                  <a:gd name="connsiteX171" fmla="*/ 166337 w 543174"/>
                  <a:gd name="connsiteY171" fmla="*/ 539420 h 770601"/>
                  <a:gd name="connsiteX172" fmla="*/ 162575 w 543174"/>
                  <a:gd name="connsiteY172" fmla="*/ 529085 h 770601"/>
                  <a:gd name="connsiteX173" fmla="*/ 156936 w 543174"/>
                  <a:gd name="connsiteY173" fmla="*/ 515922 h 770601"/>
                  <a:gd name="connsiteX174" fmla="*/ 152240 w 543174"/>
                  <a:gd name="connsiteY174" fmla="*/ 503711 h 770601"/>
                  <a:gd name="connsiteX175" fmla="*/ 147544 w 543174"/>
                  <a:gd name="connsiteY175" fmla="*/ 486794 h 770601"/>
                  <a:gd name="connsiteX176" fmla="*/ 142839 w 543174"/>
                  <a:gd name="connsiteY176" fmla="*/ 473640 h 770601"/>
                  <a:gd name="connsiteX177" fmla="*/ 137200 w 543174"/>
                  <a:gd name="connsiteY177" fmla="*/ 455781 h 770601"/>
                  <a:gd name="connsiteX178" fmla="*/ 131561 w 543174"/>
                  <a:gd name="connsiteY178" fmla="*/ 442627 h 770601"/>
                  <a:gd name="connsiteX179" fmla="*/ 125932 w 543174"/>
                  <a:gd name="connsiteY179" fmla="*/ 436045 h 770601"/>
                  <a:gd name="connsiteX180" fmla="*/ 118407 w 543174"/>
                  <a:gd name="connsiteY180" fmla="*/ 426644 h 770601"/>
                  <a:gd name="connsiteX181" fmla="*/ 115588 w 543174"/>
                  <a:gd name="connsiteY181" fmla="*/ 424767 h 770601"/>
                  <a:gd name="connsiteX182" fmla="*/ 106192 w 543174"/>
                  <a:gd name="connsiteY182" fmla="*/ 412556 h 770601"/>
                  <a:gd name="connsiteX183" fmla="*/ 104313 w 543174"/>
                  <a:gd name="connsiteY183" fmla="*/ 408794 h 770601"/>
                  <a:gd name="connsiteX184" fmla="*/ 97734 w 543174"/>
                  <a:gd name="connsiteY184" fmla="*/ 395630 h 770601"/>
                  <a:gd name="connsiteX185" fmla="*/ 96795 w 543174"/>
                  <a:gd name="connsiteY185" fmla="*/ 392821 h 770601"/>
                  <a:gd name="connsiteX186" fmla="*/ 94915 w 543174"/>
                  <a:gd name="connsiteY186" fmla="*/ 390001 h 770601"/>
                  <a:gd name="connsiteX187" fmla="*/ 87398 w 543174"/>
                  <a:gd name="connsiteY187" fmla="*/ 374018 h 770601"/>
                  <a:gd name="connsiteX188" fmla="*/ 85518 w 543174"/>
                  <a:gd name="connsiteY188" fmla="*/ 372142 h 770601"/>
                  <a:gd name="connsiteX189" fmla="*/ 76121 w 543174"/>
                  <a:gd name="connsiteY189" fmla="*/ 358045 h 770601"/>
                  <a:gd name="connsiteX190" fmla="*/ 72360 w 543174"/>
                  <a:gd name="connsiteY190" fmla="*/ 344891 h 770601"/>
                  <a:gd name="connsiteX191" fmla="*/ 82699 w 543174"/>
                  <a:gd name="connsiteY191" fmla="*/ 341128 h 770601"/>
                  <a:gd name="connsiteX192" fmla="*/ 87398 w 543174"/>
                  <a:gd name="connsiteY192" fmla="*/ 339252 h 770601"/>
                  <a:gd name="connsiteX193" fmla="*/ 97734 w 543174"/>
                  <a:gd name="connsiteY193" fmla="*/ 335490 h 770601"/>
                  <a:gd name="connsiteX194" fmla="*/ 99614 w 543174"/>
                  <a:gd name="connsiteY194" fmla="*/ 330794 h 770601"/>
                  <a:gd name="connsiteX195" fmla="*/ 108073 w 543174"/>
                  <a:gd name="connsiteY195" fmla="*/ 316697 h 770601"/>
                  <a:gd name="connsiteX196" fmla="*/ 110891 w 543174"/>
                  <a:gd name="connsiteY196" fmla="*/ 313877 h 770601"/>
                  <a:gd name="connsiteX197" fmla="*/ 124989 w 543174"/>
                  <a:gd name="connsiteY197" fmla="*/ 302600 h 770601"/>
                  <a:gd name="connsiteX198" fmla="*/ 130628 w 543174"/>
                  <a:gd name="connsiteY198" fmla="*/ 298837 h 770601"/>
                  <a:gd name="connsiteX199" fmla="*/ 140962 w 543174"/>
                  <a:gd name="connsiteY199" fmla="*/ 292265 h 770601"/>
                  <a:gd name="connsiteX200" fmla="*/ 143782 w 543174"/>
                  <a:gd name="connsiteY200" fmla="*/ 290379 h 770601"/>
                  <a:gd name="connsiteX201" fmla="*/ 165394 w 543174"/>
                  <a:gd name="connsiteY201" fmla="*/ 282864 h 770601"/>
                  <a:gd name="connsiteX202" fmla="*/ 169156 w 543174"/>
                  <a:gd name="connsiteY202" fmla="*/ 281921 h 770601"/>
                  <a:gd name="connsiteX203" fmla="*/ 192655 w 543174"/>
                  <a:gd name="connsiteY203" fmla="*/ 280045 h 770601"/>
                  <a:gd name="connsiteX204" fmla="*/ 215200 w 543174"/>
                  <a:gd name="connsiteY204" fmla="*/ 280988 h 770601"/>
                  <a:gd name="connsiteX205" fmla="*/ 218029 w 543174"/>
                  <a:gd name="connsiteY205" fmla="*/ 280988 h 770601"/>
                  <a:gd name="connsiteX206" fmla="*/ 237755 w 543174"/>
                  <a:gd name="connsiteY206" fmla="*/ 277225 h 770601"/>
                  <a:gd name="connsiteX207" fmla="*/ 260311 w 543174"/>
                  <a:gd name="connsiteY207" fmla="*/ 270653 h 770601"/>
                  <a:gd name="connsiteX208" fmla="*/ 264073 w 543174"/>
                  <a:gd name="connsiteY208" fmla="*/ 268767 h 770601"/>
                  <a:gd name="connsiteX209" fmla="*/ 279103 w 543174"/>
                  <a:gd name="connsiteY209" fmla="*/ 259375 h 770601"/>
                  <a:gd name="connsiteX210" fmla="*/ 293201 w 543174"/>
                  <a:gd name="connsiteY210" fmla="*/ 253737 h 770601"/>
                  <a:gd name="connsiteX211" fmla="*/ 297906 w 543174"/>
                  <a:gd name="connsiteY211" fmla="*/ 249974 h 770601"/>
                  <a:gd name="connsiteX212" fmla="*/ 308240 w 543174"/>
                  <a:gd name="connsiteY212" fmla="*/ 236820 h 770601"/>
                  <a:gd name="connsiteX213" fmla="*/ 316699 w 543174"/>
                  <a:gd name="connsiteY213" fmla="*/ 223657 h 770601"/>
                  <a:gd name="connsiteX214" fmla="*/ 312936 w 543174"/>
                  <a:gd name="connsiteY214" fmla="*/ 210503 h 770601"/>
                  <a:gd name="connsiteX215" fmla="*/ 301659 w 543174"/>
                  <a:gd name="connsiteY215" fmla="*/ 208626 h 770601"/>
                  <a:gd name="connsiteX216" fmla="*/ 286628 w 543174"/>
                  <a:gd name="connsiteY216" fmla="*/ 213322 h 770601"/>
                  <a:gd name="connsiteX217" fmla="*/ 261254 w 543174"/>
                  <a:gd name="connsiteY217" fmla="*/ 221780 h 770601"/>
                  <a:gd name="connsiteX218" fmla="*/ 246214 w 543174"/>
                  <a:gd name="connsiteY218" fmla="*/ 222723 h 770601"/>
                  <a:gd name="connsiteX219" fmla="*/ 229297 w 543174"/>
                  <a:gd name="connsiteY219" fmla="*/ 223657 h 770601"/>
                  <a:gd name="connsiteX220" fmla="*/ 225544 w 543174"/>
                  <a:gd name="connsiteY220" fmla="*/ 223657 h 770601"/>
                  <a:gd name="connsiteX221" fmla="*/ 205809 w 543174"/>
                  <a:gd name="connsiteY221" fmla="*/ 225542 h 770601"/>
                  <a:gd name="connsiteX222" fmla="*/ 201103 w 543174"/>
                  <a:gd name="connsiteY222" fmla="*/ 225542 h 770601"/>
                  <a:gd name="connsiteX223" fmla="*/ 188892 w 543174"/>
                  <a:gd name="connsiteY223" fmla="*/ 219904 h 770601"/>
                  <a:gd name="connsiteX224" fmla="*/ 186073 w 543174"/>
                  <a:gd name="connsiteY224" fmla="*/ 218018 h 770601"/>
                  <a:gd name="connsiteX225" fmla="*/ 177615 w 543174"/>
                  <a:gd name="connsiteY225" fmla="*/ 205807 h 770601"/>
                  <a:gd name="connsiteX226" fmla="*/ 168213 w 543174"/>
                  <a:gd name="connsiteY226" fmla="*/ 199225 h 770601"/>
                  <a:gd name="connsiteX227" fmla="*/ 156936 w 543174"/>
                  <a:gd name="connsiteY227" fmla="*/ 202044 h 770601"/>
                  <a:gd name="connsiteX228" fmla="*/ 153183 w 543174"/>
                  <a:gd name="connsiteY228" fmla="*/ 202987 h 770601"/>
                  <a:gd name="connsiteX229" fmla="*/ 145668 w 543174"/>
                  <a:gd name="connsiteY229" fmla="*/ 209560 h 770601"/>
                  <a:gd name="connsiteX230" fmla="*/ 137200 w 543174"/>
                  <a:gd name="connsiteY230" fmla="*/ 217084 h 770601"/>
                  <a:gd name="connsiteX231" fmla="*/ 134390 w 543174"/>
                  <a:gd name="connsiteY231" fmla="*/ 219904 h 770601"/>
                  <a:gd name="connsiteX232" fmla="*/ 132504 w 543174"/>
                  <a:gd name="connsiteY232" fmla="*/ 221780 h 770601"/>
                  <a:gd name="connsiteX233" fmla="*/ 121227 w 543174"/>
                  <a:gd name="connsiteY233" fmla="*/ 233058 h 770601"/>
                  <a:gd name="connsiteX234" fmla="*/ 117474 w 543174"/>
                  <a:gd name="connsiteY234" fmla="*/ 235877 h 770601"/>
                  <a:gd name="connsiteX235" fmla="*/ 108073 w 543174"/>
                  <a:gd name="connsiteY235" fmla="*/ 245278 h 770601"/>
                  <a:gd name="connsiteX236" fmla="*/ 106192 w 543174"/>
                  <a:gd name="connsiteY236" fmla="*/ 247155 h 770601"/>
                  <a:gd name="connsiteX237" fmla="*/ 91156 w 543174"/>
                  <a:gd name="connsiteY237" fmla="*/ 258432 h 770601"/>
                  <a:gd name="connsiteX238" fmla="*/ 79880 w 543174"/>
                  <a:gd name="connsiteY238" fmla="*/ 263128 h 770601"/>
                  <a:gd name="connsiteX239" fmla="*/ 76121 w 543174"/>
                  <a:gd name="connsiteY239" fmla="*/ 257489 h 770601"/>
                  <a:gd name="connsiteX240" fmla="*/ 71421 w 543174"/>
                  <a:gd name="connsiteY240" fmla="*/ 248098 h 770601"/>
                  <a:gd name="connsiteX241" fmla="*/ 63903 w 543174"/>
                  <a:gd name="connsiteY241" fmla="*/ 242459 h 770601"/>
                  <a:gd name="connsiteX242" fmla="*/ 60145 w 543174"/>
                  <a:gd name="connsiteY242" fmla="*/ 240573 h 770601"/>
                  <a:gd name="connsiteX243" fmla="*/ 49807 w 543174"/>
                  <a:gd name="connsiteY243" fmla="*/ 234001 h 770601"/>
                  <a:gd name="connsiteX244" fmla="*/ 49807 w 543174"/>
                  <a:gd name="connsiteY244" fmla="*/ 223657 h 770601"/>
                  <a:gd name="connsiteX245" fmla="*/ 50746 w 543174"/>
                  <a:gd name="connsiteY245" fmla="*/ 214265 h 770601"/>
                  <a:gd name="connsiteX246" fmla="*/ 50746 w 543174"/>
                  <a:gd name="connsiteY246" fmla="*/ 208626 h 770601"/>
                  <a:gd name="connsiteX247" fmla="*/ 52627 w 543174"/>
                  <a:gd name="connsiteY247" fmla="*/ 196405 h 770601"/>
                  <a:gd name="connsiteX248" fmla="*/ 53567 w 543174"/>
                  <a:gd name="connsiteY248" fmla="*/ 187014 h 770601"/>
                  <a:gd name="connsiteX249" fmla="*/ 40410 w 543174"/>
                  <a:gd name="connsiteY249" fmla="*/ 187014 h 770601"/>
                  <a:gd name="connsiteX250" fmla="*/ 28193 w 543174"/>
                  <a:gd name="connsiteY250" fmla="*/ 187947 h 770601"/>
                  <a:gd name="connsiteX251" fmla="*/ 17856 w 543174"/>
                  <a:gd name="connsiteY251" fmla="*/ 186071 h 770601"/>
                  <a:gd name="connsiteX252" fmla="*/ 4700 w 543174"/>
                  <a:gd name="connsiteY252" fmla="*/ 186071 h 770601"/>
                  <a:gd name="connsiteX253" fmla="*/ 6579 w 543174"/>
                  <a:gd name="connsiteY253" fmla="*/ 171974 h 770601"/>
                  <a:gd name="connsiteX254" fmla="*/ 8458 w 543174"/>
                  <a:gd name="connsiteY254" fmla="*/ 157877 h 770601"/>
                  <a:gd name="connsiteX255" fmla="*/ 11278 w 543174"/>
                  <a:gd name="connsiteY255" fmla="*/ 137198 h 770601"/>
                  <a:gd name="connsiteX256" fmla="*/ 10338 w 543174"/>
                  <a:gd name="connsiteY256" fmla="*/ 112767 h 770601"/>
                  <a:gd name="connsiteX257" fmla="*/ 8458 w 543174"/>
                  <a:gd name="connsiteY257" fmla="*/ 90211 h 770601"/>
                  <a:gd name="connsiteX258" fmla="*/ 3759 w 543174"/>
                  <a:gd name="connsiteY258" fmla="*/ 69542 h 770601"/>
                  <a:gd name="connsiteX259" fmla="*/ 0 w 543174"/>
                  <a:gd name="connsiteY259" fmla="*/ 56388 h 770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</a:cxnLst>
                <a:rect l="l" t="t" r="r" b="b"/>
                <a:pathLst>
                  <a:path w="543174" h="770601">
                    <a:moveTo>
                      <a:pt x="0" y="56388"/>
                    </a:moveTo>
                    <a:lnTo>
                      <a:pt x="10338" y="51683"/>
                    </a:lnTo>
                    <a:lnTo>
                      <a:pt x="18795" y="48863"/>
                    </a:lnTo>
                    <a:lnTo>
                      <a:pt x="28193" y="46987"/>
                    </a:lnTo>
                    <a:lnTo>
                      <a:pt x="31952" y="46987"/>
                    </a:lnTo>
                    <a:lnTo>
                      <a:pt x="40410" y="52626"/>
                    </a:lnTo>
                    <a:lnTo>
                      <a:pt x="43228" y="55445"/>
                    </a:lnTo>
                    <a:lnTo>
                      <a:pt x="51687" y="65780"/>
                    </a:lnTo>
                    <a:lnTo>
                      <a:pt x="54506" y="67656"/>
                    </a:lnTo>
                    <a:lnTo>
                      <a:pt x="64843" y="69542"/>
                    </a:lnTo>
                    <a:lnTo>
                      <a:pt x="69542" y="69542"/>
                    </a:lnTo>
                    <a:lnTo>
                      <a:pt x="78940" y="62960"/>
                    </a:lnTo>
                    <a:lnTo>
                      <a:pt x="81759" y="61084"/>
                    </a:lnTo>
                    <a:lnTo>
                      <a:pt x="90217" y="54502"/>
                    </a:lnTo>
                    <a:lnTo>
                      <a:pt x="102434" y="50749"/>
                    </a:lnTo>
                    <a:lnTo>
                      <a:pt x="133447" y="50749"/>
                    </a:lnTo>
                    <a:lnTo>
                      <a:pt x="137200" y="49806"/>
                    </a:lnTo>
                    <a:lnTo>
                      <a:pt x="156936" y="49806"/>
                    </a:lnTo>
                    <a:lnTo>
                      <a:pt x="184196" y="51683"/>
                    </a:lnTo>
                    <a:lnTo>
                      <a:pt x="187016" y="51683"/>
                    </a:lnTo>
                    <a:lnTo>
                      <a:pt x="206752" y="53569"/>
                    </a:lnTo>
                    <a:lnTo>
                      <a:pt x="209561" y="54502"/>
                    </a:lnTo>
                    <a:lnTo>
                      <a:pt x="230240" y="57322"/>
                    </a:lnTo>
                    <a:lnTo>
                      <a:pt x="248100" y="54502"/>
                    </a:lnTo>
                    <a:lnTo>
                      <a:pt x="250919" y="53569"/>
                    </a:lnTo>
                    <a:lnTo>
                      <a:pt x="254672" y="53569"/>
                    </a:lnTo>
                    <a:lnTo>
                      <a:pt x="266892" y="50749"/>
                    </a:lnTo>
                    <a:lnTo>
                      <a:pt x="272531" y="48863"/>
                    </a:lnTo>
                    <a:lnTo>
                      <a:pt x="286628" y="42291"/>
                    </a:lnTo>
                    <a:lnTo>
                      <a:pt x="299782" y="33833"/>
                    </a:lnTo>
                    <a:lnTo>
                      <a:pt x="301659" y="30070"/>
                    </a:lnTo>
                    <a:lnTo>
                      <a:pt x="309183" y="17850"/>
                    </a:lnTo>
                    <a:lnTo>
                      <a:pt x="314822" y="6582"/>
                    </a:lnTo>
                    <a:lnTo>
                      <a:pt x="317642" y="0"/>
                    </a:lnTo>
                    <a:lnTo>
                      <a:pt x="320461" y="10335"/>
                    </a:lnTo>
                    <a:lnTo>
                      <a:pt x="322337" y="13154"/>
                    </a:lnTo>
                    <a:lnTo>
                      <a:pt x="324214" y="15040"/>
                    </a:lnTo>
                    <a:lnTo>
                      <a:pt x="333615" y="32890"/>
                    </a:lnTo>
                    <a:lnTo>
                      <a:pt x="335491" y="36652"/>
                    </a:lnTo>
                    <a:lnTo>
                      <a:pt x="343950" y="59198"/>
                    </a:lnTo>
                    <a:lnTo>
                      <a:pt x="345826" y="63903"/>
                    </a:lnTo>
                    <a:lnTo>
                      <a:pt x="354284" y="87401"/>
                    </a:lnTo>
                    <a:lnTo>
                      <a:pt x="356170" y="89278"/>
                    </a:lnTo>
                    <a:lnTo>
                      <a:pt x="371201" y="110890"/>
                    </a:lnTo>
                    <a:lnTo>
                      <a:pt x="383421" y="117472"/>
                    </a:lnTo>
                    <a:lnTo>
                      <a:pt x="387184" y="118405"/>
                    </a:lnTo>
                    <a:lnTo>
                      <a:pt x="401271" y="124044"/>
                    </a:lnTo>
                    <a:lnTo>
                      <a:pt x="404100" y="125930"/>
                    </a:lnTo>
                    <a:lnTo>
                      <a:pt x="414435" y="132502"/>
                    </a:lnTo>
                    <a:lnTo>
                      <a:pt x="425712" y="139084"/>
                    </a:lnTo>
                    <a:lnTo>
                      <a:pt x="437923" y="149419"/>
                    </a:lnTo>
                    <a:lnTo>
                      <a:pt x="447325" y="167278"/>
                    </a:lnTo>
                    <a:lnTo>
                      <a:pt x="452020" y="187014"/>
                    </a:lnTo>
                    <a:lnTo>
                      <a:pt x="456726" y="204864"/>
                    </a:lnTo>
                    <a:lnTo>
                      <a:pt x="459545" y="217084"/>
                    </a:lnTo>
                    <a:lnTo>
                      <a:pt x="460479" y="226476"/>
                    </a:lnTo>
                    <a:lnTo>
                      <a:pt x="463298" y="242459"/>
                    </a:lnTo>
                    <a:lnTo>
                      <a:pt x="464241" y="246212"/>
                    </a:lnTo>
                    <a:lnTo>
                      <a:pt x="465174" y="273472"/>
                    </a:lnTo>
                    <a:lnTo>
                      <a:pt x="465174" y="276282"/>
                    </a:lnTo>
                    <a:lnTo>
                      <a:pt x="469880" y="301657"/>
                    </a:lnTo>
                    <a:lnTo>
                      <a:pt x="470813" y="305419"/>
                    </a:lnTo>
                    <a:lnTo>
                      <a:pt x="470813" y="308239"/>
                    </a:lnTo>
                    <a:lnTo>
                      <a:pt x="472699" y="325155"/>
                    </a:lnTo>
                    <a:lnTo>
                      <a:pt x="472699" y="328908"/>
                    </a:lnTo>
                    <a:lnTo>
                      <a:pt x="471756" y="343014"/>
                    </a:lnTo>
                    <a:lnTo>
                      <a:pt x="469880" y="342071"/>
                    </a:lnTo>
                    <a:lnTo>
                      <a:pt x="468937" y="342071"/>
                    </a:lnTo>
                    <a:lnTo>
                      <a:pt x="463298" y="341128"/>
                    </a:lnTo>
                    <a:lnTo>
                      <a:pt x="461421" y="341128"/>
                    </a:lnTo>
                    <a:lnTo>
                      <a:pt x="452963" y="347710"/>
                    </a:lnTo>
                    <a:lnTo>
                      <a:pt x="451087" y="352406"/>
                    </a:lnTo>
                    <a:lnTo>
                      <a:pt x="451087" y="354282"/>
                    </a:lnTo>
                    <a:lnTo>
                      <a:pt x="450144" y="365570"/>
                    </a:lnTo>
                    <a:lnTo>
                      <a:pt x="449201" y="366503"/>
                    </a:lnTo>
                    <a:lnTo>
                      <a:pt x="436047" y="375904"/>
                    </a:lnTo>
                    <a:lnTo>
                      <a:pt x="435104" y="379657"/>
                    </a:lnTo>
                    <a:lnTo>
                      <a:pt x="434171" y="389058"/>
                    </a:lnTo>
                    <a:lnTo>
                      <a:pt x="433228" y="390935"/>
                    </a:lnTo>
                    <a:lnTo>
                      <a:pt x="419130" y="404098"/>
                    </a:lnTo>
                    <a:lnTo>
                      <a:pt x="416311" y="405032"/>
                    </a:lnTo>
                    <a:lnTo>
                      <a:pt x="412558" y="406918"/>
                    </a:lnTo>
                    <a:lnTo>
                      <a:pt x="409729" y="421005"/>
                    </a:lnTo>
                    <a:lnTo>
                      <a:pt x="437923" y="444503"/>
                    </a:lnTo>
                    <a:lnTo>
                      <a:pt x="441686" y="448266"/>
                    </a:lnTo>
                    <a:lnTo>
                      <a:pt x="442629" y="450142"/>
                    </a:lnTo>
                    <a:lnTo>
                      <a:pt x="449201" y="452018"/>
                    </a:lnTo>
                    <a:lnTo>
                      <a:pt x="450144" y="451085"/>
                    </a:lnTo>
                    <a:lnTo>
                      <a:pt x="452020" y="450142"/>
                    </a:lnTo>
                    <a:lnTo>
                      <a:pt x="453906" y="450142"/>
                    </a:lnTo>
                    <a:lnTo>
                      <a:pt x="460479" y="441684"/>
                    </a:lnTo>
                    <a:lnTo>
                      <a:pt x="461421" y="438864"/>
                    </a:lnTo>
                    <a:lnTo>
                      <a:pt x="462364" y="436988"/>
                    </a:lnTo>
                    <a:lnTo>
                      <a:pt x="477395" y="432292"/>
                    </a:lnTo>
                    <a:lnTo>
                      <a:pt x="478338" y="433226"/>
                    </a:lnTo>
                    <a:lnTo>
                      <a:pt x="490549" y="442627"/>
                    </a:lnTo>
                    <a:lnTo>
                      <a:pt x="492435" y="441684"/>
                    </a:lnTo>
                    <a:lnTo>
                      <a:pt x="494311" y="440741"/>
                    </a:lnTo>
                    <a:lnTo>
                      <a:pt x="495254" y="439807"/>
                    </a:lnTo>
                    <a:lnTo>
                      <a:pt x="497131" y="438864"/>
                    </a:lnTo>
                    <a:lnTo>
                      <a:pt x="499007" y="438864"/>
                    </a:lnTo>
                    <a:lnTo>
                      <a:pt x="514990" y="442627"/>
                    </a:lnTo>
                    <a:lnTo>
                      <a:pt x="514990" y="444503"/>
                    </a:lnTo>
                    <a:lnTo>
                      <a:pt x="506532" y="455781"/>
                    </a:lnTo>
                    <a:lnTo>
                      <a:pt x="504646" y="456724"/>
                    </a:lnTo>
                    <a:lnTo>
                      <a:pt x="503713" y="457657"/>
                    </a:lnTo>
                    <a:lnTo>
                      <a:pt x="502770" y="468935"/>
                    </a:lnTo>
                    <a:lnTo>
                      <a:pt x="503713" y="469878"/>
                    </a:lnTo>
                    <a:lnTo>
                      <a:pt x="514047" y="478336"/>
                    </a:lnTo>
                    <a:lnTo>
                      <a:pt x="514990" y="479279"/>
                    </a:lnTo>
                    <a:lnTo>
                      <a:pt x="515924" y="497129"/>
                    </a:lnTo>
                    <a:lnTo>
                      <a:pt x="515924" y="500891"/>
                    </a:lnTo>
                    <a:lnTo>
                      <a:pt x="516867" y="507464"/>
                    </a:lnTo>
                    <a:lnTo>
                      <a:pt x="519686" y="514988"/>
                    </a:lnTo>
                    <a:lnTo>
                      <a:pt x="520629" y="516865"/>
                    </a:lnTo>
                    <a:lnTo>
                      <a:pt x="522505" y="518741"/>
                    </a:lnTo>
                    <a:lnTo>
                      <a:pt x="523448" y="519684"/>
                    </a:lnTo>
                    <a:lnTo>
                      <a:pt x="523448" y="536600"/>
                    </a:lnTo>
                    <a:lnTo>
                      <a:pt x="525325" y="539420"/>
                    </a:lnTo>
                    <a:lnTo>
                      <a:pt x="525325" y="541296"/>
                    </a:lnTo>
                    <a:lnTo>
                      <a:pt x="535659" y="561032"/>
                    </a:lnTo>
                    <a:lnTo>
                      <a:pt x="535659" y="562909"/>
                    </a:lnTo>
                    <a:lnTo>
                      <a:pt x="543175" y="579825"/>
                    </a:lnTo>
                    <a:lnTo>
                      <a:pt x="536602" y="604266"/>
                    </a:lnTo>
                    <a:lnTo>
                      <a:pt x="535659" y="608962"/>
                    </a:lnTo>
                    <a:lnTo>
                      <a:pt x="533783" y="614601"/>
                    </a:lnTo>
                    <a:lnTo>
                      <a:pt x="518743" y="631517"/>
                    </a:lnTo>
                    <a:lnTo>
                      <a:pt x="515924" y="635270"/>
                    </a:lnTo>
                    <a:lnTo>
                      <a:pt x="512171" y="639032"/>
                    </a:lnTo>
                    <a:lnTo>
                      <a:pt x="501827" y="655949"/>
                    </a:lnTo>
                    <a:lnTo>
                      <a:pt x="500893" y="659711"/>
                    </a:lnTo>
                    <a:lnTo>
                      <a:pt x="499950" y="664407"/>
                    </a:lnTo>
                    <a:lnTo>
                      <a:pt x="499950" y="667226"/>
                    </a:lnTo>
                    <a:lnTo>
                      <a:pt x="495254" y="691658"/>
                    </a:lnTo>
                    <a:lnTo>
                      <a:pt x="496188" y="695420"/>
                    </a:lnTo>
                    <a:lnTo>
                      <a:pt x="496188" y="702935"/>
                    </a:lnTo>
                    <a:lnTo>
                      <a:pt x="497131" y="736768"/>
                    </a:lnTo>
                    <a:lnTo>
                      <a:pt x="496188" y="740531"/>
                    </a:lnTo>
                    <a:lnTo>
                      <a:pt x="495254" y="744284"/>
                    </a:lnTo>
                    <a:lnTo>
                      <a:pt x="480214" y="763086"/>
                    </a:lnTo>
                    <a:lnTo>
                      <a:pt x="477395" y="770601"/>
                    </a:lnTo>
                    <a:lnTo>
                      <a:pt x="450144" y="761200"/>
                    </a:lnTo>
                    <a:lnTo>
                      <a:pt x="430408" y="756504"/>
                    </a:lnTo>
                    <a:lnTo>
                      <a:pt x="430408" y="754618"/>
                    </a:lnTo>
                    <a:lnTo>
                      <a:pt x="420073" y="752742"/>
                    </a:lnTo>
                    <a:lnTo>
                      <a:pt x="370267" y="712337"/>
                    </a:lnTo>
                    <a:lnTo>
                      <a:pt x="365562" y="710460"/>
                    </a:lnTo>
                    <a:lnTo>
                      <a:pt x="361809" y="708574"/>
                    </a:lnTo>
                    <a:lnTo>
                      <a:pt x="342073" y="695420"/>
                    </a:lnTo>
                    <a:lnTo>
                      <a:pt x="339254" y="693534"/>
                    </a:lnTo>
                    <a:lnTo>
                      <a:pt x="336434" y="692601"/>
                    </a:lnTo>
                    <a:lnTo>
                      <a:pt x="322337" y="686962"/>
                    </a:lnTo>
                    <a:lnTo>
                      <a:pt x="316699" y="685086"/>
                    </a:lnTo>
                    <a:lnTo>
                      <a:pt x="310117" y="683200"/>
                    </a:lnTo>
                    <a:lnTo>
                      <a:pt x="308240" y="682266"/>
                    </a:lnTo>
                    <a:lnTo>
                      <a:pt x="303545" y="681323"/>
                    </a:lnTo>
                    <a:lnTo>
                      <a:pt x="301659" y="680380"/>
                    </a:lnTo>
                    <a:lnTo>
                      <a:pt x="293201" y="680380"/>
                    </a:lnTo>
                    <a:lnTo>
                      <a:pt x="288505" y="678504"/>
                    </a:lnTo>
                    <a:lnTo>
                      <a:pt x="280989" y="670046"/>
                    </a:lnTo>
                    <a:lnTo>
                      <a:pt x="273465" y="664407"/>
                    </a:lnTo>
                    <a:lnTo>
                      <a:pt x="256548" y="653129"/>
                    </a:lnTo>
                    <a:lnTo>
                      <a:pt x="240575" y="641852"/>
                    </a:lnTo>
                    <a:lnTo>
                      <a:pt x="236822" y="639032"/>
                    </a:lnTo>
                    <a:lnTo>
                      <a:pt x="223658" y="626812"/>
                    </a:lnTo>
                    <a:lnTo>
                      <a:pt x="220839" y="623059"/>
                    </a:lnTo>
                    <a:lnTo>
                      <a:pt x="208628" y="610838"/>
                    </a:lnTo>
                    <a:lnTo>
                      <a:pt x="196407" y="595808"/>
                    </a:lnTo>
                    <a:lnTo>
                      <a:pt x="194531" y="592988"/>
                    </a:lnTo>
                    <a:lnTo>
                      <a:pt x="183253" y="576072"/>
                    </a:lnTo>
                    <a:lnTo>
                      <a:pt x="173852" y="558213"/>
                    </a:lnTo>
                    <a:lnTo>
                      <a:pt x="166337" y="539420"/>
                    </a:lnTo>
                    <a:lnTo>
                      <a:pt x="162575" y="529085"/>
                    </a:lnTo>
                    <a:lnTo>
                      <a:pt x="156936" y="515922"/>
                    </a:lnTo>
                    <a:lnTo>
                      <a:pt x="152240" y="503711"/>
                    </a:lnTo>
                    <a:lnTo>
                      <a:pt x="147544" y="486794"/>
                    </a:lnTo>
                    <a:lnTo>
                      <a:pt x="142839" y="473640"/>
                    </a:lnTo>
                    <a:lnTo>
                      <a:pt x="137200" y="455781"/>
                    </a:lnTo>
                    <a:lnTo>
                      <a:pt x="131561" y="442627"/>
                    </a:lnTo>
                    <a:lnTo>
                      <a:pt x="125932" y="436045"/>
                    </a:lnTo>
                    <a:lnTo>
                      <a:pt x="118407" y="426644"/>
                    </a:lnTo>
                    <a:lnTo>
                      <a:pt x="115588" y="424767"/>
                    </a:lnTo>
                    <a:lnTo>
                      <a:pt x="106192" y="412556"/>
                    </a:lnTo>
                    <a:lnTo>
                      <a:pt x="104313" y="408794"/>
                    </a:lnTo>
                    <a:lnTo>
                      <a:pt x="97734" y="395630"/>
                    </a:lnTo>
                    <a:lnTo>
                      <a:pt x="96795" y="392821"/>
                    </a:lnTo>
                    <a:lnTo>
                      <a:pt x="94915" y="390001"/>
                    </a:lnTo>
                    <a:lnTo>
                      <a:pt x="87398" y="374018"/>
                    </a:lnTo>
                    <a:lnTo>
                      <a:pt x="85518" y="372142"/>
                    </a:lnTo>
                    <a:lnTo>
                      <a:pt x="76121" y="358045"/>
                    </a:lnTo>
                    <a:lnTo>
                      <a:pt x="72360" y="344891"/>
                    </a:lnTo>
                    <a:lnTo>
                      <a:pt x="82699" y="341128"/>
                    </a:lnTo>
                    <a:lnTo>
                      <a:pt x="87398" y="339252"/>
                    </a:lnTo>
                    <a:lnTo>
                      <a:pt x="97734" y="335490"/>
                    </a:lnTo>
                    <a:lnTo>
                      <a:pt x="99614" y="330794"/>
                    </a:lnTo>
                    <a:lnTo>
                      <a:pt x="108073" y="316697"/>
                    </a:lnTo>
                    <a:lnTo>
                      <a:pt x="110891" y="313877"/>
                    </a:lnTo>
                    <a:lnTo>
                      <a:pt x="124989" y="302600"/>
                    </a:lnTo>
                    <a:lnTo>
                      <a:pt x="130628" y="298837"/>
                    </a:lnTo>
                    <a:lnTo>
                      <a:pt x="140962" y="292265"/>
                    </a:lnTo>
                    <a:lnTo>
                      <a:pt x="143782" y="290379"/>
                    </a:lnTo>
                    <a:lnTo>
                      <a:pt x="165394" y="282864"/>
                    </a:lnTo>
                    <a:lnTo>
                      <a:pt x="169156" y="281921"/>
                    </a:lnTo>
                    <a:lnTo>
                      <a:pt x="192655" y="280045"/>
                    </a:lnTo>
                    <a:lnTo>
                      <a:pt x="215200" y="280988"/>
                    </a:lnTo>
                    <a:lnTo>
                      <a:pt x="218029" y="280988"/>
                    </a:lnTo>
                    <a:lnTo>
                      <a:pt x="237755" y="277225"/>
                    </a:lnTo>
                    <a:lnTo>
                      <a:pt x="260311" y="270653"/>
                    </a:lnTo>
                    <a:lnTo>
                      <a:pt x="264073" y="268767"/>
                    </a:lnTo>
                    <a:lnTo>
                      <a:pt x="279103" y="259375"/>
                    </a:lnTo>
                    <a:lnTo>
                      <a:pt x="293201" y="253737"/>
                    </a:lnTo>
                    <a:lnTo>
                      <a:pt x="297906" y="249974"/>
                    </a:lnTo>
                    <a:lnTo>
                      <a:pt x="308240" y="236820"/>
                    </a:lnTo>
                    <a:lnTo>
                      <a:pt x="316699" y="223657"/>
                    </a:lnTo>
                    <a:lnTo>
                      <a:pt x="312936" y="210503"/>
                    </a:lnTo>
                    <a:lnTo>
                      <a:pt x="301659" y="208626"/>
                    </a:lnTo>
                    <a:lnTo>
                      <a:pt x="286628" y="213322"/>
                    </a:lnTo>
                    <a:lnTo>
                      <a:pt x="261254" y="221780"/>
                    </a:lnTo>
                    <a:lnTo>
                      <a:pt x="246214" y="222723"/>
                    </a:lnTo>
                    <a:lnTo>
                      <a:pt x="229297" y="223657"/>
                    </a:lnTo>
                    <a:lnTo>
                      <a:pt x="225544" y="223657"/>
                    </a:lnTo>
                    <a:lnTo>
                      <a:pt x="205809" y="225542"/>
                    </a:lnTo>
                    <a:lnTo>
                      <a:pt x="201103" y="225542"/>
                    </a:lnTo>
                    <a:lnTo>
                      <a:pt x="188892" y="219904"/>
                    </a:lnTo>
                    <a:lnTo>
                      <a:pt x="186073" y="218018"/>
                    </a:lnTo>
                    <a:lnTo>
                      <a:pt x="177615" y="205807"/>
                    </a:lnTo>
                    <a:lnTo>
                      <a:pt x="168213" y="199225"/>
                    </a:lnTo>
                    <a:lnTo>
                      <a:pt x="156936" y="202044"/>
                    </a:lnTo>
                    <a:lnTo>
                      <a:pt x="153183" y="202987"/>
                    </a:lnTo>
                    <a:lnTo>
                      <a:pt x="145668" y="209560"/>
                    </a:lnTo>
                    <a:lnTo>
                      <a:pt x="137200" y="217084"/>
                    </a:lnTo>
                    <a:lnTo>
                      <a:pt x="134390" y="219904"/>
                    </a:lnTo>
                    <a:lnTo>
                      <a:pt x="132504" y="221780"/>
                    </a:lnTo>
                    <a:lnTo>
                      <a:pt x="121227" y="233058"/>
                    </a:lnTo>
                    <a:lnTo>
                      <a:pt x="117474" y="235877"/>
                    </a:lnTo>
                    <a:lnTo>
                      <a:pt x="108073" y="245278"/>
                    </a:lnTo>
                    <a:lnTo>
                      <a:pt x="106192" y="247155"/>
                    </a:lnTo>
                    <a:lnTo>
                      <a:pt x="91156" y="258432"/>
                    </a:lnTo>
                    <a:lnTo>
                      <a:pt x="79880" y="263128"/>
                    </a:lnTo>
                    <a:lnTo>
                      <a:pt x="76121" y="257489"/>
                    </a:lnTo>
                    <a:lnTo>
                      <a:pt x="71421" y="248098"/>
                    </a:lnTo>
                    <a:lnTo>
                      <a:pt x="63903" y="242459"/>
                    </a:lnTo>
                    <a:lnTo>
                      <a:pt x="60145" y="240573"/>
                    </a:lnTo>
                    <a:lnTo>
                      <a:pt x="49807" y="234001"/>
                    </a:lnTo>
                    <a:lnTo>
                      <a:pt x="49807" y="223657"/>
                    </a:lnTo>
                    <a:lnTo>
                      <a:pt x="50746" y="214265"/>
                    </a:lnTo>
                    <a:lnTo>
                      <a:pt x="50746" y="208626"/>
                    </a:lnTo>
                    <a:lnTo>
                      <a:pt x="52627" y="196405"/>
                    </a:lnTo>
                    <a:lnTo>
                      <a:pt x="53567" y="187014"/>
                    </a:lnTo>
                    <a:lnTo>
                      <a:pt x="40410" y="187014"/>
                    </a:lnTo>
                    <a:lnTo>
                      <a:pt x="28193" y="187947"/>
                    </a:lnTo>
                    <a:lnTo>
                      <a:pt x="17856" y="186071"/>
                    </a:lnTo>
                    <a:lnTo>
                      <a:pt x="4700" y="186071"/>
                    </a:lnTo>
                    <a:lnTo>
                      <a:pt x="6579" y="171974"/>
                    </a:lnTo>
                    <a:lnTo>
                      <a:pt x="8458" y="157877"/>
                    </a:lnTo>
                    <a:lnTo>
                      <a:pt x="11278" y="137198"/>
                    </a:lnTo>
                    <a:lnTo>
                      <a:pt x="10338" y="112767"/>
                    </a:lnTo>
                    <a:lnTo>
                      <a:pt x="8458" y="90211"/>
                    </a:lnTo>
                    <a:lnTo>
                      <a:pt x="3759" y="69542"/>
                    </a:lnTo>
                    <a:lnTo>
                      <a:pt x="0" y="56388"/>
                    </a:lnTo>
                  </a:path>
                </a:pathLst>
              </a:custGeom>
              <a:solidFill>
                <a:schemeClr val="accent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24EA9197-35D6-6BA3-D344-B7DB22172975}"/>
                  </a:ext>
                </a:extLst>
              </p:cNvPr>
              <p:cNvSpPr/>
              <p:nvPr/>
            </p:nvSpPr>
            <p:spPr>
              <a:xfrm>
                <a:off x="3040636" y="4053253"/>
                <a:ext cx="676767" cy="594517"/>
              </a:xfrm>
              <a:custGeom>
                <a:avLst/>
                <a:gdLst>
                  <a:gd name="connsiteX0" fmla="*/ 62027 w 510282"/>
                  <a:gd name="connsiteY0" fmla="*/ 85515 h 448265"/>
                  <a:gd name="connsiteX1" fmla="*/ 70485 w 510282"/>
                  <a:gd name="connsiteY1" fmla="*/ 89278 h 448265"/>
                  <a:gd name="connsiteX2" fmla="*/ 72361 w 510282"/>
                  <a:gd name="connsiteY2" fmla="*/ 89278 h 448265"/>
                  <a:gd name="connsiteX3" fmla="*/ 73304 w 510282"/>
                  <a:gd name="connsiteY3" fmla="*/ 88335 h 448265"/>
                  <a:gd name="connsiteX4" fmla="*/ 76124 w 510282"/>
                  <a:gd name="connsiteY4" fmla="*/ 73304 h 448265"/>
                  <a:gd name="connsiteX5" fmla="*/ 78000 w 510282"/>
                  <a:gd name="connsiteY5" fmla="*/ 72361 h 448265"/>
                  <a:gd name="connsiteX6" fmla="*/ 91154 w 510282"/>
                  <a:gd name="connsiteY6" fmla="*/ 69542 h 448265"/>
                  <a:gd name="connsiteX7" fmla="*/ 93040 w 510282"/>
                  <a:gd name="connsiteY7" fmla="*/ 69542 h 448265"/>
                  <a:gd name="connsiteX8" fmla="*/ 94917 w 510282"/>
                  <a:gd name="connsiteY8" fmla="*/ 70485 h 448265"/>
                  <a:gd name="connsiteX9" fmla="*/ 109014 w 510282"/>
                  <a:gd name="connsiteY9" fmla="*/ 62970 h 448265"/>
                  <a:gd name="connsiteX10" fmla="*/ 109947 w 510282"/>
                  <a:gd name="connsiteY10" fmla="*/ 60141 h 448265"/>
                  <a:gd name="connsiteX11" fmla="*/ 110890 w 510282"/>
                  <a:gd name="connsiteY11" fmla="*/ 58264 h 448265"/>
                  <a:gd name="connsiteX12" fmla="*/ 122168 w 510282"/>
                  <a:gd name="connsiteY12" fmla="*/ 53569 h 448265"/>
                  <a:gd name="connsiteX13" fmla="*/ 124044 w 510282"/>
                  <a:gd name="connsiteY13" fmla="*/ 54512 h 448265"/>
                  <a:gd name="connsiteX14" fmla="*/ 126863 w 510282"/>
                  <a:gd name="connsiteY14" fmla="*/ 54512 h 448265"/>
                  <a:gd name="connsiteX15" fmla="*/ 140960 w 510282"/>
                  <a:gd name="connsiteY15" fmla="*/ 50749 h 448265"/>
                  <a:gd name="connsiteX16" fmla="*/ 142847 w 510282"/>
                  <a:gd name="connsiteY16" fmla="*/ 49806 h 448265"/>
                  <a:gd name="connsiteX17" fmla="*/ 152238 w 510282"/>
                  <a:gd name="connsiteY17" fmla="*/ 47930 h 448265"/>
                  <a:gd name="connsiteX18" fmla="*/ 154115 w 510282"/>
                  <a:gd name="connsiteY18" fmla="*/ 47930 h 448265"/>
                  <a:gd name="connsiteX19" fmla="*/ 163516 w 510282"/>
                  <a:gd name="connsiteY19" fmla="*/ 48873 h 448265"/>
                  <a:gd name="connsiteX20" fmla="*/ 165392 w 510282"/>
                  <a:gd name="connsiteY20" fmla="*/ 48873 h 448265"/>
                  <a:gd name="connsiteX21" fmla="*/ 167278 w 510282"/>
                  <a:gd name="connsiteY21" fmla="*/ 49806 h 448265"/>
                  <a:gd name="connsiteX22" fmla="*/ 172917 w 510282"/>
                  <a:gd name="connsiteY22" fmla="*/ 50749 h 448265"/>
                  <a:gd name="connsiteX23" fmla="*/ 174793 w 510282"/>
                  <a:gd name="connsiteY23" fmla="*/ 51692 h 448265"/>
                  <a:gd name="connsiteX24" fmla="*/ 179489 w 510282"/>
                  <a:gd name="connsiteY24" fmla="*/ 53569 h 448265"/>
                  <a:gd name="connsiteX25" fmla="*/ 196405 w 510282"/>
                  <a:gd name="connsiteY25" fmla="*/ 58264 h 448265"/>
                  <a:gd name="connsiteX26" fmla="*/ 198292 w 510282"/>
                  <a:gd name="connsiteY26" fmla="*/ 58264 h 448265"/>
                  <a:gd name="connsiteX27" fmla="*/ 200168 w 510282"/>
                  <a:gd name="connsiteY27" fmla="*/ 57331 h 448265"/>
                  <a:gd name="connsiteX28" fmla="*/ 213322 w 510282"/>
                  <a:gd name="connsiteY28" fmla="*/ 51692 h 448265"/>
                  <a:gd name="connsiteX29" fmla="*/ 214265 w 510282"/>
                  <a:gd name="connsiteY29" fmla="*/ 51692 h 448265"/>
                  <a:gd name="connsiteX30" fmla="*/ 218961 w 510282"/>
                  <a:gd name="connsiteY30" fmla="*/ 58264 h 448265"/>
                  <a:gd name="connsiteX31" fmla="*/ 219904 w 510282"/>
                  <a:gd name="connsiteY31" fmla="*/ 58264 h 448265"/>
                  <a:gd name="connsiteX32" fmla="*/ 230238 w 510282"/>
                  <a:gd name="connsiteY32" fmla="*/ 50749 h 448265"/>
                  <a:gd name="connsiteX33" fmla="*/ 232124 w 510282"/>
                  <a:gd name="connsiteY33" fmla="*/ 49806 h 448265"/>
                  <a:gd name="connsiteX34" fmla="*/ 251851 w 510282"/>
                  <a:gd name="connsiteY34" fmla="*/ 49806 h 448265"/>
                  <a:gd name="connsiteX35" fmla="*/ 255613 w 510282"/>
                  <a:gd name="connsiteY35" fmla="*/ 51692 h 448265"/>
                  <a:gd name="connsiteX36" fmla="*/ 262195 w 510282"/>
                  <a:gd name="connsiteY36" fmla="*/ 59207 h 448265"/>
                  <a:gd name="connsiteX37" fmla="*/ 263128 w 510282"/>
                  <a:gd name="connsiteY37" fmla="*/ 61084 h 448265"/>
                  <a:gd name="connsiteX38" fmla="*/ 265014 w 510282"/>
                  <a:gd name="connsiteY38" fmla="*/ 62027 h 448265"/>
                  <a:gd name="connsiteX39" fmla="*/ 265948 w 510282"/>
                  <a:gd name="connsiteY39" fmla="*/ 62970 h 448265"/>
                  <a:gd name="connsiteX40" fmla="*/ 275349 w 510282"/>
                  <a:gd name="connsiteY40" fmla="*/ 65780 h 448265"/>
                  <a:gd name="connsiteX41" fmla="*/ 277225 w 510282"/>
                  <a:gd name="connsiteY41" fmla="*/ 65780 h 448265"/>
                  <a:gd name="connsiteX42" fmla="*/ 279111 w 510282"/>
                  <a:gd name="connsiteY42" fmla="*/ 64846 h 448265"/>
                  <a:gd name="connsiteX43" fmla="*/ 290389 w 510282"/>
                  <a:gd name="connsiteY43" fmla="*/ 61084 h 448265"/>
                  <a:gd name="connsiteX44" fmla="*/ 292265 w 510282"/>
                  <a:gd name="connsiteY44" fmla="*/ 61084 h 448265"/>
                  <a:gd name="connsiteX45" fmla="*/ 296027 w 510282"/>
                  <a:gd name="connsiteY45" fmla="*/ 46053 h 448265"/>
                  <a:gd name="connsiteX46" fmla="*/ 296027 w 510282"/>
                  <a:gd name="connsiteY46" fmla="*/ 44167 h 448265"/>
                  <a:gd name="connsiteX47" fmla="*/ 296961 w 510282"/>
                  <a:gd name="connsiteY47" fmla="*/ 40415 h 448265"/>
                  <a:gd name="connsiteX48" fmla="*/ 298837 w 510282"/>
                  <a:gd name="connsiteY48" fmla="*/ 37595 h 448265"/>
                  <a:gd name="connsiteX49" fmla="*/ 306362 w 510282"/>
                  <a:gd name="connsiteY49" fmla="*/ 25375 h 448265"/>
                  <a:gd name="connsiteX50" fmla="*/ 309182 w 510282"/>
                  <a:gd name="connsiteY50" fmla="*/ 23498 h 448265"/>
                  <a:gd name="connsiteX51" fmla="*/ 311058 w 510282"/>
                  <a:gd name="connsiteY51" fmla="*/ 21612 h 448265"/>
                  <a:gd name="connsiteX52" fmla="*/ 312944 w 510282"/>
                  <a:gd name="connsiteY52" fmla="*/ 20679 h 448265"/>
                  <a:gd name="connsiteX53" fmla="*/ 313877 w 510282"/>
                  <a:gd name="connsiteY53" fmla="*/ 18793 h 448265"/>
                  <a:gd name="connsiteX54" fmla="*/ 320459 w 510282"/>
                  <a:gd name="connsiteY54" fmla="*/ 13154 h 448265"/>
                  <a:gd name="connsiteX55" fmla="*/ 323279 w 510282"/>
                  <a:gd name="connsiteY55" fmla="*/ 10335 h 448265"/>
                  <a:gd name="connsiteX56" fmla="*/ 327031 w 510282"/>
                  <a:gd name="connsiteY56" fmla="*/ 5639 h 448265"/>
                  <a:gd name="connsiteX57" fmla="*/ 328917 w 510282"/>
                  <a:gd name="connsiteY57" fmla="*/ 3762 h 448265"/>
                  <a:gd name="connsiteX58" fmla="*/ 331737 w 510282"/>
                  <a:gd name="connsiteY58" fmla="*/ 943 h 448265"/>
                  <a:gd name="connsiteX59" fmla="*/ 333613 w 510282"/>
                  <a:gd name="connsiteY59" fmla="*/ 0 h 448265"/>
                  <a:gd name="connsiteX60" fmla="*/ 364627 w 510282"/>
                  <a:gd name="connsiteY60" fmla="*/ 24432 h 448265"/>
                  <a:gd name="connsiteX61" fmla="*/ 367446 w 510282"/>
                  <a:gd name="connsiteY61" fmla="*/ 27251 h 448265"/>
                  <a:gd name="connsiteX62" fmla="*/ 389058 w 510282"/>
                  <a:gd name="connsiteY62" fmla="*/ 57331 h 448265"/>
                  <a:gd name="connsiteX63" fmla="*/ 390001 w 510282"/>
                  <a:gd name="connsiteY63" fmla="*/ 58264 h 448265"/>
                  <a:gd name="connsiteX64" fmla="*/ 392821 w 510282"/>
                  <a:gd name="connsiteY64" fmla="*/ 60141 h 448265"/>
                  <a:gd name="connsiteX65" fmla="*/ 416309 w 510282"/>
                  <a:gd name="connsiteY65" fmla="*/ 85515 h 448265"/>
                  <a:gd name="connsiteX66" fmla="*/ 418195 w 510282"/>
                  <a:gd name="connsiteY66" fmla="*/ 87401 h 448265"/>
                  <a:gd name="connsiteX67" fmla="*/ 420072 w 510282"/>
                  <a:gd name="connsiteY67" fmla="*/ 89278 h 448265"/>
                  <a:gd name="connsiteX68" fmla="*/ 421015 w 510282"/>
                  <a:gd name="connsiteY68" fmla="*/ 91154 h 448265"/>
                  <a:gd name="connsiteX69" fmla="*/ 422891 w 510282"/>
                  <a:gd name="connsiteY69" fmla="*/ 93040 h 448265"/>
                  <a:gd name="connsiteX70" fmla="*/ 444503 w 510282"/>
                  <a:gd name="connsiteY70" fmla="*/ 116529 h 448265"/>
                  <a:gd name="connsiteX71" fmla="*/ 446380 w 510282"/>
                  <a:gd name="connsiteY71" fmla="*/ 118415 h 448265"/>
                  <a:gd name="connsiteX72" fmla="*/ 447323 w 510282"/>
                  <a:gd name="connsiteY72" fmla="*/ 120291 h 448265"/>
                  <a:gd name="connsiteX73" fmla="*/ 459543 w 510282"/>
                  <a:gd name="connsiteY73" fmla="*/ 144723 h 448265"/>
                  <a:gd name="connsiteX74" fmla="*/ 460477 w 510282"/>
                  <a:gd name="connsiteY74" fmla="*/ 146599 h 448265"/>
                  <a:gd name="connsiteX75" fmla="*/ 461420 w 510282"/>
                  <a:gd name="connsiteY75" fmla="*/ 147542 h 448265"/>
                  <a:gd name="connsiteX76" fmla="*/ 475517 w 510282"/>
                  <a:gd name="connsiteY76" fmla="*/ 161639 h 448265"/>
                  <a:gd name="connsiteX77" fmla="*/ 477393 w 510282"/>
                  <a:gd name="connsiteY77" fmla="*/ 163516 h 448265"/>
                  <a:gd name="connsiteX78" fmla="*/ 487737 w 510282"/>
                  <a:gd name="connsiteY78" fmla="*/ 169155 h 448265"/>
                  <a:gd name="connsiteX79" fmla="*/ 488671 w 510282"/>
                  <a:gd name="connsiteY79" fmla="*/ 170097 h 448265"/>
                  <a:gd name="connsiteX80" fmla="*/ 490557 w 510282"/>
                  <a:gd name="connsiteY80" fmla="*/ 170097 h 448265"/>
                  <a:gd name="connsiteX81" fmla="*/ 495252 w 510282"/>
                  <a:gd name="connsiteY81" fmla="*/ 173860 h 448265"/>
                  <a:gd name="connsiteX82" fmla="*/ 510283 w 510282"/>
                  <a:gd name="connsiteY82" fmla="*/ 187957 h 448265"/>
                  <a:gd name="connsiteX83" fmla="*/ 510283 w 510282"/>
                  <a:gd name="connsiteY83" fmla="*/ 202054 h 448265"/>
                  <a:gd name="connsiteX84" fmla="*/ 509349 w 510282"/>
                  <a:gd name="connsiteY84" fmla="*/ 202987 h 448265"/>
                  <a:gd name="connsiteX85" fmla="*/ 508406 w 510282"/>
                  <a:gd name="connsiteY85" fmla="*/ 203930 h 448265"/>
                  <a:gd name="connsiteX86" fmla="*/ 505587 w 510282"/>
                  <a:gd name="connsiteY86" fmla="*/ 210503 h 448265"/>
                  <a:gd name="connsiteX87" fmla="*/ 505587 w 510282"/>
                  <a:gd name="connsiteY87" fmla="*/ 211446 h 448265"/>
                  <a:gd name="connsiteX88" fmla="*/ 504654 w 510282"/>
                  <a:gd name="connsiteY88" fmla="*/ 213331 h 448265"/>
                  <a:gd name="connsiteX89" fmla="*/ 500891 w 510282"/>
                  <a:gd name="connsiteY89" fmla="*/ 227419 h 448265"/>
                  <a:gd name="connsiteX90" fmla="*/ 500891 w 510282"/>
                  <a:gd name="connsiteY90" fmla="*/ 230238 h 448265"/>
                  <a:gd name="connsiteX91" fmla="*/ 499948 w 510282"/>
                  <a:gd name="connsiteY91" fmla="*/ 231181 h 448265"/>
                  <a:gd name="connsiteX92" fmla="*/ 499948 w 510282"/>
                  <a:gd name="connsiteY92" fmla="*/ 233058 h 448265"/>
                  <a:gd name="connsiteX93" fmla="*/ 499015 w 510282"/>
                  <a:gd name="connsiteY93" fmla="*/ 234944 h 448265"/>
                  <a:gd name="connsiteX94" fmla="*/ 496195 w 510282"/>
                  <a:gd name="connsiteY94" fmla="*/ 242459 h 448265"/>
                  <a:gd name="connsiteX95" fmla="*/ 496195 w 510282"/>
                  <a:gd name="connsiteY95" fmla="*/ 244335 h 448265"/>
                  <a:gd name="connsiteX96" fmla="*/ 495252 w 510282"/>
                  <a:gd name="connsiteY96" fmla="*/ 248098 h 448265"/>
                  <a:gd name="connsiteX97" fmla="*/ 494309 w 510282"/>
                  <a:gd name="connsiteY97" fmla="*/ 263138 h 448265"/>
                  <a:gd name="connsiteX98" fmla="*/ 494309 w 510282"/>
                  <a:gd name="connsiteY98" fmla="*/ 265014 h 448265"/>
                  <a:gd name="connsiteX99" fmla="*/ 495252 w 510282"/>
                  <a:gd name="connsiteY99" fmla="*/ 266891 h 448265"/>
                  <a:gd name="connsiteX100" fmla="*/ 497129 w 510282"/>
                  <a:gd name="connsiteY100" fmla="*/ 277225 h 448265"/>
                  <a:gd name="connsiteX101" fmla="*/ 497129 w 510282"/>
                  <a:gd name="connsiteY101" fmla="*/ 282864 h 448265"/>
                  <a:gd name="connsiteX102" fmla="*/ 500891 w 510282"/>
                  <a:gd name="connsiteY102" fmla="*/ 296961 h 448265"/>
                  <a:gd name="connsiteX103" fmla="*/ 499948 w 510282"/>
                  <a:gd name="connsiteY103" fmla="*/ 298847 h 448265"/>
                  <a:gd name="connsiteX104" fmla="*/ 499015 w 510282"/>
                  <a:gd name="connsiteY104" fmla="*/ 300723 h 448265"/>
                  <a:gd name="connsiteX105" fmla="*/ 498072 w 510282"/>
                  <a:gd name="connsiteY105" fmla="*/ 302600 h 448265"/>
                  <a:gd name="connsiteX106" fmla="*/ 497129 w 510282"/>
                  <a:gd name="connsiteY106" fmla="*/ 304486 h 448265"/>
                  <a:gd name="connsiteX107" fmla="*/ 496195 w 510282"/>
                  <a:gd name="connsiteY107" fmla="*/ 307305 h 448265"/>
                  <a:gd name="connsiteX108" fmla="*/ 484918 w 510282"/>
                  <a:gd name="connsiteY108" fmla="*/ 321402 h 448265"/>
                  <a:gd name="connsiteX109" fmla="*/ 483975 w 510282"/>
                  <a:gd name="connsiteY109" fmla="*/ 322336 h 448265"/>
                  <a:gd name="connsiteX110" fmla="*/ 483032 w 510282"/>
                  <a:gd name="connsiteY110" fmla="*/ 324212 h 448265"/>
                  <a:gd name="connsiteX111" fmla="*/ 476460 w 510282"/>
                  <a:gd name="connsiteY111" fmla="*/ 334556 h 448265"/>
                  <a:gd name="connsiteX112" fmla="*/ 475517 w 510282"/>
                  <a:gd name="connsiteY112" fmla="*/ 335499 h 448265"/>
                  <a:gd name="connsiteX113" fmla="*/ 458600 w 510282"/>
                  <a:gd name="connsiteY113" fmla="*/ 358988 h 448265"/>
                  <a:gd name="connsiteX114" fmla="*/ 457657 w 510282"/>
                  <a:gd name="connsiteY114" fmla="*/ 361807 h 448265"/>
                  <a:gd name="connsiteX115" fmla="*/ 455781 w 510282"/>
                  <a:gd name="connsiteY115" fmla="*/ 363683 h 448265"/>
                  <a:gd name="connsiteX116" fmla="*/ 454847 w 510282"/>
                  <a:gd name="connsiteY116" fmla="*/ 365570 h 448265"/>
                  <a:gd name="connsiteX117" fmla="*/ 453904 w 510282"/>
                  <a:gd name="connsiteY117" fmla="*/ 367446 h 448265"/>
                  <a:gd name="connsiteX118" fmla="*/ 451085 w 510282"/>
                  <a:gd name="connsiteY118" fmla="*/ 370265 h 448265"/>
                  <a:gd name="connsiteX119" fmla="*/ 439807 w 510282"/>
                  <a:gd name="connsiteY119" fmla="*/ 389058 h 448265"/>
                  <a:gd name="connsiteX120" fmla="*/ 438864 w 510282"/>
                  <a:gd name="connsiteY120" fmla="*/ 390001 h 448265"/>
                  <a:gd name="connsiteX121" fmla="*/ 437921 w 510282"/>
                  <a:gd name="connsiteY121" fmla="*/ 390944 h 448265"/>
                  <a:gd name="connsiteX122" fmla="*/ 431349 w 510282"/>
                  <a:gd name="connsiteY122" fmla="*/ 399402 h 448265"/>
                  <a:gd name="connsiteX123" fmla="*/ 430406 w 510282"/>
                  <a:gd name="connsiteY123" fmla="*/ 401279 h 448265"/>
                  <a:gd name="connsiteX124" fmla="*/ 425710 w 510282"/>
                  <a:gd name="connsiteY124" fmla="*/ 407860 h 448265"/>
                  <a:gd name="connsiteX125" fmla="*/ 420072 w 510282"/>
                  <a:gd name="connsiteY125" fmla="*/ 414433 h 448265"/>
                  <a:gd name="connsiteX126" fmla="*/ 415376 w 510282"/>
                  <a:gd name="connsiteY126" fmla="*/ 422891 h 448265"/>
                  <a:gd name="connsiteX127" fmla="*/ 414433 w 510282"/>
                  <a:gd name="connsiteY127" fmla="*/ 447323 h 448265"/>
                  <a:gd name="connsiteX128" fmla="*/ 410670 w 510282"/>
                  <a:gd name="connsiteY128" fmla="*/ 448266 h 448265"/>
                  <a:gd name="connsiteX129" fmla="*/ 397516 w 510282"/>
                  <a:gd name="connsiteY129" fmla="*/ 448266 h 448265"/>
                  <a:gd name="connsiteX130" fmla="*/ 394697 w 510282"/>
                  <a:gd name="connsiteY130" fmla="*/ 447323 h 448265"/>
                  <a:gd name="connsiteX131" fmla="*/ 392821 w 510282"/>
                  <a:gd name="connsiteY131" fmla="*/ 447323 h 448265"/>
                  <a:gd name="connsiteX132" fmla="*/ 386239 w 510282"/>
                  <a:gd name="connsiteY132" fmla="*/ 444503 h 448265"/>
                  <a:gd name="connsiteX133" fmla="*/ 379657 w 510282"/>
                  <a:gd name="connsiteY133" fmla="*/ 442627 h 448265"/>
                  <a:gd name="connsiteX134" fmla="*/ 369322 w 510282"/>
                  <a:gd name="connsiteY134" fmla="*/ 435112 h 448265"/>
                  <a:gd name="connsiteX135" fmla="*/ 367446 w 510282"/>
                  <a:gd name="connsiteY135" fmla="*/ 434169 h 448265"/>
                  <a:gd name="connsiteX136" fmla="*/ 366503 w 510282"/>
                  <a:gd name="connsiteY136" fmla="*/ 433235 h 448265"/>
                  <a:gd name="connsiteX137" fmla="*/ 364627 w 510282"/>
                  <a:gd name="connsiteY137" fmla="*/ 432292 h 448265"/>
                  <a:gd name="connsiteX138" fmla="*/ 350529 w 510282"/>
                  <a:gd name="connsiteY138" fmla="*/ 420072 h 448265"/>
                  <a:gd name="connsiteX139" fmla="*/ 349587 w 510282"/>
                  <a:gd name="connsiteY139" fmla="*/ 418195 h 448265"/>
                  <a:gd name="connsiteX140" fmla="*/ 337375 w 510282"/>
                  <a:gd name="connsiteY140" fmla="*/ 399402 h 448265"/>
                  <a:gd name="connsiteX141" fmla="*/ 335490 w 510282"/>
                  <a:gd name="connsiteY141" fmla="*/ 398459 h 448265"/>
                  <a:gd name="connsiteX142" fmla="*/ 334556 w 510282"/>
                  <a:gd name="connsiteY142" fmla="*/ 398459 h 448265"/>
                  <a:gd name="connsiteX143" fmla="*/ 333613 w 510282"/>
                  <a:gd name="connsiteY143" fmla="*/ 396573 h 448265"/>
                  <a:gd name="connsiteX144" fmla="*/ 331737 w 510282"/>
                  <a:gd name="connsiteY144" fmla="*/ 394697 h 448265"/>
                  <a:gd name="connsiteX145" fmla="*/ 323279 w 510282"/>
                  <a:gd name="connsiteY145" fmla="*/ 382486 h 448265"/>
                  <a:gd name="connsiteX146" fmla="*/ 321393 w 510282"/>
                  <a:gd name="connsiteY146" fmla="*/ 381543 h 448265"/>
                  <a:gd name="connsiteX147" fmla="*/ 312001 w 510282"/>
                  <a:gd name="connsiteY147" fmla="*/ 369322 h 448265"/>
                  <a:gd name="connsiteX148" fmla="*/ 311058 w 510282"/>
                  <a:gd name="connsiteY148" fmla="*/ 367446 h 448265"/>
                  <a:gd name="connsiteX149" fmla="*/ 310125 w 510282"/>
                  <a:gd name="connsiteY149" fmla="*/ 365570 h 448265"/>
                  <a:gd name="connsiteX150" fmla="*/ 309182 w 510282"/>
                  <a:gd name="connsiteY150" fmla="*/ 364627 h 448265"/>
                  <a:gd name="connsiteX151" fmla="*/ 309182 w 510282"/>
                  <a:gd name="connsiteY151" fmla="*/ 363683 h 448265"/>
                  <a:gd name="connsiteX152" fmla="*/ 308239 w 510282"/>
                  <a:gd name="connsiteY152" fmla="*/ 345834 h 448265"/>
                  <a:gd name="connsiteX153" fmla="*/ 308239 w 510282"/>
                  <a:gd name="connsiteY153" fmla="*/ 339252 h 448265"/>
                  <a:gd name="connsiteX154" fmla="*/ 302600 w 510282"/>
                  <a:gd name="connsiteY154" fmla="*/ 321402 h 448265"/>
                  <a:gd name="connsiteX155" fmla="*/ 300723 w 510282"/>
                  <a:gd name="connsiteY155" fmla="*/ 320459 h 448265"/>
                  <a:gd name="connsiteX156" fmla="*/ 298837 w 510282"/>
                  <a:gd name="connsiteY156" fmla="*/ 319516 h 448265"/>
                  <a:gd name="connsiteX157" fmla="*/ 296027 w 510282"/>
                  <a:gd name="connsiteY157" fmla="*/ 318583 h 448265"/>
                  <a:gd name="connsiteX158" fmla="*/ 294142 w 510282"/>
                  <a:gd name="connsiteY158" fmla="*/ 318583 h 448265"/>
                  <a:gd name="connsiteX159" fmla="*/ 283807 w 510282"/>
                  <a:gd name="connsiteY159" fmla="*/ 324212 h 448265"/>
                  <a:gd name="connsiteX160" fmla="*/ 280988 w 510282"/>
                  <a:gd name="connsiteY160" fmla="*/ 324212 h 448265"/>
                  <a:gd name="connsiteX161" fmla="*/ 280045 w 510282"/>
                  <a:gd name="connsiteY161" fmla="*/ 325155 h 448265"/>
                  <a:gd name="connsiteX162" fmla="*/ 273472 w 510282"/>
                  <a:gd name="connsiteY162" fmla="*/ 325155 h 448265"/>
                  <a:gd name="connsiteX163" fmla="*/ 265014 w 510282"/>
                  <a:gd name="connsiteY163" fmla="*/ 321402 h 448265"/>
                  <a:gd name="connsiteX164" fmla="*/ 258432 w 510282"/>
                  <a:gd name="connsiteY164" fmla="*/ 321402 h 448265"/>
                  <a:gd name="connsiteX165" fmla="*/ 248098 w 510282"/>
                  <a:gd name="connsiteY165" fmla="*/ 325155 h 448265"/>
                  <a:gd name="connsiteX166" fmla="*/ 247155 w 510282"/>
                  <a:gd name="connsiteY166" fmla="*/ 327041 h 448265"/>
                  <a:gd name="connsiteX167" fmla="*/ 246212 w 510282"/>
                  <a:gd name="connsiteY167" fmla="*/ 327974 h 448265"/>
                  <a:gd name="connsiteX168" fmla="*/ 245278 w 510282"/>
                  <a:gd name="connsiteY168" fmla="*/ 330794 h 448265"/>
                  <a:gd name="connsiteX169" fmla="*/ 237754 w 510282"/>
                  <a:gd name="connsiteY169" fmla="*/ 337375 h 448265"/>
                  <a:gd name="connsiteX170" fmla="*/ 234934 w 510282"/>
                  <a:gd name="connsiteY170" fmla="*/ 338309 h 448265"/>
                  <a:gd name="connsiteX171" fmla="*/ 232124 w 510282"/>
                  <a:gd name="connsiteY171" fmla="*/ 337375 h 448265"/>
                  <a:gd name="connsiteX172" fmla="*/ 230238 w 510282"/>
                  <a:gd name="connsiteY172" fmla="*/ 336433 h 448265"/>
                  <a:gd name="connsiteX173" fmla="*/ 216141 w 510282"/>
                  <a:gd name="connsiteY173" fmla="*/ 326098 h 448265"/>
                  <a:gd name="connsiteX174" fmla="*/ 214265 w 510282"/>
                  <a:gd name="connsiteY174" fmla="*/ 324212 h 448265"/>
                  <a:gd name="connsiteX175" fmla="*/ 210503 w 510282"/>
                  <a:gd name="connsiteY175" fmla="*/ 322336 h 448265"/>
                  <a:gd name="connsiteX176" fmla="*/ 208626 w 510282"/>
                  <a:gd name="connsiteY176" fmla="*/ 321402 h 448265"/>
                  <a:gd name="connsiteX177" fmla="*/ 207683 w 510282"/>
                  <a:gd name="connsiteY177" fmla="*/ 320459 h 448265"/>
                  <a:gd name="connsiteX178" fmla="*/ 184194 w 510282"/>
                  <a:gd name="connsiteY178" fmla="*/ 314820 h 448265"/>
                  <a:gd name="connsiteX179" fmla="*/ 180432 w 510282"/>
                  <a:gd name="connsiteY179" fmla="*/ 315763 h 448265"/>
                  <a:gd name="connsiteX180" fmla="*/ 176670 w 510282"/>
                  <a:gd name="connsiteY180" fmla="*/ 317640 h 448265"/>
                  <a:gd name="connsiteX181" fmla="*/ 147542 w 510282"/>
                  <a:gd name="connsiteY181" fmla="*/ 327974 h 448265"/>
                  <a:gd name="connsiteX182" fmla="*/ 145666 w 510282"/>
                  <a:gd name="connsiteY182" fmla="*/ 322336 h 448265"/>
                  <a:gd name="connsiteX183" fmla="*/ 141903 w 510282"/>
                  <a:gd name="connsiteY183" fmla="*/ 319516 h 448265"/>
                  <a:gd name="connsiteX184" fmla="*/ 133445 w 510282"/>
                  <a:gd name="connsiteY184" fmla="*/ 322336 h 448265"/>
                  <a:gd name="connsiteX185" fmla="*/ 125930 w 510282"/>
                  <a:gd name="connsiteY185" fmla="*/ 305419 h 448265"/>
                  <a:gd name="connsiteX186" fmla="*/ 125930 w 510282"/>
                  <a:gd name="connsiteY186" fmla="*/ 303543 h 448265"/>
                  <a:gd name="connsiteX187" fmla="*/ 115586 w 510282"/>
                  <a:gd name="connsiteY187" fmla="*/ 283807 h 448265"/>
                  <a:gd name="connsiteX188" fmla="*/ 115586 w 510282"/>
                  <a:gd name="connsiteY188" fmla="*/ 281930 h 448265"/>
                  <a:gd name="connsiteX189" fmla="*/ 113709 w 510282"/>
                  <a:gd name="connsiteY189" fmla="*/ 279111 h 448265"/>
                  <a:gd name="connsiteX190" fmla="*/ 113709 w 510282"/>
                  <a:gd name="connsiteY190" fmla="*/ 262195 h 448265"/>
                  <a:gd name="connsiteX191" fmla="*/ 112776 w 510282"/>
                  <a:gd name="connsiteY191" fmla="*/ 261252 h 448265"/>
                  <a:gd name="connsiteX192" fmla="*/ 110890 w 510282"/>
                  <a:gd name="connsiteY192" fmla="*/ 259375 h 448265"/>
                  <a:gd name="connsiteX193" fmla="*/ 109947 w 510282"/>
                  <a:gd name="connsiteY193" fmla="*/ 257489 h 448265"/>
                  <a:gd name="connsiteX194" fmla="*/ 107128 w 510282"/>
                  <a:gd name="connsiteY194" fmla="*/ 249974 h 448265"/>
                  <a:gd name="connsiteX195" fmla="*/ 106194 w 510282"/>
                  <a:gd name="connsiteY195" fmla="*/ 243402 h 448265"/>
                  <a:gd name="connsiteX196" fmla="*/ 106194 w 510282"/>
                  <a:gd name="connsiteY196" fmla="*/ 239639 h 448265"/>
                  <a:gd name="connsiteX197" fmla="*/ 105251 w 510282"/>
                  <a:gd name="connsiteY197" fmla="*/ 221790 h 448265"/>
                  <a:gd name="connsiteX198" fmla="*/ 104318 w 510282"/>
                  <a:gd name="connsiteY198" fmla="*/ 220847 h 448265"/>
                  <a:gd name="connsiteX199" fmla="*/ 93974 w 510282"/>
                  <a:gd name="connsiteY199" fmla="*/ 212388 h 448265"/>
                  <a:gd name="connsiteX200" fmla="*/ 93040 w 510282"/>
                  <a:gd name="connsiteY200" fmla="*/ 211446 h 448265"/>
                  <a:gd name="connsiteX201" fmla="*/ 93974 w 510282"/>
                  <a:gd name="connsiteY201" fmla="*/ 200168 h 448265"/>
                  <a:gd name="connsiteX202" fmla="*/ 94917 w 510282"/>
                  <a:gd name="connsiteY202" fmla="*/ 199234 h 448265"/>
                  <a:gd name="connsiteX203" fmla="*/ 96793 w 510282"/>
                  <a:gd name="connsiteY203" fmla="*/ 198291 h 448265"/>
                  <a:gd name="connsiteX204" fmla="*/ 105251 w 510282"/>
                  <a:gd name="connsiteY204" fmla="*/ 187014 h 448265"/>
                  <a:gd name="connsiteX205" fmla="*/ 105251 w 510282"/>
                  <a:gd name="connsiteY205" fmla="*/ 185128 h 448265"/>
                  <a:gd name="connsiteX206" fmla="*/ 89278 w 510282"/>
                  <a:gd name="connsiteY206" fmla="*/ 181375 h 448265"/>
                  <a:gd name="connsiteX207" fmla="*/ 87401 w 510282"/>
                  <a:gd name="connsiteY207" fmla="*/ 181375 h 448265"/>
                  <a:gd name="connsiteX208" fmla="*/ 85515 w 510282"/>
                  <a:gd name="connsiteY208" fmla="*/ 182318 h 448265"/>
                  <a:gd name="connsiteX209" fmla="*/ 84572 w 510282"/>
                  <a:gd name="connsiteY209" fmla="*/ 183251 h 448265"/>
                  <a:gd name="connsiteX210" fmla="*/ 82696 w 510282"/>
                  <a:gd name="connsiteY210" fmla="*/ 184194 h 448265"/>
                  <a:gd name="connsiteX211" fmla="*/ 80820 w 510282"/>
                  <a:gd name="connsiteY211" fmla="*/ 185128 h 448265"/>
                  <a:gd name="connsiteX212" fmla="*/ 68599 w 510282"/>
                  <a:gd name="connsiteY212" fmla="*/ 175736 h 448265"/>
                  <a:gd name="connsiteX213" fmla="*/ 67666 w 510282"/>
                  <a:gd name="connsiteY213" fmla="*/ 174793 h 448265"/>
                  <a:gd name="connsiteX214" fmla="*/ 52626 w 510282"/>
                  <a:gd name="connsiteY214" fmla="*/ 179499 h 448265"/>
                  <a:gd name="connsiteX215" fmla="*/ 51683 w 510282"/>
                  <a:gd name="connsiteY215" fmla="*/ 181375 h 448265"/>
                  <a:gd name="connsiteX216" fmla="*/ 50749 w 510282"/>
                  <a:gd name="connsiteY216" fmla="*/ 184194 h 448265"/>
                  <a:gd name="connsiteX217" fmla="*/ 44168 w 510282"/>
                  <a:gd name="connsiteY217" fmla="*/ 192653 h 448265"/>
                  <a:gd name="connsiteX218" fmla="*/ 42291 w 510282"/>
                  <a:gd name="connsiteY218" fmla="*/ 192653 h 448265"/>
                  <a:gd name="connsiteX219" fmla="*/ 40405 w 510282"/>
                  <a:gd name="connsiteY219" fmla="*/ 193596 h 448265"/>
                  <a:gd name="connsiteX220" fmla="*/ 39472 w 510282"/>
                  <a:gd name="connsiteY220" fmla="*/ 194529 h 448265"/>
                  <a:gd name="connsiteX221" fmla="*/ 32890 w 510282"/>
                  <a:gd name="connsiteY221" fmla="*/ 192653 h 448265"/>
                  <a:gd name="connsiteX222" fmla="*/ 31956 w 510282"/>
                  <a:gd name="connsiteY222" fmla="*/ 190776 h 448265"/>
                  <a:gd name="connsiteX223" fmla="*/ 28194 w 510282"/>
                  <a:gd name="connsiteY223" fmla="*/ 187014 h 448265"/>
                  <a:gd name="connsiteX224" fmla="*/ 0 w 510282"/>
                  <a:gd name="connsiteY224" fmla="*/ 163516 h 448265"/>
                  <a:gd name="connsiteX225" fmla="*/ 2819 w 510282"/>
                  <a:gd name="connsiteY225" fmla="*/ 149428 h 448265"/>
                  <a:gd name="connsiteX226" fmla="*/ 6582 w 510282"/>
                  <a:gd name="connsiteY226" fmla="*/ 147542 h 448265"/>
                  <a:gd name="connsiteX227" fmla="*/ 9401 w 510282"/>
                  <a:gd name="connsiteY227" fmla="*/ 146599 h 448265"/>
                  <a:gd name="connsiteX228" fmla="*/ 23498 w 510282"/>
                  <a:gd name="connsiteY228" fmla="*/ 133445 h 448265"/>
                  <a:gd name="connsiteX229" fmla="*/ 24432 w 510282"/>
                  <a:gd name="connsiteY229" fmla="*/ 131569 h 448265"/>
                  <a:gd name="connsiteX230" fmla="*/ 25375 w 510282"/>
                  <a:gd name="connsiteY230" fmla="*/ 122168 h 448265"/>
                  <a:gd name="connsiteX231" fmla="*/ 26308 w 510282"/>
                  <a:gd name="connsiteY231" fmla="*/ 118415 h 448265"/>
                  <a:gd name="connsiteX232" fmla="*/ 39472 w 510282"/>
                  <a:gd name="connsiteY232" fmla="*/ 109014 h 448265"/>
                  <a:gd name="connsiteX233" fmla="*/ 40405 w 510282"/>
                  <a:gd name="connsiteY233" fmla="*/ 108071 h 448265"/>
                  <a:gd name="connsiteX234" fmla="*/ 41348 w 510282"/>
                  <a:gd name="connsiteY234" fmla="*/ 96793 h 448265"/>
                  <a:gd name="connsiteX235" fmla="*/ 41348 w 510282"/>
                  <a:gd name="connsiteY235" fmla="*/ 94917 h 448265"/>
                  <a:gd name="connsiteX236" fmla="*/ 43225 w 510282"/>
                  <a:gd name="connsiteY236" fmla="*/ 90221 h 448265"/>
                  <a:gd name="connsiteX237" fmla="*/ 51683 w 510282"/>
                  <a:gd name="connsiteY237" fmla="*/ 83639 h 448265"/>
                  <a:gd name="connsiteX238" fmla="*/ 53569 w 510282"/>
                  <a:gd name="connsiteY238" fmla="*/ 83639 h 448265"/>
                  <a:gd name="connsiteX239" fmla="*/ 59207 w 510282"/>
                  <a:gd name="connsiteY239" fmla="*/ 84582 h 448265"/>
                  <a:gd name="connsiteX240" fmla="*/ 60141 w 510282"/>
                  <a:gd name="connsiteY240" fmla="*/ 84582 h 448265"/>
                  <a:gd name="connsiteX241" fmla="*/ 62027 w 510282"/>
                  <a:gd name="connsiteY241" fmla="*/ 85515 h 448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</a:cxnLst>
                <a:rect l="l" t="t" r="r" b="b"/>
                <a:pathLst>
                  <a:path w="510282" h="448265">
                    <a:moveTo>
                      <a:pt x="62027" y="85515"/>
                    </a:moveTo>
                    <a:lnTo>
                      <a:pt x="70485" y="89278"/>
                    </a:lnTo>
                    <a:lnTo>
                      <a:pt x="72361" y="89278"/>
                    </a:lnTo>
                    <a:lnTo>
                      <a:pt x="73304" y="88335"/>
                    </a:lnTo>
                    <a:lnTo>
                      <a:pt x="76124" y="73304"/>
                    </a:lnTo>
                    <a:lnTo>
                      <a:pt x="78000" y="72361"/>
                    </a:lnTo>
                    <a:lnTo>
                      <a:pt x="91154" y="69542"/>
                    </a:lnTo>
                    <a:lnTo>
                      <a:pt x="93040" y="69542"/>
                    </a:lnTo>
                    <a:lnTo>
                      <a:pt x="94917" y="70485"/>
                    </a:lnTo>
                    <a:lnTo>
                      <a:pt x="109014" y="62970"/>
                    </a:lnTo>
                    <a:lnTo>
                      <a:pt x="109947" y="60141"/>
                    </a:lnTo>
                    <a:lnTo>
                      <a:pt x="110890" y="58264"/>
                    </a:lnTo>
                    <a:lnTo>
                      <a:pt x="122168" y="53569"/>
                    </a:lnTo>
                    <a:lnTo>
                      <a:pt x="124044" y="54512"/>
                    </a:lnTo>
                    <a:lnTo>
                      <a:pt x="126863" y="54512"/>
                    </a:lnTo>
                    <a:lnTo>
                      <a:pt x="140960" y="50749"/>
                    </a:lnTo>
                    <a:lnTo>
                      <a:pt x="142847" y="49806"/>
                    </a:lnTo>
                    <a:lnTo>
                      <a:pt x="152238" y="47930"/>
                    </a:lnTo>
                    <a:lnTo>
                      <a:pt x="154115" y="47930"/>
                    </a:lnTo>
                    <a:lnTo>
                      <a:pt x="163516" y="48873"/>
                    </a:lnTo>
                    <a:lnTo>
                      <a:pt x="165392" y="48873"/>
                    </a:lnTo>
                    <a:lnTo>
                      <a:pt x="167278" y="49806"/>
                    </a:lnTo>
                    <a:lnTo>
                      <a:pt x="172917" y="50749"/>
                    </a:lnTo>
                    <a:lnTo>
                      <a:pt x="174793" y="51692"/>
                    </a:lnTo>
                    <a:lnTo>
                      <a:pt x="179489" y="53569"/>
                    </a:lnTo>
                    <a:lnTo>
                      <a:pt x="196405" y="58264"/>
                    </a:lnTo>
                    <a:lnTo>
                      <a:pt x="198292" y="58264"/>
                    </a:lnTo>
                    <a:lnTo>
                      <a:pt x="200168" y="57331"/>
                    </a:lnTo>
                    <a:lnTo>
                      <a:pt x="213322" y="51692"/>
                    </a:lnTo>
                    <a:lnTo>
                      <a:pt x="214265" y="51692"/>
                    </a:lnTo>
                    <a:lnTo>
                      <a:pt x="218961" y="58264"/>
                    </a:lnTo>
                    <a:lnTo>
                      <a:pt x="219904" y="58264"/>
                    </a:lnTo>
                    <a:lnTo>
                      <a:pt x="230238" y="50749"/>
                    </a:lnTo>
                    <a:lnTo>
                      <a:pt x="232124" y="49806"/>
                    </a:lnTo>
                    <a:lnTo>
                      <a:pt x="251851" y="49806"/>
                    </a:lnTo>
                    <a:lnTo>
                      <a:pt x="255613" y="51692"/>
                    </a:lnTo>
                    <a:lnTo>
                      <a:pt x="262195" y="59207"/>
                    </a:lnTo>
                    <a:lnTo>
                      <a:pt x="263128" y="61084"/>
                    </a:lnTo>
                    <a:lnTo>
                      <a:pt x="265014" y="62027"/>
                    </a:lnTo>
                    <a:lnTo>
                      <a:pt x="265948" y="62970"/>
                    </a:lnTo>
                    <a:lnTo>
                      <a:pt x="275349" y="65780"/>
                    </a:lnTo>
                    <a:lnTo>
                      <a:pt x="277225" y="65780"/>
                    </a:lnTo>
                    <a:lnTo>
                      <a:pt x="279111" y="64846"/>
                    </a:lnTo>
                    <a:lnTo>
                      <a:pt x="290389" y="61084"/>
                    </a:lnTo>
                    <a:lnTo>
                      <a:pt x="292265" y="61084"/>
                    </a:lnTo>
                    <a:lnTo>
                      <a:pt x="296027" y="46053"/>
                    </a:lnTo>
                    <a:lnTo>
                      <a:pt x="296027" y="44167"/>
                    </a:lnTo>
                    <a:lnTo>
                      <a:pt x="296961" y="40415"/>
                    </a:lnTo>
                    <a:lnTo>
                      <a:pt x="298837" y="37595"/>
                    </a:lnTo>
                    <a:lnTo>
                      <a:pt x="306362" y="25375"/>
                    </a:lnTo>
                    <a:lnTo>
                      <a:pt x="309182" y="23498"/>
                    </a:lnTo>
                    <a:lnTo>
                      <a:pt x="311058" y="21612"/>
                    </a:lnTo>
                    <a:lnTo>
                      <a:pt x="312944" y="20679"/>
                    </a:lnTo>
                    <a:lnTo>
                      <a:pt x="313877" y="18793"/>
                    </a:lnTo>
                    <a:lnTo>
                      <a:pt x="320459" y="13154"/>
                    </a:lnTo>
                    <a:lnTo>
                      <a:pt x="323279" y="10335"/>
                    </a:lnTo>
                    <a:lnTo>
                      <a:pt x="327031" y="5639"/>
                    </a:lnTo>
                    <a:lnTo>
                      <a:pt x="328917" y="3762"/>
                    </a:lnTo>
                    <a:lnTo>
                      <a:pt x="331737" y="943"/>
                    </a:lnTo>
                    <a:lnTo>
                      <a:pt x="333613" y="0"/>
                    </a:lnTo>
                    <a:lnTo>
                      <a:pt x="364627" y="24432"/>
                    </a:lnTo>
                    <a:lnTo>
                      <a:pt x="367446" y="27251"/>
                    </a:lnTo>
                    <a:lnTo>
                      <a:pt x="389058" y="57331"/>
                    </a:lnTo>
                    <a:lnTo>
                      <a:pt x="390001" y="58264"/>
                    </a:lnTo>
                    <a:lnTo>
                      <a:pt x="392821" y="60141"/>
                    </a:lnTo>
                    <a:lnTo>
                      <a:pt x="416309" y="85515"/>
                    </a:lnTo>
                    <a:lnTo>
                      <a:pt x="418195" y="87401"/>
                    </a:lnTo>
                    <a:lnTo>
                      <a:pt x="420072" y="89278"/>
                    </a:lnTo>
                    <a:lnTo>
                      <a:pt x="421015" y="91154"/>
                    </a:lnTo>
                    <a:lnTo>
                      <a:pt x="422891" y="93040"/>
                    </a:lnTo>
                    <a:lnTo>
                      <a:pt x="444503" y="116529"/>
                    </a:lnTo>
                    <a:lnTo>
                      <a:pt x="446380" y="118415"/>
                    </a:lnTo>
                    <a:lnTo>
                      <a:pt x="447323" y="120291"/>
                    </a:lnTo>
                    <a:lnTo>
                      <a:pt x="459543" y="144723"/>
                    </a:lnTo>
                    <a:lnTo>
                      <a:pt x="460477" y="146599"/>
                    </a:lnTo>
                    <a:lnTo>
                      <a:pt x="461420" y="147542"/>
                    </a:lnTo>
                    <a:lnTo>
                      <a:pt x="475517" y="161639"/>
                    </a:lnTo>
                    <a:lnTo>
                      <a:pt x="477393" y="163516"/>
                    </a:lnTo>
                    <a:lnTo>
                      <a:pt x="487737" y="169155"/>
                    </a:lnTo>
                    <a:lnTo>
                      <a:pt x="488671" y="170097"/>
                    </a:lnTo>
                    <a:lnTo>
                      <a:pt x="490557" y="170097"/>
                    </a:lnTo>
                    <a:lnTo>
                      <a:pt x="495252" y="173860"/>
                    </a:lnTo>
                    <a:lnTo>
                      <a:pt x="510283" y="187957"/>
                    </a:lnTo>
                    <a:lnTo>
                      <a:pt x="510283" y="202054"/>
                    </a:lnTo>
                    <a:lnTo>
                      <a:pt x="509349" y="202987"/>
                    </a:lnTo>
                    <a:lnTo>
                      <a:pt x="508406" y="203930"/>
                    </a:lnTo>
                    <a:lnTo>
                      <a:pt x="505587" y="210503"/>
                    </a:lnTo>
                    <a:lnTo>
                      <a:pt x="505587" y="211446"/>
                    </a:lnTo>
                    <a:lnTo>
                      <a:pt x="504654" y="213331"/>
                    </a:lnTo>
                    <a:lnTo>
                      <a:pt x="500891" y="227419"/>
                    </a:lnTo>
                    <a:lnTo>
                      <a:pt x="500891" y="230238"/>
                    </a:lnTo>
                    <a:lnTo>
                      <a:pt x="499948" y="231181"/>
                    </a:lnTo>
                    <a:lnTo>
                      <a:pt x="499948" y="233058"/>
                    </a:lnTo>
                    <a:lnTo>
                      <a:pt x="499015" y="234944"/>
                    </a:lnTo>
                    <a:lnTo>
                      <a:pt x="496195" y="242459"/>
                    </a:lnTo>
                    <a:lnTo>
                      <a:pt x="496195" y="244335"/>
                    </a:lnTo>
                    <a:lnTo>
                      <a:pt x="495252" y="248098"/>
                    </a:lnTo>
                    <a:lnTo>
                      <a:pt x="494309" y="263138"/>
                    </a:lnTo>
                    <a:lnTo>
                      <a:pt x="494309" y="265014"/>
                    </a:lnTo>
                    <a:lnTo>
                      <a:pt x="495252" y="266891"/>
                    </a:lnTo>
                    <a:lnTo>
                      <a:pt x="497129" y="277225"/>
                    </a:lnTo>
                    <a:lnTo>
                      <a:pt x="497129" y="282864"/>
                    </a:lnTo>
                    <a:lnTo>
                      <a:pt x="500891" y="296961"/>
                    </a:lnTo>
                    <a:lnTo>
                      <a:pt x="499948" y="298847"/>
                    </a:lnTo>
                    <a:lnTo>
                      <a:pt x="499015" y="300723"/>
                    </a:lnTo>
                    <a:lnTo>
                      <a:pt x="498072" y="302600"/>
                    </a:lnTo>
                    <a:lnTo>
                      <a:pt x="497129" y="304486"/>
                    </a:lnTo>
                    <a:lnTo>
                      <a:pt x="496195" y="307305"/>
                    </a:lnTo>
                    <a:lnTo>
                      <a:pt x="484918" y="321402"/>
                    </a:lnTo>
                    <a:lnTo>
                      <a:pt x="483975" y="322336"/>
                    </a:lnTo>
                    <a:lnTo>
                      <a:pt x="483032" y="324212"/>
                    </a:lnTo>
                    <a:lnTo>
                      <a:pt x="476460" y="334556"/>
                    </a:lnTo>
                    <a:lnTo>
                      <a:pt x="475517" y="335499"/>
                    </a:lnTo>
                    <a:lnTo>
                      <a:pt x="458600" y="358988"/>
                    </a:lnTo>
                    <a:lnTo>
                      <a:pt x="457657" y="361807"/>
                    </a:lnTo>
                    <a:lnTo>
                      <a:pt x="455781" y="363683"/>
                    </a:lnTo>
                    <a:lnTo>
                      <a:pt x="454847" y="365570"/>
                    </a:lnTo>
                    <a:lnTo>
                      <a:pt x="453904" y="367446"/>
                    </a:lnTo>
                    <a:lnTo>
                      <a:pt x="451085" y="370265"/>
                    </a:lnTo>
                    <a:lnTo>
                      <a:pt x="439807" y="389058"/>
                    </a:lnTo>
                    <a:lnTo>
                      <a:pt x="438864" y="390001"/>
                    </a:lnTo>
                    <a:lnTo>
                      <a:pt x="437921" y="390944"/>
                    </a:lnTo>
                    <a:lnTo>
                      <a:pt x="431349" y="399402"/>
                    </a:lnTo>
                    <a:lnTo>
                      <a:pt x="430406" y="401279"/>
                    </a:lnTo>
                    <a:lnTo>
                      <a:pt x="425710" y="407860"/>
                    </a:lnTo>
                    <a:lnTo>
                      <a:pt x="420072" y="414433"/>
                    </a:lnTo>
                    <a:lnTo>
                      <a:pt x="415376" y="422891"/>
                    </a:lnTo>
                    <a:lnTo>
                      <a:pt x="414433" y="447323"/>
                    </a:lnTo>
                    <a:lnTo>
                      <a:pt x="410670" y="448266"/>
                    </a:lnTo>
                    <a:lnTo>
                      <a:pt x="397516" y="448266"/>
                    </a:lnTo>
                    <a:lnTo>
                      <a:pt x="394697" y="447323"/>
                    </a:lnTo>
                    <a:lnTo>
                      <a:pt x="392821" y="447323"/>
                    </a:lnTo>
                    <a:lnTo>
                      <a:pt x="386239" y="444503"/>
                    </a:lnTo>
                    <a:lnTo>
                      <a:pt x="379657" y="442627"/>
                    </a:lnTo>
                    <a:lnTo>
                      <a:pt x="369322" y="435112"/>
                    </a:lnTo>
                    <a:lnTo>
                      <a:pt x="367446" y="434169"/>
                    </a:lnTo>
                    <a:lnTo>
                      <a:pt x="366503" y="433235"/>
                    </a:lnTo>
                    <a:lnTo>
                      <a:pt x="364627" y="432292"/>
                    </a:lnTo>
                    <a:lnTo>
                      <a:pt x="350529" y="420072"/>
                    </a:lnTo>
                    <a:lnTo>
                      <a:pt x="349587" y="418195"/>
                    </a:lnTo>
                    <a:lnTo>
                      <a:pt x="337375" y="399402"/>
                    </a:lnTo>
                    <a:lnTo>
                      <a:pt x="335490" y="398459"/>
                    </a:lnTo>
                    <a:lnTo>
                      <a:pt x="334556" y="398459"/>
                    </a:lnTo>
                    <a:lnTo>
                      <a:pt x="333613" y="396573"/>
                    </a:lnTo>
                    <a:lnTo>
                      <a:pt x="331737" y="394697"/>
                    </a:lnTo>
                    <a:lnTo>
                      <a:pt x="323279" y="382486"/>
                    </a:lnTo>
                    <a:lnTo>
                      <a:pt x="321393" y="381543"/>
                    </a:lnTo>
                    <a:lnTo>
                      <a:pt x="312001" y="369322"/>
                    </a:lnTo>
                    <a:lnTo>
                      <a:pt x="311058" y="367446"/>
                    </a:lnTo>
                    <a:lnTo>
                      <a:pt x="310125" y="365570"/>
                    </a:lnTo>
                    <a:lnTo>
                      <a:pt x="309182" y="364627"/>
                    </a:lnTo>
                    <a:lnTo>
                      <a:pt x="309182" y="363683"/>
                    </a:lnTo>
                    <a:lnTo>
                      <a:pt x="308239" y="345834"/>
                    </a:lnTo>
                    <a:lnTo>
                      <a:pt x="308239" y="339252"/>
                    </a:lnTo>
                    <a:lnTo>
                      <a:pt x="302600" y="321402"/>
                    </a:lnTo>
                    <a:lnTo>
                      <a:pt x="300723" y="320459"/>
                    </a:lnTo>
                    <a:lnTo>
                      <a:pt x="298837" y="319516"/>
                    </a:lnTo>
                    <a:lnTo>
                      <a:pt x="296027" y="318583"/>
                    </a:lnTo>
                    <a:lnTo>
                      <a:pt x="294142" y="318583"/>
                    </a:lnTo>
                    <a:lnTo>
                      <a:pt x="283807" y="324212"/>
                    </a:lnTo>
                    <a:lnTo>
                      <a:pt x="280988" y="324212"/>
                    </a:lnTo>
                    <a:lnTo>
                      <a:pt x="280045" y="325155"/>
                    </a:lnTo>
                    <a:lnTo>
                      <a:pt x="273472" y="325155"/>
                    </a:lnTo>
                    <a:lnTo>
                      <a:pt x="265014" y="321402"/>
                    </a:lnTo>
                    <a:lnTo>
                      <a:pt x="258432" y="321402"/>
                    </a:lnTo>
                    <a:lnTo>
                      <a:pt x="248098" y="325155"/>
                    </a:lnTo>
                    <a:lnTo>
                      <a:pt x="247155" y="327041"/>
                    </a:lnTo>
                    <a:lnTo>
                      <a:pt x="246212" y="327974"/>
                    </a:lnTo>
                    <a:lnTo>
                      <a:pt x="245278" y="330794"/>
                    </a:lnTo>
                    <a:lnTo>
                      <a:pt x="237754" y="337375"/>
                    </a:lnTo>
                    <a:lnTo>
                      <a:pt x="234934" y="338309"/>
                    </a:lnTo>
                    <a:lnTo>
                      <a:pt x="232124" y="337375"/>
                    </a:lnTo>
                    <a:lnTo>
                      <a:pt x="230238" y="336433"/>
                    </a:lnTo>
                    <a:lnTo>
                      <a:pt x="216141" y="326098"/>
                    </a:lnTo>
                    <a:lnTo>
                      <a:pt x="214265" y="324212"/>
                    </a:lnTo>
                    <a:lnTo>
                      <a:pt x="210503" y="322336"/>
                    </a:lnTo>
                    <a:lnTo>
                      <a:pt x="208626" y="321402"/>
                    </a:lnTo>
                    <a:lnTo>
                      <a:pt x="207683" y="320459"/>
                    </a:lnTo>
                    <a:lnTo>
                      <a:pt x="184194" y="314820"/>
                    </a:lnTo>
                    <a:lnTo>
                      <a:pt x="180432" y="315763"/>
                    </a:lnTo>
                    <a:lnTo>
                      <a:pt x="176670" y="317640"/>
                    </a:lnTo>
                    <a:lnTo>
                      <a:pt x="147542" y="327974"/>
                    </a:lnTo>
                    <a:lnTo>
                      <a:pt x="145666" y="322336"/>
                    </a:lnTo>
                    <a:lnTo>
                      <a:pt x="141903" y="319516"/>
                    </a:lnTo>
                    <a:lnTo>
                      <a:pt x="133445" y="322336"/>
                    </a:lnTo>
                    <a:lnTo>
                      <a:pt x="125930" y="305419"/>
                    </a:lnTo>
                    <a:lnTo>
                      <a:pt x="125930" y="303543"/>
                    </a:lnTo>
                    <a:lnTo>
                      <a:pt x="115586" y="283807"/>
                    </a:lnTo>
                    <a:lnTo>
                      <a:pt x="115586" y="281930"/>
                    </a:lnTo>
                    <a:lnTo>
                      <a:pt x="113709" y="279111"/>
                    </a:lnTo>
                    <a:lnTo>
                      <a:pt x="113709" y="262195"/>
                    </a:lnTo>
                    <a:lnTo>
                      <a:pt x="112776" y="261252"/>
                    </a:lnTo>
                    <a:lnTo>
                      <a:pt x="110890" y="259375"/>
                    </a:lnTo>
                    <a:lnTo>
                      <a:pt x="109947" y="257489"/>
                    </a:lnTo>
                    <a:lnTo>
                      <a:pt x="107128" y="249974"/>
                    </a:lnTo>
                    <a:lnTo>
                      <a:pt x="106194" y="243402"/>
                    </a:lnTo>
                    <a:lnTo>
                      <a:pt x="106194" y="239639"/>
                    </a:lnTo>
                    <a:lnTo>
                      <a:pt x="105251" y="221790"/>
                    </a:lnTo>
                    <a:lnTo>
                      <a:pt x="104318" y="220847"/>
                    </a:lnTo>
                    <a:lnTo>
                      <a:pt x="93974" y="212388"/>
                    </a:lnTo>
                    <a:lnTo>
                      <a:pt x="93040" y="211446"/>
                    </a:lnTo>
                    <a:lnTo>
                      <a:pt x="93974" y="200168"/>
                    </a:lnTo>
                    <a:lnTo>
                      <a:pt x="94917" y="199234"/>
                    </a:lnTo>
                    <a:lnTo>
                      <a:pt x="96793" y="198291"/>
                    </a:lnTo>
                    <a:lnTo>
                      <a:pt x="105251" y="187014"/>
                    </a:lnTo>
                    <a:lnTo>
                      <a:pt x="105251" y="185128"/>
                    </a:lnTo>
                    <a:lnTo>
                      <a:pt x="89278" y="181375"/>
                    </a:lnTo>
                    <a:lnTo>
                      <a:pt x="87401" y="181375"/>
                    </a:lnTo>
                    <a:lnTo>
                      <a:pt x="85515" y="182318"/>
                    </a:lnTo>
                    <a:lnTo>
                      <a:pt x="84572" y="183251"/>
                    </a:lnTo>
                    <a:lnTo>
                      <a:pt x="82696" y="184194"/>
                    </a:lnTo>
                    <a:lnTo>
                      <a:pt x="80820" y="185128"/>
                    </a:lnTo>
                    <a:lnTo>
                      <a:pt x="68599" y="175736"/>
                    </a:lnTo>
                    <a:lnTo>
                      <a:pt x="67666" y="174793"/>
                    </a:lnTo>
                    <a:lnTo>
                      <a:pt x="52626" y="179499"/>
                    </a:lnTo>
                    <a:lnTo>
                      <a:pt x="51683" y="181375"/>
                    </a:lnTo>
                    <a:lnTo>
                      <a:pt x="50749" y="184194"/>
                    </a:lnTo>
                    <a:lnTo>
                      <a:pt x="44168" y="192653"/>
                    </a:lnTo>
                    <a:lnTo>
                      <a:pt x="42291" y="192653"/>
                    </a:lnTo>
                    <a:lnTo>
                      <a:pt x="40405" y="193596"/>
                    </a:lnTo>
                    <a:lnTo>
                      <a:pt x="39472" y="194529"/>
                    </a:lnTo>
                    <a:lnTo>
                      <a:pt x="32890" y="192653"/>
                    </a:lnTo>
                    <a:lnTo>
                      <a:pt x="31956" y="190776"/>
                    </a:lnTo>
                    <a:lnTo>
                      <a:pt x="28194" y="187014"/>
                    </a:lnTo>
                    <a:lnTo>
                      <a:pt x="0" y="163516"/>
                    </a:lnTo>
                    <a:lnTo>
                      <a:pt x="2819" y="149428"/>
                    </a:lnTo>
                    <a:lnTo>
                      <a:pt x="6582" y="147542"/>
                    </a:lnTo>
                    <a:lnTo>
                      <a:pt x="9401" y="146599"/>
                    </a:lnTo>
                    <a:lnTo>
                      <a:pt x="23498" y="133445"/>
                    </a:lnTo>
                    <a:lnTo>
                      <a:pt x="24432" y="131569"/>
                    </a:lnTo>
                    <a:lnTo>
                      <a:pt x="25375" y="122168"/>
                    </a:lnTo>
                    <a:lnTo>
                      <a:pt x="26308" y="118415"/>
                    </a:lnTo>
                    <a:lnTo>
                      <a:pt x="39472" y="109014"/>
                    </a:lnTo>
                    <a:lnTo>
                      <a:pt x="40405" y="108071"/>
                    </a:lnTo>
                    <a:lnTo>
                      <a:pt x="41348" y="96793"/>
                    </a:lnTo>
                    <a:lnTo>
                      <a:pt x="41348" y="94917"/>
                    </a:lnTo>
                    <a:lnTo>
                      <a:pt x="43225" y="90221"/>
                    </a:lnTo>
                    <a:lnTo>
                      <a:pt x="51683" y="83639"/>
                    </a:lnTo>
                    <a:lnTo>
                      <a:pt x="53569" y="83639"/>
                    </a:lnTo>
                    <a:lnTo>
                      <a:pt x="59207" y="84582"/>
                    </a:lnTo>
                    <a:lnTo>
                      <a:pt x="60141" y="84582"/>
                    </a:lnTo>
                    <a:lnTo>
                      <a:pt x="62027" y="85515"/>
                    </a:ln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DBACF0FD-5BF7-0A29-9F81-6E6347AD2D20}"/>
                  </a:ext>
                </a:extLst>
              </p:cNvPr>
              <p:cNvSpPr/>
              <p:nvPr/>
            </p:nvSpPr>
            <p:spPr>
              <a:xfrm>
                <a:off x="2918541" y="3169208"/>
                <a:ext cx="982137" cy="1002072"/>
              </a:xfrm>
              <a:custGeom>
                <a:avLst/>
                <a:gdLst>
                  <a:gd name="connsiteX0" fmla="*/ 740531 w 740530"/>
                  <a:gd name="connsiteY0" fmla="*/ 213322 h 755561"/>
                  <a:gd name="connsiteX1" fmla="*/ 731130 w 740530"/>
                  <a:gd name="connsiteY1" fmla="*/ 230238 h 755561"/>
                  <a:gd name="connsiteX2" fmla="*/ 729253 w 740530"/>
                  <a:gd name="connsiteY2" fmla="*/ 232124 h 755561"/>
                  <a:gd name="connsiteX3" fmla="*/ 723614 w 740530"/>
                  <a:gd name="connsiteY3" fmla="*/ 245278 h 755561"/>
                  <a:gd name="connsiteX4" fmla="*/ 722671 w 740530"/>
                  <a:gd name="connsiteY4" fmla="*/ 247155 h 755561"/>
                  <a:gd name="connsiteX5" fmla="*/ 717975 w 740530"/>
                  <a:gd name="connsiteY5" fmla="*/ 257499 h 755561"/>
                  <a:gd name="connsiteX6" fmla="*/ 718909 w 740530"/>
                  <a:gd name="connsiteY6" fmla="*/ 273472 h 755561"/>
                  <a:gd name="connsiteX7" fmla="*/ 716090 w 740530"/>
                  <a:gd name="connsiteY7" fmla="*/ 277225 h 755561"/>
                  <a:gd name="connsiteX8" fmla="*/ 712337 w 740530"/>
                  <a:gd name="connsiteY8" fmla="*/ 283807 h 755561"/>
                  <a:gd name="connsiteX9" fmla="*/ 711394 w 740530"/>
                  <a:gd name="connsiteY9" fmla="*/ 293208 h 755561"/>
                  <a:gd name="connsiteX10" fmla="*/ 715156 w 740530"/>
                  <a:gd name="connsiteY10" fmla="*/ 302600 h 755561"/>
                  <a:gd name="connsiteX11" fmla="*/ 716090 w 740530"/>
                  <a:gd name="connsiteY11" fmla="*/ 311058 h 755561"/>
                  <a:gd name="connsiteX12" fmla="*/ 711394 w 740530"/>
                  <a:gd name="connsiteY12" fmla="*/ 327041 h 755561"/>
                  <a:gd name="connsiteX13" fmla="*/ 710451 w 740530"/>
                  <a:gd name="connsiteY13" fmla="*/ 330794 h 755561"/>
                  <a:gd name="connsiteX14" fmla="*/ 710451 w 740530"/>
                  <a:gd name="connsiteY14" fmla="*/ 347710 h 755561"/>
                  <a:gd name="connsiteX15" fmla="*/ 704812 w 740530"/>
                  <a:gd name="connsiteY15" fmla="*/ 362750 h 755561"/>
                  <a:gd name="connsiteX16" fmla="*/ 703879 w 740530"/>
                  <a:gd name="connsiteY16" fmla="*/ 366503 h 755561"/>
                  <a:gd name="connsiteX17" fmla="*/ 700116 w 740530"/>
                  <a:gd name="connsiteY17" fmla="*/ 375904 h 755561"/>
                  <a:gd name="connsiteX18" fmla="*/ 695420 w 740530"/>
                  <a:gd name="connsiteY18" fmla="*/ 394697 h 755561"/>
                  <a:gd name="connsiteX19" fmla="*/ 695420 w 740530"/>
                  <a:gd name="connsiteY19" fmla="*/ 397516 h 755561"/>
                  <a:gd name="connsiteX20" fmla="*/ 698240 w 740530"/>
                  <a:gd name="connsiteY20" fmla="*/ 414433 h 755561"/>
                  <a:gd name="connsiteX21" fmla="*/ 700116 w 740530"/>
                  <a:gd name="connsiteY21" fmla="*/ 417252 h 755561"/>
                  <a:gd name="connsiteX22" fmla="*/ 701993 w 740530"/>
                  <a:gd name="connsiteY22" fmla="*/ 429473 h 755561"/>
                  <a:gd name="connsiteX23" fmla="*/ 701993 w 740530"/>
                  <a:gd name="connsiteY23" fmla="*/ 445446 h 755561"/>
                  <a:gd name="connsiteX24" fmla="*/ 701059 w 740530"/>
                  <a:gd name="connsiteY24" fmla="*/ 448266 h 755561"/>
                  <a:gd name="connsiteX25" fmla="*/ 696354 w 740530"/>
                  <a:gd name="connsiteY25" fmla="*/ 461420 h 755561"/>
                  <a:gd name="connsiteX26" fmla="*/ 695420 w 740530"/>
                  <a:gd name="connsiteY26" fmla="*/ 464239 h 755561"/>
                  <a:gd name="connsiteX27" fmla="*/ 697297 w 740530"/>
                  <a:gd name="connsiteY27" fmla="*/ 479279 h 755561"/>
                  <a:gd name="connsiteX28" fmla="*/ 700116 w 740530"/>
                  <a:gd name="connsiteY28" fmla="*/ 495252 h 755561"/>
                  <a:gd name="connsiteX29" fmla="*/ 701059 w 740530"/>
                  <a:gd name="connsiteY29" fmla="*/ 509349 h 755561"/>
                  <a:gd name="connsiteX30" fmla="*/ 700116 w 740530"/>
                  <a:gd name="connsiteY30" fmla="*/ 521570 h 755561"/>
                  <a:gd name="connsiteX31" fmla="*/ 700116 w 740530"/>
                  <a:gd name="connsiteY31" fmla="*/ 530962 h 755561"/>
                  <a:gd name="connsiteX32" fmla="*/ 697297 w 740530"/>
                  <a:gd name="connsiteY32" fmla="*/ 547878 h 755561"/>
                  <a:gd name="connsiteX33" fmla="*/ 692601 w 740530"/>
                  <a:gd name="connsiteY33" fmla="*/ 554460 h 755561"/>
                  <a:gd name="connsiteX34" fmla="*/ 691658 w 740530"/>
                  <a:gd name="connsiteY34" fmla="*/ 556336 h 755561"/>
                  <a:gd name="connsiteX35" fmla="*/ 686962 w 740530"/>
                  <a:gd name="connsiteY35" fmla="*/ 560099 h 755561"/>
                  <a:gd name="connsiteX36" fmla="*/ 685086 w 740530"/>
                  <a:gd name="connsiteY36" fmla="*/ 561042 h 755561"/>
                  <a:gd name="connsiteX37" fmla="*/ 684143 w 740530"/>
                  <a:gd name="connsiteY37" fmla="*/ 561975 h 755561"/>
                  <a:gd name="connsiteX38" fmla="*/ 670979 w 740530"/>
                  <a:gd name="connsiteY38" fmla="*/ 573253 h 755561"/>
                  <a:gd name="connsiteX39" fmla="*/ 669103 w 740530"/>
                  <a:gd name="connsiteY39" fmla="*/ 575129 h 755561"/>
                  <a:gd name="connsiteX40" fmla="*/ 667226 w 740530"/>
                  <a:gd name="connsiteY40" fmla="*/ 576072 h 755561"/>
                  <a:gd name="connsiteX41" fmla="*/ 665350 w 740530"/>
                  <a:gd name="connsiteY41" fmla="*/ 577948 h 755561"/>
                  <a:gd name="connsiteX42" fmla="*/ 655006 w 740530"/>
                  <a:gd name="connsiteY42" fmla="*/ 589226 h 755561"/>
                  <a:gd name="connsiteX43" fmla="*/ 654072 w 740530"/>
                  <a:gd name="connsiteY43" fmla="*/ 590169 h 755561"/>
                  <a:gd name="connsiteX44" fmla="*/ 654072 w 740530"/>
                  <a:gd name="connsiteY44" fmla="*/ 592045 h 755561"/>
                  <a:gd name="connsiteX45" fmla="*/ 652186 w 740530"/>
                  <a:gd name="connsiteY45" fmla="*/ 593931 h 755561"/>
                  <a:gd name="connsiteX46" fmla="*/ 645614 w 740530"/>
                  <a:gd name="connsiteY46" fmla="*/ 607086 h 755561"/>
                  <a:gd name="connsiteX47" fmla="*/ 644671 w 740530"/>
                  <a:gd name="connsiteY47" fmla="*/ 608962 h 755561"/>
                  <a:gd name="connsiteX48" fmla="*/ 643728 w 740530"/>
                  <a:gd name="connsiteY48" fmla="*/ 610848 h 755561"/>
                  <a:gd name="connsiteX49" fmla="*/ 643728 w 740530"/>
                  <a:gd name="connsiteY49" fmla="*/ 611781 h 755561"/>
                  <a:gd name="connsiteX50" fmla="*/ 642795 w 740530"/>
                  <a:gd name="connsiteY50" fmla="*/ 612724 h 755561"/>
                  <a:gd name="connsiteX51" fmla="*/ 632451 w 740530"/>
                  <a:gd name="connsiteY51" fmla="*/ 631517 h 755561"/>
                  <a:gd name="connsiteX52" fmla="*/ 630574 w 740530"/>
                  <a:gd name="connsiteY52" fmla="*/ 632460 h 755561"/>
                  <a:gd name="connsiteX53" fmla="*/ 623992 w 740530"/>
                  <a:gd name="connsiteY53" fmla="*/ 637156 h 755561"/>
                  <a:gd name="connsiteX54" fmla="*/ 620239 w 740530"/>
                  <a:gd name="connsiteY54" fmla="*/ 675685 h 755561"/>
                  <a:gd name="connsiteX55" fmla="*/ 621173 w 740530"/>
                  <a:gd name="connsiteY55" fmla="*/ 677561 h 755561"/>
                  <a:gd name="connsiteX56" fmla="*/ 622116 w 740530"/>
                  <a:gd name="connsiteY56" fmla="*/ 678504 h 755561"/>
                  <a:gd name="connsiteX57" fmla="*/ 623059 w 740530"/>
                  <a:gd name="connsiteY57" fmla="*/ 681323 h 755561"/>
                  <a:gd name="connsiteX58" fmla="*/ 635270 w 740530"/>
                  <a:gd name="connsiteY58" fmla="*/ 691667 h 755561"/>
                  <a:gd name="connsiteX59" fmla="*/ 637156 w 740530"/>
                  <a:gd name="connsiteY59" fmla="*/ 692601 h 755561"/>
                  <a:gd name="connsiteX60" fmla="*/ 647491 w 740530"/>
                  <a:gd name="connsiteY60" fmla="*/ 711394 h 755561"/>
                  <a:gd name="connsiteX61" fmla="*/ 648433 w 740530"/>
                  <a:gd name="connsiteY61" fmla="*/ 713280 h 755561"/>
                  <a:gd name="connsiteX62" fmla="*/ 649367 w 740530"/>
                  <a:gd name="connsiteY62" fmla="*/ 714213 h 755561"/>
                  <a:gd name="connsiteX63" fmla="*/ 651253 w 740530"/>
                  <a:gd name="connsiteY63" fmla="*/ 724557 h 755561"/>
                  <a:gd name="connsiteX64" fmla="*/ 653129 w 740530"/>
                  <a:gd name="connsiteY64" fmla="*/ 730196 h 755561"/>
                  <a:gd name="connsiteX65" fmla="*/ 654072 w 740530"/>
                  <a:gd name="connsiteY65" fmla="*/ 744293 h 755561"/>
                  <a:gd name="connsiteX66" fmla="*/ 652186 w 740530"/>
                  <a:gd name="connsiteY66" fmla="*/ 745226 h 755561"/>
                  <a:gd name="connsiteX67" fmla="*/ 647491 w 740530"/>
                  <a:gd name="connsiteY67" fmla="*/ 745226 h 755561"/>
                  <a:gd name="connsiteX68" fmla="*/ 640909 w 740530"/>
                  <a:gd name="connsiteY68" fmla="*/ 746169 h 755561"/>
                  <a:gd name="connsiteX69" fmla="*/ 633394 w 740530"/>
                  <a:gd name="connsiteY69" fmla="*/ 745226 h 755561"/>
                  <a:gd name="connsiteX70" fmla="*/ 629641 w 740530"/>
                  <a:gd name="connsiteY70" fmla="*/ 743350 h 755561"/>
                  <a:gd name="connsiteX71" fmla="*/ 601437 w 740530"/>
                  <a:gd name="connsiteY71" fmla="*/ 743350 h 755561"/>
                  <a:gd name="connsiteX72" fmla="*/ 600504 w 740530"/>
                  <a:gd name="connsiteY72" fmla="*/ 742407 h 755561"/>
                  <a:gd name="connsiteX73" fmla="*/ 587350 w 740530"/>
                  <a:gd name="connsiteY73" fmla="*/ 733949 h 755561"/>
                  <a:gd name="connsiteX74" fmla="*/ 586407 w 740530"/>
                  <a:gd name="connsiteY74" fmla="*/ 732072 h 755561"/>
                  <a:gd name="connsiteX75" fmla="*/ 584530 w 740530"/>
                  <a:gd name="connsiteY75" fmla="*/ 730196 h 755561"/>
                  <a:gd name="connsiteX76" fmla="*/ 572310 w 740530"/>
                  <a:gd name="connsiteY76" fmla="*/ 720795 h 755561"/>
                  <a:gd name="connsiteX77" fmla="*/ 567614 w 740530"/>
                  <a:gd name="connsiteY77" fmla="*/ 720795 h 755561"/>
                  <a:gd name="connsiteX78" fmla="*/ 565728 w 740530"/>
                  <a:gd name="connsiteY78" fmla="*/ 719852 h 755561"/>
                  <a:gd name="connsiteX79" fmla="*/ 554450 w 740530"/>
                  <a:gd name="connsiteY79" fmla="*/ 717033 h 755561"/>
                  <a:gd name="connsiteX80" fmla="*/ 553517 w 740530"/>
                  <a:gd name="connsiteY80" fmla="*/ 716099 h 755561"/>
                  <a:gd name="connsiteX81" fmla="*/ 552574 w 740530"/>
                  <a:gd name="connsiteY81" fmla="*/ 714213 h 755561"/>
                  <a:gd name="connsiteX82" fmla="*/ 551631 w 740530"/>
                  <a:gd name="connsiteY82" fmla="*/ 713280 h 755561"/>
                  <a:gd name="connsiteX83" fmla="*/ 544116 w 740530"/>
                  <a:gd name="connsiteY83" fmla="*/ 701059 h 755561"/>
                  <a:gd name="connsiteX84" fmla="*/ 543173 w 740530"/>
                  <a:gd name="connsiteY84" fmla="*/ 700126 h 755561"/>
                  <a:gd name="connsiteX85" fmla="*/ 539420 w 740530"/>
                  <a:gd name="connsiteY85" fmla="*/ 698240 h 755561"/>
                  <a:gd name="connsiteX86" fmla="*/ 523446 w 740530"/>
                  <a:gd name="connsiteY86" fmla="*/ 694477 h 755561"/>
                  <a:gd name="connsiteX87" fmla="*/ 522504 w 740530"/>
                  <a:gd name="connsiteY87" fmla="*/ 693544 h 755561"/>
                  <a:gd name="connsiteX88" fmla="*/ 520627 w 740530"/>
                  <a:gd name="connsiteY88" fmla="*/ 693544 h 755561"/>
                  <a:gd name="connsiteX89" fmla="*/ 504644 w 740530"/>
                  <a:gd name="connsiteY89" fmla="*/ 681323 h 755561"/>
                  <a:gd name="connsiteX90" fmla="*/ 502768 w 740530"/>
                  <a:gd name="connsiteY90" fmla="*/ 677561 h 755561"/>
                  <a:gd name="connsiteX91" fmla="*/ 490557 w 740530"/>
                  <a:gd name="connsiteY91" fmla="*/ 660654 h 755561"/>
                  <a:gd name="connsiteX92" fmla="*/ 488671 w 740530"/>
                  <a:gd name="connsiteY92" fmla="*/ 659711 h 755561"/>
                  <a:gd name="connsiteX93" fmla="*/ 474574 w 740530"/>
                  <a:gd name="connsiteY93" fmla="*/ 641852 h 755561"/>
                  <a:gd name="connsiteX94" fmla="*/ 471754 w 740530"/>
                  <a:gd name="connsiteY94" fmla="*/ 639975 h 755561"/>
                  <a:gd name="connsiteX95" fmla="*/ 465182 w 740530"/>
                  <a:gd name="connsiteY95" fmla="*/ 637156 h 755561"/>
                  <a:gd name="connsiteX96" fmla="*/ 463296 w 740530"/>
                  <a:gd name="connsiteY96" fmla="*/ 636213 h 755561"/>
                  <a:gd name="connsiteX97" fmla="*/ 461420 w 740530"/>
                  <a:gd name="connsiteY97" fmla="*/ 636213 h 755561"/>
                  <a:gd name="connsiteX98" fmla="*/ 440741 w 740530"/>
                  <a:gd name="connsiteY98" fmla="*/ 647490 h 755561"/>
                  <a:gd name="connsiteX99" fmla="*/ 425710 w 740530"/>
                  <a:gd name="connsiteY99" fmla="*/ 666293 h 755561"/>
                  <a:gd name="connsiteX100" fmla="*/ 423825 w 740530"/>
                  <a:gd name="connsiteY100" fmla="*/ 667226 h 755561"/>
                  <a:gd name="connsiteX101" fmla="*/ 421015 w 740530"/>
                  <a:gd name="connsiteY101" fmla="*/ 670046 h 755561"/>
                  <a:gd name="connsiteX102" fmla="*/ 419129 w 740530"/>
                  <a:gd name="connsiteY102" fmla="*/ 671932 h 755561"/>
                  <a:gd name="connsiteX103" fmla="*/ 415366 w 740530"/>
                  <a:gd name="connsiteY103" fmla="*/ 676627 h 755561"/>
                  <a:gd name="connsiteX104" fmla="*/ 412547 w 740530"/>
                  <a:gd name="connsiteY104" fmla="*/ 679447 h 755561"/>
                  <a:gd name="connsiteX105" fmla="*/ 405975 w 740530"/>
                  <a:gd name="connsiteY105" fmla="*/ 685086 h 755561"/>
                  <a:gd name="connsiteX106" fmla="*/ 405032 w 740530"/>
                  <a:gd name="connsiteY106" fmla="*/ 686962 h 755561"/>
                  <a:gd name="connsiteX107" fmla="*/ 403155 w 740530"/>
                  <a:gd name="connsiteY107" fmla="*/ 687905 h 755561"/>
                  <a:gd name="connsiteX108" fmla="*/ 401269 w 740530"/>
                  <a:gd name="connsiteY108" fmla="*/ 689781 h 755561"/>
                  <a:gd name="connsiteX109" fmla="*/ 398459 w 740530"/>
                  <a:gd name="connsiteY109" fmla="*/ 691667 h 755561"/>
                  <a:gd name="connsiteX110" fmla="*/ 390935 w 740530"/>
                  <a:gd name="connsiteY110" fmla="*/ 703878 h 755561"/>
                  <a:gd name="connsiteX111" fmla="*/ 389058 w 740530"/>
                  <a:gd name="connsiteY111" fmla="*/ 706698 h 755561"/>
                  <a:gd name="connsiteX112" fmla="*/ 388115 w 740530"/>
                  <a:gd name="connsiteY112" fmla="*/ 710460 h 755561"/>
                  <a:gd name="connsiteX113" fmla="*/ 388115 w 740530"/>
                  <a:gd name="connsiteY113" fmla="*/ 712337 h 755561"/>
                  <a:gd name="connsiteX114" fmla="*/ 384362 w 740530"/>
                  <a:gd name="connsiteY114" fmla="*/ 727377 h 755561"/>
                  <a:gd name="connsiteX115" fmla="*/ 382476 w 740530"/>
                  <a:gd name="connsiteY115" fmla="*/ 727377 h 755561"/>
                  <a:gd name="connsiteX116" fmla="*/ 371199 w 740530"/>
                  <a:gd name="connsiteY116" fmla="*/ 731130 h 755561"/>
                  <a:gd name="connsiteX117" fmla="*/ 369322 w 740530"/>
                  <a:gd name="connsiteY117" fmla="*/ 732072 h 755561"/>
                  <a:gd name="connsiteX118" fmla="*/ 367446 w 740530"/>
                  <a:gd name="connsiteY118" fmla="*/ 732072 h 755561"/>
                  <a:gd name="connsiteX119" fmla="*/ 358045 w 740530"/>
                  <a:gd name="connsiteY119" fmla="*/ 729253 h 755561"/>
                  <a:gd name="connsiteX120" fmla="*/ 357102 w 740530"/>
                  <a:gd name="connsiteY120" fmla="*/ 728310 h 755561"/>
                  <a:gd name="connsiteX121" fmla="*/ 355225 w 740530"/>
                  <a:gd name="connsiteY121" fmla="*/ 727377 h 755561"/>
                  <a:gd name="connsiteX122" fmla="*/ 354282 w 740530"/>
                  <a:gd name="connsiteY122" fmla="*/ 725491 h 755561"/>
                  <a:gd name="connsiteX123" fmla="*/ 347710 w 740530"/>
                  <a:gd name="connsiteY123" fmla="*/ 717976 h 755561"/>
                  <a:gd name="connsiteX124" fmla="*/ 343948 w 740530"/>
                  <a:gd name="connsiteY124" fmla="*/ 716099 h 755561"/>
                  <a:gd name="connsiteX125" fmla="*/ 324212 w 740530"/>
                  <a:gd name="connsiteY125" fmla="*/ 716099 h 755561"/>
                  <a:gd name="connsiteX126" fmla="*/ 322336 w 740530"/>
                  <a:gd name="connsiteY126" fmla="*/ 717033 h 755561"/>
                  <a:gd name="connsiteX127" fmla="*/ 312001 w 740530"/>
                  <a:gd name="connsiteY127" fmla="*/ 724557 h 755561"/>
                  <a:gd name="connsiteX128" fmla="*/ 311058 w 740530"/>
                  <a:gd name="connsiteY128" fmla="*/ 724557 h 755561"/>
                  <a:gd name="connsiteX129" fmla="*/ 306362 w 740530"/>
                  <a:gd name="connsiteY129" fmla="*/ 717976 h 755561"/>
                  <a:gd name="connsiteX130" fmla="*/ 305419 w 740530"/>
                  <a:gd name="connsiteY130" fmla="*/ 717976 h 755561"/>
                  <a:gd name="connsiteX131" fmla="*/ 292265 w 740530"/>
                  <a:gd name="connsiteY131" fmla="*/ 723614 h 755561"/>
                  <a:gd name="connsiteX132" fmla="*/ 290379 w 740530"/>
                  <a:gd name="connsiteY132" fmla="*/ 724557 h 755561"/>
                  <a:gd name="connsiteX133" fmla="*/ 288503 w 740530"/>
                  <a:gd name="connsiteY133" fmla="*/ 724557 h 755561"/>
                  <a:gd name="connsiteX134" fmla="*/ 271586 w 740530"/>
                  <a:gd name="connsiteY134" fmla="*/ 719852 h 755561"/>
                  <a:gd name="connsiteX135" fmla="*/ 266890 w 740530"/>
                  <a:gd name="connsiteY135" fmla="*/ 717976 h 755561"/>
                  <a:gd name="connsiteX136" fmla="*/ 265005 w 740530"/>
                  <a:gd name="connsiteY136" fmla="*/ 717033 h 755561"/>
                  <a:gd name="connsiteX137" fmla="*/ 259375 w 740530"/>
                  <a:gd name="connsiteY137" fmla="*/ 716099 h 755561"/>
                  <a:gd name="connsiteX138" fmla="*/ 257489 w 740530"/>
                  <a:gd name="connsiteY138" fmla="*/ 715156 h 755561"/>
                  <a:gd name="connsiteX139" fmla="*/ 255613 w 740530"/>
                  <a:gd name="connsiteY139" fmla="*/ 715156 h 755561"/>
                  <a:gd name="connsiteX140" fmla="*/ 246212 w 740530"/>
                  <a:gd name="connsiteY140" fmla="*/ 714213 h 755561"/>
                  <a:gd name="connsiteX141" fmla="*/ 244335 w 740530"/>
                  <a:gd name="connsiteY141" fmla="*/ 714213 h 755561"/>
                  <a:gd name="connsiteX142" fmla="*/ 234934 w 740530"/>
                  <a:gd name="connsiteY142" fmla="*/ 716099 h 755561"/>
                  <a:gd name="connsiteX143" fmla="*/ 233058 w 740530"/>
                  <a:gd name="connsiteY143" fmla="*/ 717033 h 755561"/>
                  <a:gd name="connsiteX144" fmla="*/ 218961 w 740530"/>
                  <a:gd name="connsiteY144" fmla="*/ 720795 h 755561"/>
                  <a:gd name="connsiteX145" fmla="*/ 216141 w 740530"/>
                  <a:gd name="connsiteY145" fmla="*/ 720795 h 755561"/>
                  <a:gd name="connsiteX146" fmla="*/ 214265 w 740530"/>
                  <a:gd name="connsiteY146" fmla="*/ 719852 h 755561"/>
                  <a:gd name="connsiteX147" fmla="*/ 202987 w 740530"/>
                  <a:gd name="connsiteY147" fmla="*/ 724557 h 755561"/>
                  <a:gd name="connsiteX148" fmla="*/ 202044 w 740530"/>
                  <a:gd name="connsiteY148" fmla="*/ 726434 h 755561"/>
                  <a:gd name="connsiteX149" fmla="*/ 201101 w 740530"/>
                  <a:gd name="connsiteY149" fmla="*/ 729253 h 755561"/>
                  <a:gd name="connsiteX150" fmla="*/ 187014 w 740530"/>
                  <a:gd name="connsiteY150" fmla="*/ 736768 h 755561"/>
                  <a:gd name="connsiteX151" fmla="*/ 185128 w 740530"/>
                  <a:gd name="connsiteY151" fmla="*/ 735835 h 755561"/>
                  <a:gd name="connsiteX152" fmla="*/ 183252 w 740530"/>
                  <a:gd name="connsiteY152" fmla="*/ 735835 h 755561"/>
                  <a:gd name="connsiteX153" fmla="*/ 170098 w 740530"/>
                  <a:gd name="connsiteY153" fmla="*/ 738654 h 755561"/>
                  <a:gd name="connsiteX154" fmla="*/ 168211 w 740530"/>
                  <a:gd name="connsiteY154" fmla="*/ 739588 h 755561"/>
                  <a:gd name="connsiteX155" fmla="*/ 165392 w 740530"/>
                  <a:gd name="connsiteY155" fmla="*/ 754628 h 755561"/>
                  <a:gd name="connsiteX156" fmla="*/ 164459 w 740530"/>
                  <a:gd name="connsiteY156" fmla="*/ 755561 h 755561"/>
                  <a:gd name="connsiteX157" fmla="*/ 162573 w 740530"/>
                  <a:gd name="connsiteY157" fmla="*/ 755561 h 755561"/>
                  <a:gd name="connsiteX158" fmla="*/ 154115 w 740530"/>
                  <a:gd name="connsiteY158" fmla="*/ 751808 h 755561"/>
                  <a:gd name="connsiteX159" fmla="*/ 155057 w 740530"/>
                  <a:gd name="connsiteY159" fmla="*/ 737711 h 755561"/>
                  <a:gd name="connsiteX160" fmla="*/ 155057 w 740530"/>
                  <a:gd name="connsiteY160" fmla="*/ 733949 h 755561"/>
                  <a:gd name="connsiteX161" fmla="*/ 153181 w 740530"/>
                  <a:gd name="connsiteY161" fmla="*/ 717033 h 755561"/>
                  <a:gd name="connsiteX162" fmla="*/ 153181 w 740530"/>
                  <a:gd name="connsiteY162" fmla="*/ 714213 h 755561"/>
                  <a:gd name="connsiteX163" fmla="*/ 152238 w 740530"/>
                  <a:gd name="connsiteY163" fmla="*/ 710460 h 755561"/>
                  <a:gd name="connsiteX164" fmla="*/ 147542 w 740530"/>
                  <a:gd name="connsiteY164" fmla="*/ 685086 h 755561"/>
                  <a:gd name="connsiteX165" fmla="*/ 147542 w 740530"/>
                  <a:gd name="connsiteY165" fmla="*/ 682266 h 755561"/>
                  <a:gd name="connsiteX166" fmla="*/ 146599 w 740530"/>
                  <a:gd name="connsiteY166" fmla="*/ 655015 h 755561"/>
                  <a:gd name="connsiteX167" fmla="*/ 145656 w 740530"/>
                  <a:gd name="connsiteY167" fmla="*/ 651253 h 755561"/>
                  <a:gd name="connsiteX168" fmla="*/ 142837 w 740530"/>
                  <a:gd name="connsiteY168" fmla="*/ 635279 h 755561"/>
                  <a:gd name="connsiteX169" fmla="*/ 141903 w 740530"/>
                  <a:gd name="connsiteY169" fmla="*/ 625878 h 755561"/>
                  <a:gd name="connsiteX170" fmla="*/ 139084 w 740530"/>
                  <a:gd name="connsiteY170" fmla="*/ 613658 h 755561"/>
                  <a:gd name="connsiteX171" fmla="*/ 134379 w 740530"/>
                  <a:gd name="connsiteY171" fmla="*/ 595808 h 755561"/>
                  <a:gd name="connsiteX172" fmla="*/ 129683 w 740530"/>
                  <a:gd name="connsiteY172" fmla="*/ 576072 h 755561"/>
                  <a:gd name="connsiteX173" fmla="*/ 120291 w 740530"/>
                  <a:gd name="connsiteY173" fmla="*/ 558213 h 755561"/>
                  <a:gd name="connsiteX174" fmla="*/ 108071 w 740530"/>
                  <a:gd name="connsiteY174" fmla="*/ 547878 h 755561"/>
                  <a:gd name="connsiteX175" fmla="*/ 96793 w 740530"/>
                  <a:gd name="connsiteY175" fmla="*/ 541306 h 755561"/>
                  <a:gd name="connsiteX176" fmla="*/ 86458 w 740530"/>
                  <a:gd name="connsiteY176" fmla="*/ 534724 h 755561"/>
                  <a:gd name="connsiteX177" fmla="*/ 83639 w 740530"/>
                  <a:gd name="connsiteY177" fmla="*/ 532838 h 755561"/>
                  <a:gd name="connsiteX178" fmla="*/ 69542 w 740530"/>
                  <a:gd name="connsiteY178" fmla="*/ 527209 h 755561"/>
                  <a:gd name="connsiteX179" fmla="*/ 65780 w 740530"/>
                  <a:gd name="connsiteY179" fmla="*/ 526266 h 755561"/>
                  <a:gd name="connsiteX180" fmla="*/ 53569 w 740530"/>
                  <a:gd name="connsiteY180" fmla="*/ 519684 h 755561"/>
                  <a:gd name="connsiteX181" fmla="*/ 38529 w 740530"/>
                  <a:gd name="connsiteY181" fmla="*/ 498072 h 755561"/>
                  <a:gd name="connsiteX182" fmla="*/ 36652 w 740530"/>
                  <a:gd name="connsiteY182" fmla="*/ 496195 h 755561"/>
                  <a:gd name="connsiteX183" fmla="*/ 28194 w 740530"/>
                  <a:gd name="connsiteY183" fmla="*/ 472697 h 755561"/>
                  <a:gd name="connsiteX184" fmla="*/ 26308 w 740530"/>
                  <a:gd name="connsiteY184" fmla="*/ 468001 h 755561"/>
                  <a:gd name="connsiteX185" fmla="*/ 17850 w 740530"/>
                  <a:gd name="connsiteY185" fmla="*/ 445446 h 755561"/>
                  <a:gd name="connsiteX186" fmla="*/ 15973 w 740530"/>
                  <a:gd name="connsiteY186" fmla="*/ 441684 h 755561"/>
                  <a:gd name="connsiteX187" fmla="*/ 6572 w 740530"/>
                  <a:gd name="connsiteY187" fmla="*/ 423834 h 755561"/>
                  <a:gd name="connsiteX188" fmla="*/ 4696 w 740530"/>
                  <a:gd name="connsiteY188" fmla="*/ 421948 h 755561"/>
                  <a:gd name="connsiteX189" fmla="*/ 2819 w 740530"/>
                  <a:gd name="connsiteY189" fmla="*/ 419129 h 755561"/>
                  <a:gd name="connsiteX190" fmla="*/ 0 w 740530"/>
                  <a:gd name="connsiteY190" fmla="*/ 408794 h 755561"/>
                  <a:gd name="connsiteX191" fmla="*/ 943 w 740530"/>
                  <a:gd name="connsiteY191" fmla="*/ 401279 h 755561"/>
                  <a:gd name="connsiteX192" fmla="*/ 943 w 740530"/>
                  <a:gd name="connsiteY192" fmla="*/ 395640 h 755561"/>
                  <a:gd name="connsiteX193" fmla="*/ 5639 w 740530"/>
                  <a:gd name="connsiteY193" fmla="*/ 384362 h 755561"/>
                  <a:gd name="connsiteX194" fmla="*/ 23489 w 740530"/>
                  <a:gd name="connsiteY194" fmla="*/ 371208 h 755561"/>
                  <a:gd name="connsiteX195" fmla="*/ 27251 w 740530"/>
                  <a:gd name="connsiteY195" fmla="*/ 369322 h 755561"/>
                  <a:gd name="connsiteX196" fmla="*/ 42291 w 740530"/>
                  <a:gd name="connsiteY196" fmla="*/ 355225 h 755561"/>
                  <a:gd name="connsiteX197" fmla="*/ 44167 w 740530"/>
                  <a:gd name="connsiteY197" fmla="*/ 350529 h 755561"/>
                  <a:gd name="connsiteX198" fmla="*/ 46987 w 740530"/>
                  <a:gd name="connsiteY198" fmla="*/ 331737 h 755561"/>
                  <a:gd name="connsiteX199" fmla="*/ 46987 w 740530"/>
                  <a:gd name="connsiteY199" fmla="*/ 328917 h 755561"/>
                  <a:gd name="connsiteX200" fmla="*/ 47930 w 740530"/>
                  <a:gd name="connsiteY200" fmla="*/ 320459 h 755561"/>
                  <a:gd name="connsiteX201" fmla="*/ 45110 w 740530"/>
                  <a:gd name="connsiteY201" fmla="*/ 308239 h 755561"/>
                  <a:gd name="connsiteX202" fmla="*/ 45110 w 740530"/>
                  <a:gd name="connsiteY202" fmla="*/ 304486 h 755561"/>
                  <a:gd name="connsiteX203" fmla="*/ 43224 w 740530"/>
                  <a:gd name="connsiteY203" fmla="*/ 296027 h 755561"/>
                  <a:gd name="connsiteX204" fmla="*/ 44167 w 740530"/>
                  <a:gd name="connsiteY204" fmla="*/ 292265 h 755561"/>
                  <a:gd name="connsiteX205" fmla="*/ 45110 w 740530"/>
                  <a:gd name="connsiteY205" fmla="*/ 285683 h 755561"/>
                  <a:gd name="connsiteX206" fmla="*/ 53569 w 740530"/>
                  <a:gd name="connsiteY206" fmla="*/ 286626 h 755561"/>
                  <a:gd name="connsiteX207" fmla="*/ 53569 w 740530"/>
                  <a:gd name="connsiteY207" fmla="*/ 279111 h 755561"/>
                  <a:gd name="connsiteX208" fmla="*/ 55445 w 740530"/>
                  <a:gd name="connsiteY208" fmla="*/ 276292 h 755561"/>
                  <a:gd name="connsiteX209" fmla="*/ 62027 w 740530"/>
                  <a:gd name="connsiteY209" fmla="*/ 272529 h 755561"/>
                  <a:gd name="connsiteX210" fmla="*/ 70476 w 740530"/>
                  <a:gd name="connsiteY210" fmla="*/ 271596 h 755561"/>
                  <a:gd name="connsiteX211" fmla="*/ 72362 w 740530"/>
                  <a:gd name="connsiteY211" fmla="*/ 268767 h 755561"/>
                  <a:gd name="connsiteX212" fmla="*/ 74238 w 740530"/>
                  <a:gd name="connsiteY212" fmla="*/ 261252 h 755561"/>
                  <a:gd name="connsiteX213" fmla="*/ 76114 w 740530"/>
                  <a:gd name="connsiteY213" fmla="*/ 259375 h 755561"/>
                  <a:gd name="connsiteX214" fmla="*/ 81753 w 740530"/>
                  <a:gd name="connsiteY214" fmla="*/ 250917 h 755561"/>
                  <a:gd name="connsiteX215" fmla="*/ 84573 w 740530"/>
                  <a:gd name="connsiteY215" fmla="*/ 249974 h 755561"/>
                  <a:gd name="connsiteX216" fmla="*/ 96793 w 740530"/>
                  <a:gd name="connsiteY216" fmla="*/ 249041 h 755561"/>
                  <a:gd name="connsiteX217" fmla="*/ 99612 w 740530"/>
                  <a:gd name="connsiteY217" fmla="*/ 249041 h 755561"/>
                  <a:gd name="connsiteX218" fmla="*/ 114653 w 740530"/>
                  <a:gd name="connsiteY218" fmla="*/ 245278 h 755561"/>
                  <a:gd name="connsiteX219" fmla="*/ 125921 w 740530"/>
                  <a:gd name="connsiteY219" fmla="*/ 241516 h 755561"/>
                  <a:gd name="connsiteX220" fmla="*/ 137198 w 740530"/>
                  <a:gd name="connsiteY220" fmla="*/ 240582 h 755561"/>
                  <a:gd name="connsiteX221" fmla="*/ 144723 w 740530"/>
                  <a:gd name="connsiteY221" fmla="*/ 243402 h 755561"/>
                  <a:gd name="connsiteX222" fmla="*/ 154115 w 740530"/>
                  <a:gd name="connsiteY222" fmla="*/ 243402 h 755561"/>
                  <a:gd name="connsiteX223" fmla="*/ 160696 w 740530"/>
                  <a:gd name="connsiteY223" fmla="*/ 234944 h 755561"/>
                  <a:gd name="connsiteX224" fmla="*/ 167278 w 740530"/>
                  <a:gd name="connsiteY224" fmla="*/ 237763 h 755561"/>
                  <a:gd name="connsiteX225" fmla="*/ 171974 w 740530"/>
                  <a:gd name="connsiteY225" fmla="*/ 231181 h 755561"/>
                  <a:gd name="connsiteX226" fmla="*/ 181375 w 740530"/>
                  <a:gd name="connsiteY226" fmla="*/ 226485 h 755561"/>
                  <a:gd name="connsiteX227" fmla="*/ 189833 w 740530"/>
                  <a:gd name="connsiteY227" fmla="*/ 219904 h 755561"/>
                  <a:gd name="connsiteX228" fmla="*/ 192643 w 740530"/>
                  <a:gd name="connsiteY228" fmla="*/ 218961 h 755561"/>
                  <a:gd name="connsiteX229" fmla="*/ 203930 w 740530"/>
                  <a:gd name="connsiteY229" fmla="*/ 217084 h 755561"/>
                  <a:gd name="connsiteX230" fmla="*/ 212388 w 740530"/>
                  <a:gd name="connsiteY230" fmla="*/ 212388 h 755561"/>
                  <a:gd name="connsiteX231" fmla="*/ 217084 w 740530"/>
                  <a:gd name="connsiteY231" fmla="*/ 208626 h 755561"/>
                  <a:gd name="connsiteX232" fmla="*/ 212388 w 740530"/>
                  <a:gd name="connsiteY232" fmla="*/ 199225 h 755561"/>
                  <a:gd name="connsiteX233" fmla="*/ 205807 w 740530"/>
                  <a:gd name="connsiteY233" fmla="*/ 183251 h 755561"/>
                  <a:gd name="connsiteX234" fmla="*/ 201101 w 740530"/>
                  <a:gd name="connsiteY234" fmla="*/ 168221 h 755561"/>
                  <a:gd name="connsiteX235" fmla="*/ 199225 w 740530"/>
                  <a:gd name="connsiteY235" fmla="*/ 165402 h 755561"/>
                  <a:gd name="connsiteX236" fmla="*/ 196406 w 740530"/>
                  <a:gd name="connsiteY236" fmla="*/ 159763 h 755561"/>
                  <a:gd name="connsiteX237" fmla="*/ 193586 w 740530"/>
                  <a:gd name="connsiteY237" fmla="*/ 154124 h 755561"/>
                  <a:gd name="connsiteX238" fmla="*/ 186071 w 740530"/>
                  <a:gd name="connsiteY238" fmla="*/ 146599 h 755561"/>
                  <a:gd name="connsiteX239" fmla="*/ 184195 w 740530"/>
                  <a:gd name="connsiteY239" fmla="*/ 143789 h 755561"/>
                  <a:gd name="connsiteX240" fmla="*/ 173850 w 740530"/>
                  <a:gd name="connsiteY240" fmla="*/ 130626 h 755561"/>
                  <a:gd name="connsiteX241" fmla="*/ 164459 w 740530"/>
                  <a:gd name="connsiteY241" fmla="*/ 115595 h 755561"/>
                  <a:gd name="connsiteX242" fmla="*/ 157877 w 740530"/>
                  <a:gd name="connsiteY242" fmla="*/ 107137 h 755561"/>
                  <a:gd name="connsiteX243" fmla="*/ 151295 w 740530"/>
                  <a:gd name="connsiteY243" fmla="*/ 96793 h 755561"/>
                  <a:gd name="connsiteX244" fmla="*/ 159753 w 740530"/>
                  <a:gd name="connsiteY244" fmla="*/ 85515 h 755561"/>
                  <a:gd name="connsiteX245" fmla="*/ 161639 w 740530"/>
                  <a:gd name="connsiteY245" fmla="*/ 81763 h 755561"/>
                  <a:gd name="connsiteX246" fmla="*/ 167278 w 740530"/>
                  <a:gd name="connsiteY246" fmla="*/ 72361 h 755561"/>
                  <a:gd name="connsiteX247" fmla="*/ 175736 w 740530"/>
                  <a:gd name="connsiteY247" fmla="*/ 58264 h 755561"/>
                  <a:gd name="connsiteX248" fmla="*/ 181375 w 740530"/>
                  <a:gd name="connsiteY248" fmla="*/ 52626 h 755561"/>
                  <a:gd name="connsiteX249" fmla="*/ 183252 w 740530"/>
                  <a:gd name="connsiteY249" fmla="*/ 49806 h 755561"/>
                  <a:gd name="connsiteX250" fmla="*/ 188890 w 740530"/>
                  <a:gd name="connsiteY250" fmla="*/ 35709 h 755561"/>
                  <a:gd name="connsiteX251" fmla="*/ 187947 w 740530"/>
                  <a:gd name="connsiteY251" fmla="*/ 21612 h 755561"/>
                  <a:gd name="connsiteX252" fmla="*/ 194529 w 740530"/>
                  <a:gd name="connsiteY252" fmla="*/ 15040 h 755561"/>
                  <a:gd name="connsiteX253" fmla="*/ 196406 w 740530"/>
                  <a:gd name="connsiteY253" fmla="*/ 12221 h 755561"/>
                  <a:gd name="connsiteX254" fmla="*/ 202044 w 740530"/>
                  <a:gd name="connsiteY254" fmla="*/ 5639 h 755561"/>
                  <a:gd name="connsiteX255" fmla="*/ 212388 w 740530"/>
                  <a:gd name="connsiteY255" fmla="*/ 11278 h 755561"/>
                  <a:gd name="connsiteX256" fmla="*/ 229295 w 740530"/>
                  <a:gd name="connsiteY256" fmla="*/ 20679 h 755561"/>
                  <a:gd name="connsiteX257" fmla="*/ 232115 w 740530"/>
                  <a:gd name="connsiteY257" fmla="*/ 22555 h 755561"/>
                  <a:gd name="connsiteX258" fmla="*/ 236820 w 740530"/>
                  <a:gd name="connsiteY258" fmla="*/ 24432 h 755561"/>
                  <a:gd name="connsiteX259" fmla="*/ 249974 w 740530"/>
                  <a:gd name="connsiteY259" fmla="*/ 33833 h 755561"/>
                  <a:gd name="connsiteX260" fmla="*/ 252794 w 740530"/>
                  <a:gd name="connsiteY260" fmla="*/ 35709 h 755561"/>
                  <a:gd name="connsiteX261" fmla="*/ 255613 w 740530"/>
                  <a:gd name="connsiteY261" fmla="*/ 36652 h 755561"/>
                  <a:gd name="connsiteX262" fmla="*/ 265005 w 740530"/>
                  <a:gd name="connsiteY262" fmla="*/ 40415 h 755561"/>
                  <a:gd name="connsiteX263" fmla="*/ 282864 w 740530"/>
                  <a:gd name="connsiteY263" fmla="*/ 36652 h 755561"/>
                  <a:gd name="connsiteX264" fmla="*/ 286626 w 740530"/>
                  <a:gd name="connsiteY264" fmla="*/ 34776 h 755561"/>
                  <a:gd name="connsiteX265" fmla="*/ 304476 w 740530"/>
                  <a:gd name="connsiteY265" fmla="*/ 31956 h 755561"/>
                  <a:gd name="connsiteX266" fmla="*/ 308239 w 740530"/>
                  <a:gd name="connsiteY266" fmla="*/ 31013 h 755561"/>
                  <a:gd name="connsiteX267" fmla="*/ 324212 w 740530"/>
                  <a:gd name="connsiteY267" fmla="*/ 30070 h 755561"/>
                  <a:gd name="connsiteX268" fmla="*/ 336433 w 740530"/>
                  <a:gd name="connsiteY268" fmla="*/ 31013 h 755561"/>
                  <a:gd name="connsiteX269" fmla="*/ 340195 w 740530"/>
                  <a:gd name="connsiteY269" fmla="*/ 31956 h 755561"/>
                  <a:gd name="connsiteX270" fmla="*/ 349587 w 740530"/>
                  <a:gd name="connsiteY270" fmla="*/ 31956 h 755561"/>
                  <a:gd name="connsiteX271" fmla="*/ 358045 w 740530"/>
                  <a:gd name="connsiteY271" fmla="*/ 30070 h 755561"/>
                  <a:gd name="connsiteX272" fmla="*/ 369322 w 740530"/>
                  <a:gd name="connsiteY272" fmla="*/ 29137 h 755561"/>
                  <a:gd name="connsiteX273" fmla="*/ 373085 w 740530"/>
                  <a:gd name="connsiteY273" fmla="*/ 29137 h 755561"/>
                  <a:gd name="connsiteX274" fmla="*/ 379657 w 740530"/>
                  <a:gd name="connsiteY274" fmla="*/ 25375 h 755561"/>
                  <a:gd name="connsiteX275" fmla="*/ 382476 w 740530"/>
                  <a:gd name="connsiteY275" fmla="*/ 22555 h 755561"/>
                  <a:gd name="connsiteX276" fmla="*/ 387182 w 740530"/>
                  <a:gd name="connsiteY276" fmla="*/ 14097 h 755561"/>
                  <a:gd name="connsiteX277" fmla="*/ 389058 w 740530"/>
                  <a:gd name="connsiteY277" fmla="*/ 11278 h 755561"/>
                  <a:gd name="connsiteX278" fmla="*/ 391878 w 740530"/>
                  <a:gd name="connsiteY278" fmla="*/ 1876 h 755561"/>
                  <a:gd name="connsiteX279" fmla="*/ 404098 w 740530"/>
                  <a:gd name="connsiteY279" fmla="*/ 1876 h 755561"/>
                  <a:gd name="connsiteX280" fmla="*/ 418186 w 740530"/>
                  <a:gd name="connsiteY280" fmla="*/ 0 h 755561"/>
                  <a:gd name="connsiteX281" fmla="*/ 435102 w 740530"/>
                  <a:gd name="connsiteY281" fmla="*/ 943 h 755561"/>
                  <a:gd name="connsiteX282" fmla="*/ 437921 w 740530"/>
                  <a:gd name="connsiteY282" fmla="*/ 1876 h 755561"/>
                  <a:gd name="connsiteX283" fmla="*/ 458600 w 740530"/>
                  <a:gd name="connsiteY283" fmla="*/ 6582 h 755561"/>
                  <a:gd name="connsiteX284" fmla="*/ 461420 w 740530"/>
                  <a:gd name="connsiteY284" fmla="*/ 6582 h 755561"/>
                  <a:gd name="connsiteX285" fmla="*/ 481155 w 740530"/>
                  <a:gd name="connsiteY285" fmla="*/ 7515 h 755561"/>
                  <a:gd name="connsiteX286" fmla="*/ 487728 w 740530"/>
                  <a:gd name="connsiteY286" fmla="*/ 7515 h 755561"/>
                  <a:gd name="connsiteX287" fmla="*/ 509349 w 740530"/>
                  <a:gd name="connsiteY287" fmla="*/ 12221 h 755561"/>
                  <a:gd name="connsiteX288" fmla="*/ 533781 w 740530"/>
                  <a:gd name="connsiteY288" fmla="*/ 20679 h 755561"/>
                  <a:gd name="connsiteX289" fmla="*/ 536600 w 740530"/>
                  <a:gd name="connsiteY289" fmla="*/ 21612 h 755561"/>
                  <a:gd name="connsiteX290" fmla="*/ 558213 w 740530"/>
                  <a:gd name="connsiteY290" fmla="*/ 28194 h 755561"/>
                  <a:gd name="connsiteX291" fmla="*/ 561975 w 740530"/>
                  <a:gd name="connsiteY291" fmla="*/ 29137 h 755561"/>
                  <a:gd name="connsiteX292" fmla="*/ 577006 w 740530"/>
                  <a:gd name="connsiteY292" fmla="*/ 30070 h 755561"/>
                  <a:gd name="connsiteX293" fmla="*/ 579825 w 740530"/>
                  <a:gd name="connsiteY293" fmla="*/ 31013 h 755561"/>
                  <a:gd name="connsiteX294" fmla="*/ 594865 w 740530"/>
                  <a:gd name="connsiteY294" fmla="*/ 31956 h 755561"/>
                  <a:gd name="connsiteX295" fmla="*/ 605200 w 740530"/>
                  <a:gd name="connsiteY295" fmla="*/ 36652 h 755561"/>
                  <a:gd name="connsiteX296" fmla="*/ 609895 w 740530"/>
                  <a:gd name="connsiteY296" fmla="*/ 43234 h 755561"/>
                  <a:gd name="connsiteX297" fmla="*/ 610838 w 740530"/>
                  <a:gd name="connsiteY297" fmla="*/ 46053 h 755561"/>
                  <a:gd name="connsiteX298" fmla="*/ 614601 w 740530"/>
                  <a:gd name="connsiteY298" fmla="*/ 58264 h 755561"/>
                  <a:gd name="connsiteX299" fmla="*/ 615534 w 740530"/>
                  <a:gd name="connsiteY299" fmla="*/ 62027 h 755561"/>
                  <a:gd name="connsiteX300" fmla="*/ 624935 w 740530"/>
                  <a:gd name="connsiteY300" fmla="*/ 75181 h 755561"/>
                  <a:gd name="connsiteX301" fmla="*/ 627755 w 740530"/>
                  <a:gd name="connsiteY301" fmla="*/ 84582 h 755561"/>
                  <a:gd name="connsiteX302" fmla="*/ 632451 w 740530"/>
                  <a:gd name="connsiteY302" fmla="*/ 92097 h 755561"/>
                  <a:gd name="connsiteX303" fmla="*/ 636213 w 740530"/>
                  <a:gd name="connsiteY303" fmla="*/ 97736 h 755561"/>
                  <a:gd name="connsiteX304" fmla="*/ 649367 w 740530"/>
                  <a:gd name="connsiteY304" fmla="*/ 114652 h 755561"/>
                  <a:gd name="connsiteX305" fmla="*/ 652186 w 740530"/>
                  <a:gd name="connsiteY305" fmla="*/ 117472 h 755561"/>
                  <a:gd name="connsiteX306" fmla="*/ 659711 w 740530"/>
                  <a:gd name="connsiteY306" fmla="*/ 127806 h 755561"/>
                  <a:gd name="connsiteX307" fmla="*/ 665350 w 740530"/>
                  <a:gd name="connsiteY307" fmla="*/ 139084 h 755561"/>
                  <a:gd name="connsiteX308" fmla="*/ 665350 w 740530"/>
                  <a:gd name="connsiteY308" fmla="*/ 141903 h 755561"/>
                  <a:gd name="connsiteX309" fmla="*/ 666283 w 740530"/>
                  <a:gd name="connsiteY309" fmla="*/ 144723 h 755561"/>
                  <a:gd name="connsiteX310" fmla="*/ 665350 w 740530"/>
                  <a:gd name="connsiteY310" fmla="*/ 156943 h 755561"/>
                  <a:gd name="connsiteX311" fmla="*/ 664407 w 740530"/>
                  <a:gd name="connsiteY311" fmla="*/ 160696 h 755561"/>
                  <a:gd name="connsiteX312" fmla="*/ 655006 w 740530"/>
                  <a:gd name="connsiteY312" fmla="*/ 175736 h 755561"/>
                  <a:gd name="connsiteX313" fmla="*/ 652186 w 740530"/>
                  <a:gd name="connsiteY313" fmla="*/ 177613 h 755561"/>
                  <a:gd name="connsiteX314" fmla="*/ 647491 w 740530"/>
                  <a:gd name="connsiteY314" fmla="*/ 183251 h 755561"/>
                  <a:gd name="connsiteX315" fmla="*/ 645614 w 740530"/>
                  <a:gd name="connsiteY315" fmla="*/ 188890 h 755561"/>
                  <a:gd name="connsiteX316" fmla="*/ 647491 w 740530"/>
                  <a:gd name="connsiteY316" fmla="*/ 197349 h 755561"/>
                  <a:gd name="connsiteX317" fmla="*/ 649367 w 740530"/>
                  <a:gd name="connsiteY317" fmla="*/ 199225 h 755561"/>
                  <a:gd name="connsiteX318" fmla="*/ 658768 w 740530"/>
                  <a:gd name="connsiteY318" fmla="*/ 207683 h 755561"/>
                  <a:gd name="connsiteX319" fmla="*/ 669103 w 740530"/>
                  <a:gd name="connsiteY319" fmla="*/ 217084 h 755561"/>
                  <a:gd name="connsiteX320" fmla="*/ 673808 w 740530"/>
                  <a:gd name="connsiteY320" fmla="*/ 216141 h 755561"/>
                  <a:gd name="connsiteX321" fmla="*/ 683200 w 740530"/>
                  <a:gd name="connsiteY321" fmla="*/ 212388 h 755561"/>
                  <a:gd name="connsiteX322" fmla="*/ 686962 w 740530"/>
                  <a:gd name="connsiteY322" fmla="*/ 212388 h 755561"/>
                  <a:gd name="connsiteX323" fmla="*/ 695420 w 740530"/>
                  <a:gd name="connsiteY323" fmla="*/ 214265 h 755561"/>
                  <a:gd name="connsiteX324" fmla="*/ 701059 w 740530"/>
                  <a:gd name="connsiteY324" fmla="*/ 209569 h 755561"/>
                  <a:gd name="connsiteX325" fmla="*/ 707631 w 740530"/>
                  <a:gd name="connsiteY325" fmla="*/ 208626 h 755561"/>
                  <a:gd name="connsiteX326" fmla="*/ 717032 w 740530"/>
                  <a:gd name="connsiteY326" fmla="*/ 211446 h 755561"/>
                  <a:gd name="connsiteX327" fmla="*/ 726434 w 740530"/>
                  <a:gd name="connsiteY327" fmla="*/ 210503 h 755561"/>
                  <a:gd name="connsiteX328" fmla="*/ 733006 w 740530"/>
                  <a:gd name="connsiteY328" fmla="*/ 211446 h 755561"/>
                  <a:gd name="connsiteX329" fmla="*/ 740531 w 740530"/>
                  <a:gd name="connsiteY329" fmla="*/ 213322 h 755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</a:cxnLst>
                <a:rect l="l" t="t" r="r" b="b"/>
                <a:pathLst>
                  <a:path w="740530" h="755561">
                    <a:moveTo>
                      <a:pt x="740531" y="213322"/>
                    </a:moveTo>
                    <a:lnTo>
                      <a:pt x="731130" y="230238"/>
                    </a:lnTo>
                    <a:lnTo>
                      <a:pt x="729253" y="232124"/>
                    </a:lnTo>
                    <a:lnTo>
                      <a:pt x="723614" y="245278"/>
                    </a:lnTo>
                    <a:lnTo>
                      <a:pt x="722671" y="247155"/>
                    </a:lnTo>
                    <a:lnTo>
                      <a:pt x="717975" y="257499"/>
                    </a:lnTo>
                    <a:lnTo>
                      <a:pt x="718909" y="273472"/>
                    </a:lnTo>
                    <a:lnTo>
                      <a:pt x="716090" y="277225"/>
                    </a:lnTo>
                    <a:lnTo>
                      <a:pt x="712337" y="283807"/>
                    </a:lnTo>
                    <a:lnTo>
                      <a:pt x="711394" y="293208"/>
                    </a:lnTo>
                    <a:lnTo>
                      <a:pt x="715156" y="302600"/>
                    </a:lnTo>
                    <a:lnTo>
                      <a:pt x="716090" y="311058"/>
                    </a:lnTo>
                    <a:lnTo>
                      <a:pt x="711394" y="327041"/>
                    </a:lnTo>
                    <a:lnTo>
                      <a:pt x="710451" y="330794"/>
                    </a:lnTo>
                    <a:lnTo>
                      <a:pt x="710451" y="347710"/>
                    </a:lnTo>
                    <a:lnTo>
                      <a:pt x="704812" y="362750"/>
                    </a:lnTo>
                    <a:lnTo>
                      <a:pt x="703879" y="366503"/>
                    </a:lnTo>
                    <a:lnTo>
                      <a:pt x="700116" y="375904"/>
                    </a:lnTo>
                    <a:lnTo>
                      <a:pt x="695420" y="394697"/>
                    </a:lnTo>
                    <a:lnTo>
                      <a:pt x="695420" y="397516"/>
                    </a:lnTo>
                    <a:lnTo>
                      <a:pt x="698240" y="414433"/>
                    </a:lnTo>
                    <a:lnTo>
                      <a:pt x="700116" y="417252"/>
                    </a:lnTo>
                    <a:lnTo>
                      <a:pt x="701993" y="429473"/>
                    </a:lnTo>
                    <a:lnTo>
                      <a:pt x="701993" y="445446"/>
                    </a:lnTo>
                    <a:lnTo>
                      <a:pt x="701059" y="448266"/>
                    </a:lnTo>
                    <a:lnTo>
                      <a:pt x="696354" y="461420"/>
                    </a:lnTo>
                    <a:lnTo>
                      <a:pt x="695420" y="464239"/>
                    </a:lnTo>
                    <a:lnTo>
                      <a:pt x="697297" y="479279"/>
                    </a:lnTo>
                    <a:lnTo>
                      <a:pt x="700116" y="495252"/>
                    </a:lnTo>
                    <a:lnTo>
                      <a:pt x="701059" y="509349"/>
                    </a:lnTo>
                    <a:lnTo>
                      <a:pt x="700116" y="521570"/>
                    </a:lnTo>
                    <a:lnTo>
                      <a:pt x="700116" y="530962"/>
                    </a:lnTo>
                    <a:lnTo>
                      <a:pt x="697297" y="547878"/>
                    </a:lnTo>
                    <a:lnTo>
                      <a:pt x="692601" y="554460"/>
                    </a:lnTo>
                    <a:lnTo>
                      <a:pt x="691658" y="556336"/>
                    </a:lnTo>
                    <a:lnTo>
                      <a:pt x="686962" y="560099"/>
                    </a:lnTo>
                    <a:lnTo>
                      <a:pt x="685086" y="561042"/>
                    </a:lnTo>
                    <a:lnTo>
                      <a:pt x="684143" y="561975"/>
                    </a:lnTo>
                    <a:lnTo>
                      <a:pt x="670979" y="573253"/>
                    </a:lnTo>
                    <a:lnTo>
                      <a:pt x="669103" y="575129"/>
                    </a:lnTo>
                    <a:lnTo>
                      <a:pt x="667226" y="576072"/>
                    </a:lnTo>
                    <a:lnTo>
                      <a:pt x="665350" y="577948"/>
                    </a:lnTo>
                    <a:lnTo>
                      <a:pt x="655006" y="589226"/>
                    </a:lnTo>
                    <a:lnTo>
                      <a:pt x="654072" y="590169"/>
                    </a:lnTo>
                    <a:lnTo>
                      <a:pt x="654072" y="592045"/>
                    </a:lnTo>
                    <a:lnTo>
                      <a:pt x="652186" y="593931"/>
                    </a:lnTo>
                    <a:lnTo>
                      <a:pt x="645614" y="607086"/>
                    </a:lnTo>
                    <a:lnTo>
                      <a:pt x="644671" y="608962"/>
                    </a:lnTo>
                    <a:lnTo>
                      <a:pt x="643728" y="610848"/>
                    </a:lnTo>
                    <a:lnTo>
                      <a:pt x="643728" y="611781"/>
                    </a:lnTo>
                    <a:lnTo>
                      <a:pt x="642795" y="612724"/>
                    </a:lnTo>
                    <a:lnTo>
                      <a:pt x="632451" y="631517"/>
                    </a:lnTo>
                    <a:lnTo>
                      <a:pt x="630574" y="632460"/>
                    </a:lnTo>
                    <a:lnTo>
                      <a:pt x="623992" y="637156"/>
                    </a:lnTo>
                    <a:lnTo>
                      <a:pt x="620239" y="675685"/>
                    </a:lnTo>
                    <a:lnTo>
                      <a:pt x="621173" y="677561"/>
                    </a:lnTo>
                    <a:lnTo>
                      <a:pt x="622116" y="678504"/>
                    </a:lnTo>
                    <a:lnTo>
                      <a:pt x="623059" y="681323"/>
                    </a:lnTo>
                    <a:lnTo>
                      <a:pt x="635270" y="691667"/>
                    </a:lnTo>
                    <a:lnTo>
                      <a:pt x="637156" y="692601"/>
                    </a:lnTo>
                    <a:lnTo>
                      <a:pt x="647491" y="711394"/>
                    </a:lnTo>
                    <a:lnTo>
                      <a:pt x="648433" y="713280"/>
                    </a:lnTo>
                    <a:lnTo>
                      <a:pt x="649367" y="714213"/>
                    </a:lnTo>
                    <a:lnTo>
                      <a:pt x="651253" y="724557"/>
                    </a:lnTo>
                    <a:lnTo>
                      <a:pt x="653129" y="730196"/>
                    </a:lnTo>
                    <a:lnTo>
                      <a:pt x="654072" y="744293"/>
                    </a:lnTo>
                    <a:lnTo>
                      <a:pt x="652186" y="745226"/>
                    </a:lnTo>
                    <a:lnTo>
                      <a:pt x="647491" y="745226"/>
                    </a:lnTo>
                    <a:lnTo>
                      <a:pt x="640909" y="746169"/>
                    </a:lnTo>
                    <a:lnTo>
                      <a:pt x="633394" y="745226"/>
                    </a:lnTo>
                    <a:lnTo>
                      <a:pt x="629641" y="743350"/>
                    </a:lnTo>
                    <a:lnTo>
                      <a:pt x="601437" y="743350"/>
                    </a:lnTo>
                    <a:lnTo>
                      <a:pt x="600504" y="742407"/>
                    </a:lnTo>
                    <a:lnTo>
                      <a:pt x="587350" y="733949"/>
                    </a:lnTo>
                    <a:lnTo>
                      <a:pt x="586407" y="732072"/>
                    </a:lnTo>
                    <a:lnTo>
                      <a:pt x="584530" y="730196"/>
                    </a:lnTo>
                    <a:lnTo>
                      <a:pt x="572310" y="720795"/>
                    </a:lnTo>
                    <a:lnTo>
                      <a:pt x="567614" y="720795"/>
                    </a:lnTo>
                    <a:lnTo>
                      <a:pt x="565728" y="719852"/>
                    </a:lnTo>
                    <a:lnTo>
                      <a:pt x="554450" y="717033"/>
                    </a:lnTo>
                    <a:lnTo>
                      <a:pt x="553517" y="716099"/>
                    </a:lnTo>
                    <a:lnTo>
                      <a:pt x="552574" y="714213"/>
                    </a:lnTo>
                    <a:lnTo>
                      <a:pt x="551631" y="713280"/>
                    </a:lnTo>
                    <a:lnTo>
                      <a:pt x="544116" y="701059"/>
                    </a:lnTo>
                    <a:lnTo>
                      <a:pt x="543173" y="700126"/>
                    </a:lnTo>
                    <a:lnTo>
                      <a:pt x="539420" y="698240"/>
                    </a:lnTo>
                    <a:lnTo>
                      <a:pt x="523446" y="694477"/>
                    </a:lnTo>
                    <a:lnTo>
                      <a:pt x="522504" y="693544"/>
                    </a:lnTo>
                    <a:lnTo>
                      <a:pt x="520627" y="693544"/>
                    </a:lnTo>
                    <a:lnTo>
                      <a:pt x="504644" y="681323"/>
                    </a:lnTo>
                    <a:lnTo>
                      <a:pt x="502768" y="677561"/>
                    </a:lnTo>
                    <a:lnTo>
                      <a:pt x="490557" y="660654"/>
                    </a:lnTo>
                    <a:lnTo>
                      <a:pt x="488671" y="659711"/>
                    </a:lnTo>
                    <a:lnTo>
                      <a:pt x="474574" y="641852"/>
                    </a:lnTo>
                    <a:lnTo>
                      <a:pt x="471754" y="639975"/>
                    </a:lnTo>
                    <a:lnTo>
                      <a:pt x="465182" y="637156"/>
                    </a:lnTo>
                    <a:lnTo>
                      <a:pt x="463296" y="636213"/>
                    </a:lnTo>
                    <a:lnTo>
                      <a:pt x="461420" y="636213"/>
                    </a:lnTo>
                    <a:lnTo>
                      <a:pt x="440741" y="647490"/>
                    </a:lnTo>
                    <a:lnTo>
                      <a:pt x="425710" y="666293"/>
                    </a:lnTo>
                    <a:lnTo>
                      <a:pt x="423825" y="667226"/>
                    </a:lnTo>
                    <a:lnTo>
                      <a:pt x="421015" y="670046"/>
                    </a:lnTo>
                    <a:lnTo>
                      <a:pt x="419129" y="671932"/>
                    </a:lnTo>
                    <a:lnTo>
                      <a:pt x="415366" y="676627"/>
                    </a:lnTo>
                    <a:lnTo>
                      <a:pt x="412547" y="679447"/>
                    </a:lnTo>
                    <a:lnTo>
                      <a:pt x="405975" y="685086"/>
                    </a:lnTo>
                    <a:lnTo>
                      <a:pt x="405032" y="686962"/>
                    </a:lnTo>
                    <a:lnTo>
                      <a:pt x="403155" y="687905"/>
                    </a:lnTo>
                    <a:lnTo>
                      <a:pt x="401269" y="689781"/>
                    </a:lnTo>
                    <a:lnTo>
                      <a:pt x="398459" y="691667"/>
                    </a:lnTo>
                    <a:lnTo>
                      <a:pt x="390935" y="703878"/>
                    </a:lnTo>
                    <a:lnTo>
                      <a:pt x="389058" y="706698"/>
                    </a:lnTo>
                    <a:lnTo>
                      <a:pt x="388115" y="710460"/>
                    </a:lnTo>
                    <a:lnTo>
                      <a:pt x="388115" y="712337"/>
                    </a:lnTo>
                    <a:lnTo>
                      <a:pt x="384362" y="727377"/>
                    </a:lnTo>
                    <a:lnTo>
                      <a:pt x="382476" y="727377"/>
                    </a:lnTo>
                    <a:lnTo>
                      <a:pt x="371199" y="731130"/>
                    </a:lnTo>
                    <a:lnTo>
                      <a:pt x="369322" y="732072"/>
                    </a:lnTo>
                    <a:lnTo>
                      <a:pt x="367446" y="732072"/>
                    </a:lnTo>
                    <a:lnTo>
                      <a:pt x="358045" y="729253"/>
                    </a:lnTo>
                    <a:lnTo>
                      <a:pt x="357102" y="728310"/>
                    </a:lnTo>
                    <a:lnTo>
                      <a:pt x="355225" y="727377"/>
                    </a:lnTo>
                    <a:lnTo>
                      <a:pt x="354282" y="725491"/>
                    </a:lnTo>
                    <a:lnTo>
                      <a:pt x="347710" y="717976"/>
                    </a:lnTo>
                    <a:lnTo>
                      <a:pt x="343948" y="716099"/>
                    </a:lnTo>
                    <a:lnTo>
                      <a:pt x="324212" y="716099"/>
                    </a:lnTo>
                    <a:lnTo>
                      <a:pt x="322336" y="717033"/>
                    </a:lnTo>
                    <a:lnTo>
                      <a:pt x="312001" y="724557"/>
                    </a:lnTo>
                    <a:lnTo>
                      <a:pt x="311058" y="724557"/>
                    </a:lnTo>
                    <a:lnTo>
                      <a:pt x="306362" y="717976"/>
                    </a:lnTo>
                    <a:lnTo>
                      <a:pt x="305419" y="717976"/>
                    </a:lnTo>
                    <a:lnTo>
                      <a:pt x="292265" y="723614"/>
                    </a:lnTo>
                    <a:lnTo>
                      <a:pt x="290379" y="724557"/>
                    </a:lnTo>
                    <a:lnTo>
                      <a:pt x="288503" y="724557"/>
                    </a:lnTo>
                    <a:lnTo>
                      <a:pt x="271586" y="719852"/>
                    </a:lnTo>
                    <a:lnTo>
                      <a:pt x="266890" y="717976"/>
                    </a:lnTo>
                    <a:lnTo>
                      <a:pt x="265005" y="717033"/>
                    </a:lnTo>
                    <a:lnTo>
                      <a:pt x="259375" y="716099"/>
                    </a:lnTo>
                    <a:lnTo>
                      <a:pt x="257489" y="715156"/>
                    </a:lnTo>
                    <a:lnTo>
                      <a:pt x="255613" y="715156"/>
                    </a:lnTo>
                    <a:lnTo>
                      <a:pt x="246212" y="714213"/>
                    </a:lnTo>
                    <a:lnTo>
                      <a:pt x="244335" y="714213"/>
                    </a:lnTo>
                    <a:lnTo>
                      <a:pt x="234934" y="716099"/>
                    </a:lnTo>
                    <a:lnTo>
                      <a:pt x="233058" y="717033"/>
                    </a:lnTo>
                    <a:lnTo>
                      <a:pt x="218961" y="720795"/>
                    </a:lnTo>
                    <a:lnTo>
                      <a:pt x="216141" y="720795"/>
                    </a:lnTo>
                    <a:lnTo>
                      <a:pt x="214265" y="719852"/>
                    </a:lnTo>
                    <a:lnTo>
                      <a:pt x="202987" y="724557"/>
                    </a:lnTo>
                    <a:lnTo>
                      <a:pt x="202044" y="726434"/>
                    </a:lnTo>
                    <a:lnTo>
                      <a:pt x="201101" y="729253"/>
                    </a:lnTo>
                    <a:lnTo>
                      <a:pt x="187014" y="736768"/>
                    </a:lnTo>
                    <a:lnTo>
                      <a:pt x="185128" y="735835"/>
                    </a:lnTo>
                    <a:lnTo>
                      <a:pt x="183252" y="735835"/>
                    </a:lnTo>
                    <a:lnTo>
                      <a:pt x="170098" y="738654"/>
                    </a:lnTo>
                    <a:lnTo>
                      <a:pt x="168211" y="739588"/>
                    </a:lnTo>
                    <a:lnTo>
                      <a:pt x="165392" y="754628"/>
                    </a:lnTo>
                    <a:lnTo>
                      <a:pt x="164459" y="755561"/>
                    </a:lnTo>
                    <a:lnTo>
                      <a:pt x="162573" y="755561"/>
                    </a:lnTo>
                    <a:lnTo>
                      <a:pt x="154115" y="751808"/>
                    </a:lnTo>
                    <a:lnTo>
                      <a:pt x="155057" y="737711"/>
                    </a:lnTo>
                    <a:lnTo>
                      <a:pt x="155057" y="733949"/>
                    </a:lnTo>
                    <a:lnTo>
                      <a:pt x="153181" y="717033"/>
                    </a:lnTo>
                    <a:lnTo>
                      <a:pt x="153181" y="714213"/>
                    </a:lnTo>
                    <a:lnTo>
                      <a:pt x="152238" y="710460"/>
                    </a:lnTo>
                    <a:lnTo>
                      <a:pt x="147542" y="685086"/>
                    </a:lnTo>
                    <a:lnTo>
                      <a:pt x="147542" y="682266"/>
                    </a:lnTo>
                    <a:lnTo>
                      <a:pt x="146599" y="655015"/>
                    </a:lnTo>
                    <a:lnTo>
                      <a:pt x="145656" y="651253"/>
                    </a:lnTo>
                    <a:lnTo>
                      <a:pt x="142837" y="635279"/>
                    </a:lnTo>
                    <a:lnTo>
                      <a:pt x="141903" y="625878"/>
                    </a:lnTo>
                    <a:lnTo>
                      <a:pt x="139084" y="613658"/>
                    </a:lnTo>
                    <a:lnTo>
                      <a:pt x="134379" y="595808"/>
                    </a:lnTo>
                    <a:lnTo>
                      <a:pt x="129683" y="576072"/>
                    </a:lnTo>
                    <a:lnTo>
                      <a:pt x="120291" y="558213"/>
                    </a:lnTo>
                    <a:lnTo>
                      <a:pt x="108071" y="547878"/>
                    </a:lnTo>
                    <a:lnTo>
                      <a:pt x="96793" y="541306"/>
                    </a:lnTo>
                    <a:lnTo>
                      <a:pt x="86458" y="534724"/>
                    </a:lnTo>
                    <a:lnTo>
                      <a:pt x="83639" y="532838"/>
                    </a:lnTo>
                    <a:lnTo>
                      <a:pt x="69542" y="527209"/>
                    </a:lnTo>
                    <a:lnTo>
                      <a:pt x="65780" y="526266"/>
                    </a:lnTo>
                    <a:lnTo>
                      <a:pt x="53569" y="519684"/>
                    </a:lnTo>
                    <a:lnTo>
                      <a:pt x="38529" y="498072"/>
                    </a:lnTo>
                    <a:lnTo>
                      <a:pt x="36652" y="496195"/>
                    </a:lnTo>
                    <a:lnTo>
                      <a:pt x="28194" y="472697"/>
                    </a:lnTo>
                    <a:lnTo>
                      <a:pt x="26308" y="468001"/>
                    </a:lnTo>
                    <a:lnTo>
                      <a:pt x="17850" y="445446"/>
                    </a:lnTo>
                    <a:lnTo>
                      <a:pt x="15973" y="441684"/>
                    </a:lnTo>
                    <a:lnTo>
                      <a:pt x="6572" y="423834"/>
                    </a:lnTo>
                    <a:lnTo>
                      <a:pt x="4696" y="421948"/>
                    </a:lnTo>
                    <a:lnTo>
                      <a:pt x="2819" y="419129"/>
                    </a:lnTo>
                    <a:lnTo>
                      <a:pt x="0" y="408794"/>
                    </a:lnTo>
                    <a:lnTo>
                      <a:pt x="943" y="401279"/>
                    </a:lnTo>
                    <a:lnTo>
                      <a:pt x="943" y="395640"/>
                    </a:lnTo>
                    <a:lnTo>
                      <a:pt x="5639" y="384362"/>
                    </a:lnTo>
                    <a:lnTo>
                      <a:pt x="23489" y="371208"/>
                    </a:lnTo>
                    <a:lnTo>
                      <a:pt x="27251" y="369322"/>
                    </a:lnTo>
                    <a:lnTo>
                      <a:pt x="42291" y="355225"/>
                    </a:lnTo>
                    <a:lnTo>
                      <a:pt x="44167" y="350529"/>
                    </a:lnTo>
                    <a:lnTo>
                      <a:pt x="46987" y="331737"/>
                    </a:lnTo>
                    <a:lnTo>
                      <a:pt x="46987" y="328917"/>
                    </a:lnTo>
                    <a:lnTo>
                      <a:pt x="47930" y="320459"/>
                    </a:lnTo>
                    <a:lnTo>
                      <a:pt x="45110" y="308239"/>
                    </a:lnTo>
                    <a:lnTo>
                      <a:pt x="45110" y="304486"/>
                    </a:lnTo>
                    <a:lnTo>
                      <a:pt x="43224" y="296027"/>
                    </a:lnTo>
                    <a:lnTo>
                      <a:pt x="44167" y="292265"/>
                    </a:lnTo>
                    <a:lnTo>
                      <a:pt x="45110" y="285683"/>
                    </a:lnTo>
                    <a:lnTo>
                      <a:pt x="53569" y="286626"/>
                    </a:lnTo>
                    <a:lnTo>
                      <a:pt x="53569" y="279111"/>
                    </a:lnTo>
                    <a:lnTo>
                      <a:pt x="55445" y="276292"/>
                    </a:lnTo>
                    <a:lnTo>
                      <a:pt x="62027" y="272529"/>
                    </a:lnTo>
                    <a:lnTo>
                      <a:pt x="70476" y="271596"/>
                    </a:lnTo>
                    <a:lnTo>
                      <a:pt x="72362" y="268767"/>
                    </a:lnTo>
                    <a:lnTo>
                      <a:pt x="74238" y="261252"/>
                    </a:lnTo>
                    <a:lnTo>
                      <a:pt x="76114" y="259375"/>
                    </a:lnTo>
                    <a:lnTo>
                      <a:pt x="81753" y="250917"/>
                    </a:lnTo>
                    <a:lnTo>
                      <a:pt x="84573" y="249974"/>
                    </a:lnTo>
                    <a:lnTo>
                      <a:pt x="96793" y="249041"/>
                    </a:lnTo>
                    <a:lnTo>
                      <a:pt x="99612" y="249041"/>
                    </a:lnTo>
                    <a:lnTo>
                      <a:pt x="114653" y="245278"/>
                    </a:lnTo>
                    <a:lnTo>
                      <a:pt x="125921" y="241516"/>
                    </a:lnTo>
                    <a:lnTo>
                      <a:pt x="137198" y="240582"/>
                    </a:lnTo>
                    <a:lnTo>
                      <a:pt x="144723" y="243402"/>
                    </a:lnTo>
                    <a:lnTo>
                      <a:pt x="154115" y="243402"/>
                    </a:lnTo>
                    <a:lnTo>
                      <a:pt x="160696" y="234944"/>
                    </a:lnTo>
                    <a:lnTo>
                      <a:pt x="167278" y="237763"/>
                    </a:lnTo>
                    <a:lnTo>
                      <a:pt x="171974" y="231181"/>
                    </a:lnTo>
                    <a:lnTo>
                      <a:pt x="181375" y="226485"/>
                    </a:lnTo>
                    <a:lnTo>
                      <a:pt x="189833" y="219904"/>
                    </a:lnTo>
                    <a:lnTo>
                      <a:pt x="192643" y="218961"/>
                    </a:lnTo>
                    <a:lnTo>
                      <a:pt x="203930" y="217084"/>
                    </a:lnTo>
                    <a:lnTo>
                      <a:pt x="212388" y="212388"/>
                    </a:lnTo>
                    <a:lnTo>
                      <a:pt x="217084" y="208626"/>
                    </a:lnTo>
                    <a:lnTo>
                      <a:pt x="212388" y="199225"/>
                    </a:lnTo>
                    <a:lnTo>
                      <a:pt x="205807" y="183251"/>
                    </a:lnTo>
                    <a:lnTo>
                      <a:pt x="201101" y="168221"/>
                    </a:lnTo>
                    <a:lnTo>
                      <a:pt x="199225" y="165402"/>
                    </a:lnTo>
                    <a:lnTo>
                      <a:pt x="196406" y="159763"/>
                    </a:lnTo>
                    <a:lnTo>
                      <a:pt x="193586" y="154124"/>
                    </a:lnTo>
                    <a:lnTo>
                      <a:pt x="186071" y="146599"/>
                    </a:lnTo>
                    <a:lnTo>
                      <a:pt x="184195" y="143789"/>
                    </a:lnTo>
                    <a:lnTo>
                      <a:pt x="173850" y="130626"/>
                    </a:lnTo>
                    <a:lnTo>
                      <a:pt x="164459" y="115595"/>
                    </a:lnTo>
                    <a:lnTo>
                      <a:pt x="157877" y="107137"/>
                    </a:lnTo>
                    <a:lnTo>
                      <a:pt x="151295" y="96793"/>
                    </a:lnTo>
                    <a:lnTo>
                      <a:pt x="159753" y="85515"/>
                    </a:lnTo>
                    <a:lnTo>
                      <a:pt x="161639" y="81763"/>
                    </a:lnTo>
                    <a:lnTo>
                      <a:pt x="167278" y="72361"/>
                    </a:lnTo>
                    <a:lnTo>
                      <a:pt x="175736" y="58264"/>
                    </a:lnTo>
                    <a:lnTo>
                      <a:pt x="181375" y="52626"/>
                    </a:lnTo>
                    <a:lnTo>
                      <a:pt x="183252" y="49806"/>
                    </a:lnTo>
                    <a:lnTo>
                      <a:pt x="188890" y="35709"/>
                    </a:lnTo>
                    <a:lnTo>
                      <a:pt x="187947" y="21612"/>
                    </a:lnTo>
                    <a:lnTo>
                      <a:pt x="194529" y="15040"/>
                    </a:lnTo>
                    <a:lnTo>
                      <a:pt x="196406" y="12221"/>
                    </a:lnTo>
                    <a:lnTo>
                      <a:pt x="202044" y="5639"/>
                    </a:lnTo>
                    <a:lnTo>
                      <a:pt x="212388" y="11278"/>
                    </a:lnTo>
                    <a:lnTo>
                      <a:pt x="229295" y="20679"/>
                    </a:lnTo>
                    <a:lnTo>
                      <a:pt x="232115" y="22555"/>
                    </a:lnTo>
                    <a:lnTo>
                      <a:pt x="236820" y="24432"/>
                    </a:lnTo>
                    <a:lnTo>
                      <a:pt x="249974" y="33833"/>
                    </a:lnTo>
                    <a:lnTo>
                      <a:pt x="252794" y="35709"/>
                    </a:lnTo>
                    <a:lnTo>
                      <a:pt x="255613" y="36652"/>
                    </a:lnTo>
                    <a:lnTo>
                      <a:pt x="265005" y="40415"/>
                    </a:lnTo>
                    <a:lnTo>
                      <a:pt x="282864" y="36652"/>
                    </a:lnTo>
                    <a:lnTo>
                      <a:pt x="286626" y="34776"/>
                    </a:lnTo>
                    <a:lnTo>
                      <a:pt x="304476" y="31956"/>
                    </a:lnTo>
                    <a:lnTo>
                      <a:pt x="308239" y="31013"/>
                    </a:lnTo>
                    <a:lnTo>
                      <a:pt x="324212" y="30070"/>
                    </a:lnTo>
                    <a:lnTo>
                      <a:pt x="336433" y="31013"/>
                    </a:lnTo>
                    <a:lnTo>
                      <a:pt x="340195" y="31956"/>
                    </a:lnTo>
                    <a:lnTo>
                      <a:pt x="349587" y="31956"/>
                    </a:lnTo>
                    <a:lnTo>
                      <a:pt x="358045" y="30070"/>
                    </a:lnTo>
                    <a:lnTo>
                      <a:pt x="369322" y="29137"/>
                    </a:lnTo>
                    <a:lnTo>
                      <a:pt x="373085" y="29137"/>
                    </a:lnTo>
                    <a:lnTo>
                      <a:pt x="379657" y="25375"/>
                    </a:lnTo>
                    <a:lnTo>
                      <a:pt x="382476" y="22555"/>
                    </a:lnTo>
                    <a:lnTo>
                      <a:pt x="387182" y="14097"/>
                    </a:lnTo>
                    <a:lnTo>
                      <a:pt x="389058" y="11278"/>
                    </a:lnTo>
                    <a:lnTo>
                      <a:pt x="391878" y="1876"/>
                    </a:lnTo>
                    <a:lnTo>
                      <a:pt x="404098" y="1876"/>
                    </a:lnTo>
                    <a:lnTo>
                      <a:pt x="418186" y="0"/>
                    </a:lnTo>
                    <a:lnTo>
                      <a:pt x="435102" y="943"/>
                    </a:lnTo>
                    <a:lnTo>
                      <a:pt x="437921" y="1876"/>
                    </a:lnTo>
                    <a:lnTo>
                      <a:pt x="458600" y="6582"/>
                    </a:lnTo>
                    <a:lnTo>
                      <a:pt x="461420" y="6582"/>
                    </a:lnTo>
                    <a:lnTo>
                      <a:pt x="481155" y="7515"/>
                    </a:lnTo>
                    <a:lnTo>
                      <a:pt x="487728" y="7515"/>
                    </a:lnTo>
                    <a:lnTo>
                      <a:pt x="509349" y="12221"/>
                    </a:lnTo>
                    <a:lnTo>
                      <a:pt x="533781" y="20679"/>
                    </a:lnTo>
                    <a:lnTo>
                      <a:pt x="536600" y="21612"/>
                    </a:lnTo>
                    <a:lnTo>
                      <a:pt x="558213" y="28194"/>
                    </a:lnTo>
                    <a:lnTo>
                      <a:pt x="561975" y="29137"/>
                    </a:lnTo>
                    <a:lnTo>
                      <a:pt x="577006" y="30070"/>
                    </a:lnTo>
                    <a:lnTo>
                      <a:pt x="579825" y="31013"/>
                    </a:lnTo>
                    <a:lnTo>
                      <a:pt x="594865" y="31956"/>
                    </a:lnTo>
                    <a:lnTo>
                      <a:pt x="605200" y="36652"/>
                    </a:lnTo>
                    <a:lnTo>
                      <a:pt x="609895" y="43234"/>
                    </a:lnTo>
                    <a:lnTo>
                      <a:pt x="610838" y="46053"/>
                    </a:lnTo>
                    <a:lnTo>
                      <a:pt x="614601" y="58264"/>
                    </a:lnTo>
                    <a:lnTo>
                      <a:pt x="615534" y="62027"/>
                    </a:lnTo>
                    <a:lnTo>
                      <a:pt x="624935" y="75181"/>
                    </a:lnTo>
                    <a:lnTo>
                      <a:pt x="627755" y="84582"/>
                    </a:lnTo>
                    <a:lnTo>
                      <a:pt x="632451" y="92097"/>
                    </a:lnTo>
                    <a:lnTo>
                      <a:pt x="636213" y="97736"/>
                    </a:lnTo>
                    <a:lnTo>
                      <a:pt x="649367" y="114652"/>
                    </a:lnTo>
                    <a:lnTo>
                      <a:pt x="652186" y="117472"/>
                    </a:lnTo>
                    <a:lnTo>
                      <a:pt x="659711" y="127806"/>
                    </a:lnTo>
                    <a:lnTo>
                      <a:pt x="665350" y="139084"/>
                    </a:lnTo>
                    <a:lnTo>
                      <a:pt x="665350" y="141903"/>
                    </a:lnTo>
                    <a:lnTo>
                      <a:pt x="666283" y="144723"/>
                    </a:lnTo>
                    <a:lnTo>
                      <a:pt x="665350" y="156943"/>
                    </a:lnTo>
                    <a:lnTo>
                      <a:pt x="664407" y="160696"/>
                    </a:lnTo>
                    <a:lnTo>
                      <a:pt x="655006" y="175736"/>
                    </a:lnTo>
                    <a:lnTo>
                      <a:pt x="652186" y="177613"/>
                    </a:lnTo>
                    <a:lnTo>
                      <a:pt x="647491" y="183251"/>
                    </a:lnTo>
                    <a:lnTo>
                      <a:pt x="645614" y="188890"/>
                    </a:lnTo>
                    <a:lnTo>
                      <a:pt x="647491" y="197349"/>
                    </a:lnTo>
                    <a:lnTo>
                      <a:pt x="649367" y="199225"/>
                    </a:lnTo>
                    <a:lnTo>
                      <a:pt x="658768" y="207683"/>
                    </a:lnTo>
                    <a:lnTo>
                      <a:pt x="669103" y="217084"/>
                    </a:lnTo>
                    <a:lnTo>
                      <a:pt x="673808" y="216141"/>
                    </a:lnTo>
                    <a:lnTo>
                      <a:pt x="683200" y="212388"/>
                    </a:lnTo>
                    <a:lnTo>
                      <a:pt x="686962" y="212388"/>
                    </a:lnTo>
                    <a:lnTo>
                      <a:pt x="695420" y="214265"/>
                    </a:lnTo>
                    <a:lnTo>
                      <a:pt x="701059" y="209569"/>
                    </a:lnTo>
                    <a:lnTo>
                      <a:pt x="707631" y="208626"/>
                    </a:lnTo>
                    <a:lnTo>
                      <a:pt x="717032" y="211446"/>
                    </a:lnTo>
                    <a:lnTo>
                      <a:pt x="726434" y="210503"/>
                    </a:lnTo>
                    <a:lnTo>
                      <a:pt x="733006" y="211446"/>
                    </a:lnTo>
                    <a:lnTo>
                      <a:pt x="740531" y="213322"/>
                    </a:ln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EB169664-63E9-3295-9AD8-3DE2BE9136B1}"/>
                  </a:ext>
                </a:extLst>
              </p:cNvPr>
              <p:cNvSpPr/>
              <p:nvPr/>
            </p:nvSpPr>
            <p:spPr>
              <a:xfrm>
                <a:off x="2327496" y="3287954"/>
                <a:ext cx="878689" cy="515993"/>
              </a:xfrm>
              <a:custGeom>
                <a:avLst/>
                <a:gdLst>
                  <a:gd name="connsiteX0" fmla="*/ 596742 w 662531"/>
                  <a:gd name="connsiteY0" fmla="*/ 7515 h 389058"/>
                  <a:gd name="connsiteX1" fmla="*/ 603324 w 662531"/>
                  <a:gd name="connsiteY1" fmla="*/ 17850 h 389058"/>
                  <a:gd name="connsiteX2" fmla="*/ 609906 w 662531"/>
                  <a:gd name="connsiteY2" fmla="*/ 26308 h 389058"/>
                  <a:gd name="connsiteX3" fmla="*/ 619297 w 662531"/>
                  <a:gd name="connsiteY3" fmla="*/ 41348 h 389058"/>
                  <a:gd name="connsiteX4" fmla="*/ 629642 w 662531"/>
                  <a:gd name="connsiteY4" fmla="*/ 54502 h 389058"/>
                  <a:gd name="connsiteX5" fmla="*/ 631518 w 662531"/>
                  <a:gd name="connsiteY5" fmla="*/ 57321 h 389058"/>
                  <a:gd name="connsiteX6" fmla="*/ 639033 w 662531"/>
                  <a:gd name="connsiteY6" fmla="*/ 64837 h 389058"/>
                  <a:gd name="connsiteX7" fmla="*/ 641853 w 662531"/>
                  <a:gd name="connsiteY7" fmla="*/ 70475 h 389058"/>
                  <a:gd name="connsiteX8" fmla="*/ 644672 w 662531"/>
                  <a:gd name="connsiteY8" fmla="*/ 76114 h 389058"/>
                  <a:gd name="connsiteX9" fmla="*/ 646548 w 662531"/>
                  <a:gd name="connsiteY9" fmla="*/ 78934 h 389058"/>
                  <a:gd name="connsiteX10" fmla="*/ 651254 w 662531"/>
                  <a:gd name="connsiteY10" fmla="*/ 93974 h 389058"/>
                  <a:gd name="connsiteX11" fmla="*/ 657826 w 662531"/>
                  <a:gd name="connsiteY11" fmla="*/ 109947 h 389058"/>
                  <a:gd name="connsiteX12" fmla="*/ 662531 w 662531"/>
                  <a:gd name="connsiteY12" fmla="*/ 119348 h 389058"/>
                  <a:gd name="connsiteX13" fmla="*/ 657826 w 662531"/>
                  <a:gd name="connsiteY13" fmla="*/ 123101 h 389058"/>
                  <a:gd name="connsiteX14" fmla="*/ 649368 w 662531"/>
                  <a:gd name="connsiteY14" fmla="*/ 127797 h 389058"/>
                  <a:gd name="connsiteX15" fmla="*/ 638090 w 662531"/>
                  <a:gd name="connsiteY15" fmla="*/ 129683 h 389058"/>
                  <a:gd name="connsiteX16" fmla="*/ 635271 w 662531"/>
                  <a:gd name="connsiteY16" fmla="*/ 130616 h 389058"/>
                  <a:gd name="connsiteX17" fmla="*/ 626813 w 662531"/>
                  <a:gd name="connsiteY17" fmla="*/ 137198 h 389058"/>
                  <a:gd name="connsiteX18" fmla="*/ 617421 w 662531"/>
                  <a:gd name="connsiteY18" fmla="*/ 141894 h 389058"/>
                  <a:gd name="connsiteX19" fmla="*/ 612725 w 662531"/>
                  <a:gd name="connsiteY19" fmla="*/ 148476 h 389058"/>
                  <a:gd name="connsiteX20" fmla="*/ 606143 w 662531"/>
                  <a:gd name="connsiteY20" fmla="*/ 145656 h 389058"/>
                  <a:gd name="connsiteX21" fmla="*/ 599562 w 662531"/>
                  <a:gd name="connsiteY21" fmla="*/ 154115 h 389058"/>
                  <a:gd name="connsiteX22" fmla="*/ 590170 w 662531"/>
                  <a:gd name="connsiteY22" fmla="*/ 154115 h 389058"/>
                  <a:gd name="connsiteX23" fmla="*/ 582645 w 662531"/>
                  <a:gd name="connsiteY23" fmla="*/ 151295 h 389058"/>
                  <a:gd name="connsiteX24" fmla="*/ 571368 w 662531"/>
                  <a:gd name="connsiteY24" fmla="*/ 152238 h 389058"/>
                  <a:gd name="connsiteX25" fmla="*/ 560099 w 662531"/>
                  <a:gd name="connsiteY25" fmla="*/ 155991 h 389058"/>
                  <a:gd name="connsiteX26" fmla="*/ 545060 w 662531"/>
                  <a:gd name="connsiteY26" fmla="*/ 159753 h 389058"/>
                  <a:gd name="connsiteX27" fmla="*/ 542240 w 662531"/>
                  <a:gd name="connsiteY27" fmla="*/ 159753 h 389058"/>
                  <a:gd name="connsiteX28" fmla="*/ 530020 w 662531"/>
                  <a:gd name="connsiteY28" fmla="*/ 160696 h 389058"/>
                  <a:gd name="connsiteX29" fmla="*/ 527200 w 662531"/>
                  <a:gd name="connsiteY29" fmla="*/ 161630 h 389058"/>
                  <a:gd name="connsiteX30" fmla="*/ 521561 w 662531"/>
                  <a:gd name="connsiteY30" fmla="*/ 170088 h 389058"/>
                  <a:gd name="connsiteX31" fmla="*/ 519685 w 662531"/>
                  <a:gd name="connsiteY31" fmla="*/ 171974 h 389058"/>
                  <a:gd name="connsiteX32" fmla="*/ 517808 w 662531"/>
                  <a:gd name="connsiteY32" fmla="*/ 179489 h 389058"/>
                  <a:gd name="connsiteX33" fmla="*/ 515923 w 662531"/>
                  <a:gd name="connsiteY33" fmla="*/ 182309 h 389058"/>
                  <a:gd name="connsiteX34" fmla="*/ 507464 w 662531"/>
                  <a:gd name="connsiteY34" fmla="*/ 183252 h 389058"/>
                  <a:gd name="connsiteX35" fmla="*/ 500892 w 662531"/>
                  <a:gd name="connsiteY35" fmla="*/ 187004 h 389058"/>
                  <a:gd name="connsiteX36" fmla="*/ 499006 w 662531"/>
                  <a:gd name="connsiteY36" fmla="*/ 189824 h 389058"/>
                  <a:gd name="connsiteX37" fmla="*/ 499006 w 662531"/>
                  <a:gd name="connsiteY37" fmla="*/ 197339 h 389058"/>
                  <a:gd name="connsiteX38" fmla="*/ 490548 w 662531"/>
                  <a:gd name="connsiteY38" fmla="*/ 196406 h 389058"/>
                  <a:gd name="connsiteX39" fmla="*/ 489615 w 662531"/>
                  <a:gd name="connsiteY39" fmla="*/ 202978 h 389058"/>
                  <a:gd name="connsiteX40" fmla="*/ 488672 w 662531"/>
                  <a:gd name="connsiteY40" fmla="*/ 206740 h 389058"/>
                  <a:gd name="connsiteX41" fmla="*/ 490548 w 662531"/>
                  <a:gd name="connsiteY41" fmla="*/ 215198 h 389058"/>
                  <a:gd name="connsiteX42" fmla="*/ 490548 w 662531"/>
                  <a:gd name="connsiteY42" fmla="*/ 218961 h 389058"/>
                  <a:gd name="connsiteX43" fmla="*/ 493377 w 662531"/>
                  <a:gd name="connsiteY43" fmla="*/ 231172 h 389058"/>
                  <a:gd name="connsiteX44" fmla="*/ 492434 w 662531"/>
                  <a:gd name="connsiteY44" fmla="*/ 239630 h 389058"/>
                  <a:gd name="connsiteX45" fmla="*/ 492434 w 662531"/>
                  <a:gd name="connsiteY45" fmla="*/ 242449 h 389058"/>
                  <a:gd name="connsiteX46" fmla="*/ 489615 w 662531"/>
                  <a:gd name="connsiteY46" fmla="*/ 261242 h 389058"/>
                  <a:gd name="connsiteX47" fmla="*/ 487729 w 662531"/>
                  <a:gd name="connsiteY47" fmla="*/ 265948 h 389058"/>
                  <a:gd name="connsiteX48" fmla="*/ 472698 w 662531"/>
                  <a:gd name="connsiteY48" fmla="*/ 280044 h 389058"/>
                  <a:gd name="connsiteX49" fmla="*/ 468936 w 662531"/>
                  <a:gd name="connsiteY49" fmla="*/ 281921 h 389058"/>
                  <a:gd name="connsiteX50" fmla="*/ 451086 w 662531"/>
                  <a:gd name="connsiteY50" fmla="*/ 295075 h 389058"/>
                  <a:gd name="connsiteX51" fmla="*/ 446381 w 662531"/>
                  <a:gd name="connsiteY51" fmla="*/ 306353 h 389058"/>
                  <a:gd name="connsiteX52" fmla="*/ 446381 w 662531"/>
                  <a:gd name="connsiteY52" fmla="*/ 311991 h 389058"/>
                  <a:gd name="connsiteX53" fmla="*/ 445447 w 662531"/>
                  <a:gd name="connsiteY53" fmla="*/ 319516 h 389058"/>
                  <a:gd name="connsiteX54" fmla="*/ 442628 w 662531"/>
                  <a:gd name="connsiteY54" fmla="*/ 326088 h 389058"/>
                  <a:gd name="connsiteX55" fmla="*/ 436989 w 662531"/>
                  <a:gd name="connsiteY55" fmla="*/ 337366 h 389058"/>
                  <a:gd name="connsiteX56" fmla="*/ 429464 w 662531"/>
                  <a:gd name="connsiteY56" fmla="*/ 349587 h 389058"/>
                  <a:gd name="connsiteX57" fmla="*/ 427588 w 662531"/>
                  <a:gd name="connsiteY57" fmla="*/ 353339 h 389058"/>
                  <a:gd name="connsiteX58" fmla="*/ 414434 w 662531"/>
                  <a:gd name="connsiteY58" fmla="*/ 361798 h 389058"/>
                  <a:gd name="connsiteX59" fmla="*/ 400337 w 662531"/>
                  <a:gd name="connsiteY59" fmla="*/ 368379 h 389058"/>
                  <a:gd name="connsiteX60" fmla="*/ 394698 w 662531"/>
                  <a:gd name="connsiteY60" fmla="*/ 370256 h 389058"/>
                  <a:gd name="connsiteX61" fmla="*/ 382477 w 662531"/>
                  <a:gd name="connsiteY61" fmla="*/ 373075 h 389058"/>
                  <a:gd name="connsiteX62" fmla="*/ 378725 w 662531"/>
                  <a:gd name="connsiteY62" fmla="*/ 373075 h 389058"/>
                  <a:gd name="connsiteX63" fmla="*/ 375905 w 662531"/>
                  <a:gd name="connsiteY63" fmla="*/ 374018 h 389058"/>
                  <a:gd name="connsiteX64" fmla="*/ 358046 w 662531"/>
                  <a:gd name="connsiteY64" fmla="*/ 376838 h 389058"/>
                  <a:gd name="connsiteX65" fmla="*/ 337367 w 662531"/>
                  <a:gd name="connsiteY65" fmla="*/ 374018 h 389058"/>
                  <a:gd name="connsiteX66" fmla="*/ 334557 w 662531"/>
                  <a:gd name="connsiteY66" fmla="*/ 373075 h 389058"/>
                  <a:gd name="connsiteX67" fmla="*/ 314821 w 662531"/>
                  <a:gd name="connsiteY67" fmla="*/ 371199 h 389058"/>
                  <a:gd name="connsiteX68" fmla="*/ 312002 w 662531"/>
                  <a:gd name="connsiteY68" fmla="*/ 371199 h 389058"/>
                  <a:gd name="connsiteX69" fmla="*/ 284751 w 662531"/>
                  <a:gd name="connsiteY69" fmla="*/ 369322 h 389058"/>
                  <a:gd name="connsiteX70" fmla="*/ 265015 w 662531"/>
                  <a:gd name="connsiteY70" fmla="*/ 369322 h 389058"/>
                  <a:gd name="connsiteX71" fmla="*/ 261253 w 662531"/>
                  <a:gd name="connsiteY71" fmla="*/ 370256 h 389058"/>
                  <a:gd name="connsiteX72" fmla="*/ 230240 w 662531"/>
                  <a:gd name="connsiteY72" fmla="*/ 370256 h 389058"/>
                  <a:gd name="connsiteX73" fmla="*/ 218023 w 662531"/>
                  <a:gd name="connsiteY73" fmla="*/ 374018 h 389058"/>
                  <a:gd name="connsiteX74" fmla="*/ 209565 w 662531"/>
                  <a:gd name="connsiteY74" fmla="*/ 380590 h 389058"/>
                  <a:gd name="connsiteX75" fmla="*/ 206747 w 662531"/>
                  <a:gd name="connsiteY75" fmla="*/ 382476 h 389058"/>
                  <a:gd name="connsiteX76" fmla="*/ 197348 w 662531"/>
                  <a:gd name="connsiteY76" fmla="*/ 389058 h 389058"/>
                  <a:gd name="connsiteX77" fmla="*/ 192650 w 662531"/>
                  <a:gd name="connsiteY77" fmla="*/ 389058 h 389058"/>
                  <a:gd name="connsiteX78" fmla="*/ 182312 w 662531"/>
                  <a:gd name="connsiteY78" fmla="*/ 387172 h 389058"/>
                  <a:gd name="connsiteX79" fmla="*/ 179494 w 662531"/>
                  <a:gd name="connsiteY79" fmla="*/ 385296 h 389058"/>
                  <a:gd name="connsiteX80" fmla="*/ 171035 w 662531"/>
                  <a:gd name="connsiteY80" fmla="*/ 374961 h 389058"/>
                  <a:gd name="connsiteX81" fmla="*/ 168216 w 662531"/>
                  <a:gd name="connsiteY81" fmla="*/ 372142 h 389058"/>
                  <a:gd name="connsiteX82" fmla="*/ 159758 w 662531"/>
                  <a:gd name="connsiteY82" fmla="*/ 366503 h 389058"/>
                  <a:gd name="connsiteX83" fmla="*/ 155999 w 662531"/>
                  <a:gd name="connsiteY83" fmla="*/ 366503 h 389058"/>
                  <a:gd name="connsiteX84" fmla="*/ 146601 w 662531"/>
                  <a:gd name="connsiteY84" fmla="*/ 368379 h 389058"/>
                  <a:gd name="connsiteX85" fmla="*/ 138144 w 662531"/>
                  <a:gd name="connsiteY85" fmla="*/ 371199 h 389058"/>
                  <a:gd name="connsiteX86" fmla="*/ 127806 w 662531"/>
                  <a:gd name="connsiteY86" fmla="*/ 375895 h 389058"/>
                  <a:gd name="connsiteX87" fmla="*/ 121228 w 662531"/>
                  <a:gd name="connsiteY87" fmla="*/ 359921 h 389058"/>
                  <a:gd name="connsiteX88" fmla="*/ 114650 w 662531"/>
                  <a:gd name="connsiteY88" fmla="*/ 344881 h 389058"/>
                  <a:gd name="connsiteX89" fmla="*/ 106191 w 662531"/>
                  <a:gd name="connsiteY89" fmla="*/ 330794 h 389058"/>
                  <a:gd name="connsiteX90" fmla="*/ 92096 w 662531"/>
                  <a:gd name="connsiteY90" fmla="*/ 328908 h 389058"/>
                  <a:gd name="connsiteX91" fmla="*/ 88337 w 662531"/>
                  <a:gd name="connsiteY91" fmla="*/ 327974 h 389058"/>
                  <a:gd name="connsiteX92" fmla="*/ 70481 w 662531"/>
                  <a:gd name="connsiteY92" fmla="*/ 327974 h 389058"/>
                  <a:gd name="connsiteX93" fmla="*/ 56385 w 662531"/>
                  <a:gd name="connsiteY93" fmla="*/ 325155 h 389058"/>
                  <a:gd name="connsiteX94" fmla="*/ 53566 w 662531"/>
                  <a:gd name="connsiteY94" fmla="*/ 324212 h 389058"/>
                  <a:gd name="connsiteX95" fmla="*/ 36649 w 662531"/>
                  <a:gd name="connsiteY95" fmla="*/ 317630 h 389058"/>
                  <a:gd name="connsiteX96" fmla="*/ 33831 w 662531"/>
                  <a:gd name="connsiteY96" fmla="*/ 316697 h 389058"/>
                  <a:gd name="connsiteX97" fmla="*/ 20674 w 662531"/>
                  <a:gd name="connsiteY97" fmla="*/ 310115 h 389058"/>
                  <a:gd name="connsiteX98" fmla="*/ 10337 w 662531"/>
                  <a:gd name="connsiteY98" fmla="*/ 304476 h 389058"/>
                  <a:gd name="connsiteX99" fmla="*/ 11277 w 662531"/>
                  <a:gd name="connsiteY99" fmla="*/ 301657 h 389058"/>
                  <a:gd name="connsiteX100" fmla="*/ 14095 w 662531"/>
                  <a:gd name="connsiteY100" fmla="*/ 296961 h 389058"/>
                  <a:gd name="connsiteX101" fmla="*/ 14095 w 662531"/>
                  <a:gd name="connsiteY101" fmla="*/ 295075 h 389058"/>
                  <a:gd name="connsiteX102" fmla="*/ 15036 w 662531"/>
                  <a:gd name="connsiteY102" fmla="*/ 294142 h 389058"/>
                  <a:gd name="connsiteX103" fmla="*/ 22554 w 662531"/>
                  <a:gd name="connsiteY103" fmla="*/ 283797 h 389058"/>
                  <a:gd name="connsiteX104" fmla="*/ 23493 w 662531"/>
                  <a:gd name="connsiteY104" fmla="*/ 281921 h 389058"/>
                  <a:gd name="connsiteX105" fmla="*/ 24434 w 662531"/>
                  <a:gd name="connsiteY105" fmla="*/ 280044 h 389058"/>
                  <a:gd name="connsiteX106" fmla="*/ 26313 w 662531"/>
                  <a:gd name="connsiteY106" fmla="*/ 278159 h 389058"/>
                  <a:gd name="connsiteX107" fmla="*/ 32891 w 662531"/>
                  <a:gd name="connsiteY107" fmla="*/ 267824 h 389058"/>
                  <a:gd name="connsiteX108" fmla="*/ 34770 w 662531"/>
                  <a:gd name="connsiteY108" fmla="*/ 265948 h 389058"/>
                  <a:gd name="connsiteX109" fmla="*/ 34770 w 662531"/>
                  <a:gd name="connsiteY109" fmla="*/ 265005 h 389058"/>
                  <a:gd name="connsiteX110" fmla="*/ 35710 w 662531"/>
                  <a:gd name="connsiteY110" fmla="*/ 262185 h 389058"/>
                  <a:gd name="connsiteX111" fmla="*/ 43228 w 662531"/>
                  <a:gd name="connsiteY111" fmla="*/ 244335 h 389058"/>
                  <a:gd name="connsiteX112" fmla="*/ 43228 w 662531"/>
                  <a:gd name="connsiteY112" fmla="*/ 242449 h 389058"/>
                  <a:gd name="connsiteX113" fmla="*/ 44168 w 662531"/>
                  <a:gd name="connsiteY113" fmla="*/ 240573 h 389058"/>
                  <a:gd name="connsiteX114" fmla="*/ 44168 w 662531"/>
                  <a:gd name="connsiteY114" fmla="*/ 236811 h 389058"/>
                  <a:gd name="connsiteX115" fmla="*/ 37589 w 662531"/>
                  <a:gd name="connsiteY115" fmla="*/ 224599 h 389058"/>
                  <a:gd name="connsiteX116" fmla="*/ 38530 w 662531"/>
                  <a:gd name="connsiteY116" fmla="*/ 220837 h 389058"/>
                  <a:gd name="connsiteX117" fmla="*/ 38530 w 662531"/>
                  <a:gd name="connsiteY117" fmla="*/ 218961 h 389058"/>
                  <a:gd name="connsiteX118" fmla="*/ 39470 w 662531"/>
                  <a:gd name="connsiteY118" fmla="*/ 211436 h 389058"/>
                  <a:gd name="connsiteX119" fmla="*/ 39470 w 662531"/>
                  <a:gd name="connsiteY119" fmla="*/ 195463 h 389058"/>
                  <a:gd name="connsiteX120" fmla="*/ 38530 w 662531"/>
                  <a:gd name="connsiteY120" fmla="*/ 193586 h 389058"/>
                  <a:gd name="connsiteX121" fmla="*/ 37589 w 662531"/>
                  <a:gd name="connsiteY121" fmla="*/ 190767 h 389058"/>
                  <a:gd name="connsiteX122" fmla="*/ 37589 w 662531"/>
                  <a:gd name="connsiteY122" fmla="*/ 188881 h 389058"/>
                  <a:gd name="connsiteX123" fmla="*/ 28192 w 662531"/>
                  <a:gd name="connsiteY123" fmla="*/ 165392 h 389058"/>
                  <a:gd name="connsiteX124" fmla="*/ 27252 w 662531"/>
                  <a:gd name="connsiteY124" fmla="*/ 162573 h 389058"/>
                  <a:gd name="connsiteX125" fmla="*/ 26313 w 662531"/>
                  <a:gd name="connsiteY125" fmla="*/ 160696 h 389058"/>
                  <a:gd name="connsiteX126" fmla="*/ 26313 w 662531"/>
                  <a:gd name="connsiteY126" fmla="*/ 158810 h 389058"/>
                  <a:gd name="connsiteX127" fmla="*/ 25373 w 662531"/>
                  <a:gd name="connsiteY127" fmla="*/ 156934 h 389058"/>
                  <a:gd name="connsiteX128" fmla="*/ 24434 w 662531"/>
                  <a:gd name="connsiteY128" fmla="*/ 155057 h 389058"/>
                  <a:gd name="connsiteX129" fmla="*/ 13156 w 662531"/>
                  <a:gd name="connsiteY129" fmla="*/ 124977 h 389058"/>
                  <a:gd name="connsiteX130" fmla="*/ 13156 w 662531"/>
                  <a:gd name="connsiteY130" fmla="*/ 123101 h 389058"/>
                  <a:gd name="connsiteX131" fmla="*/ 12216 w 662531"/>
                  <a:gd name="connsiteY131" fmla="*/ 121225 h 389058"/>
                  <a:gd name="connsiteX132" fmla="*/ 11277 w 662531"/>
                  <a:gd name="connsiteY132" fmla="*/ 119348 h 389058"/>
                  <a:gd name="connsiteX133" fmla="*/ 10337 w 662531"/>
                  <a:gd name="connsiteY133" fmla="*/ 117462 h 389058"/>
                  <a:gd name="connsiteX134" fmla="*/ 8457 w 662531"/>
                  <a:gd name="connsiteY134" fmla="*/ 114643 h 389058"/>
                  <a:gd name="connsiteX135" fmla="*/ 0 w 662531"/>
                  <a:gd name="connsiteY135" fmla="*/ 83629 h 389058"/>
                  <a:gd name="connsiteX136" fmla="*/ 19735 w 662531"/>
                  <a:gd name="connsiteY136" fmla="*/ 80810 h 389058"/>
                  <a:gd name="connsiteX137" fmla="*/ 22554 w 662531"/>
                  <a:gd name="connsiteY137" fmla="*/ 81753 h 389058"/>
                  <a:gd name="connsiteX138" fmla="*/ 31951 w 662531"/>
                  <a:gd name="connsiteY138" fmla="*/ 82696 h 389058"/>
                  <a:gd name="connsiteX139" fmla="*/ 36649 w 662531"/>
                  <a:gd name="connsiteY139" fmla="*/ 82696 h 389058"/>
                  <a:gd name="connsiteX140" fmla="*/ 46988 w 662531"/>
                  <a:gd name="connsiteY140" fmla="*/ 83629 h 389058"/>
                  <a:gd name="connsiteX141" fmla="*/ 51686 w 662531"/>
                  <a:gd name="connsiteY141" fmla="*/ 83629 h 389058"/>
                  <a:gd name="connsiteX142" fmla="*/ 54505 w 662531"/>
                  <a:gd name="connsiteY142" fmla="*/ 82696 h 389058"/>
                  <a:gd name="connsiteX143" fmla="*/ 70481 w 662531"/>
                  <a:gd name="connsiteY143" fmla="*/ 83629 h 389058"/>
                  <a:gd name="connsiteX144" fmla="*/ 75180 w 662531"/>
                  <a:gd name="connsiteY144" fmla="*/ 84572 h 389058"/>
                  <a:gd name="connsiteX145" fmla="*/ 77999 w 662531"/>
                  <a:gd name="connsiteY145" fmla="*/ 84572 h 389058"/>
                  <a:gd name="connsiteX146" fmla="*/ 95855 w 662531"/>
                  <a:gd name="connsiteY146" fmla="*/ 87392 h 389058"/>
                  <a:gd name="connsiteX147" fmla="*/ 98674 w 662531"/>
                  <a:gd name="connsiteY147" fmla="*/ 88335 h 389058"/>
                  <a:gd name="connsiteX148" fmla="*/ 100554 w 662531"/>
                  <a:gd name="connsiteY148" fmla="*/ 89268 h 389058"/>
                  <a:gd name="connsiteX149" fmla="*/ 105252 w 662531"/>
                  <a:gd name="connsiteY149" fmla="*/ 90211 h 389058"/>
                  <a:gd name="connsiteX150" fmla="*/ 107131 w 662531"/>
                  <a:gd name="connsiteY150" fmla="*/ 91154 h 389058"/>
                  <a:gd name="connsiteX151" fmla="*/ 116530 w 662531"/>
                  <a:gd name="connsiteY151" fmla="*/ 93974 h 389058"/>
                  <a:gd name="connsiteX152" fmla="*/ 122168 w 662531"/>
                  <a:gd name="connsiteY152" fmla="*/ 96793 h 389058"/>
                  <a:gd name="connsiteX153" fmla="*/ 164457 w 662531"/>
                  <a:gd name="connsiteY153" fmla="*/ 89268 h 389058"/>
                  <a:gd name="connsiteX154" fmla="*/ 170096 w 662531"/>
                  <a:gd name="connsiteY154" fmla="*/ 88335 h 389058"/>
                  <a:gd name="connsiteX155" fmla="*/ 172915 w 662531"/>
                  <a:gd name="connsiteY155" fmla="*/ 88335 h 389058"/>
                  <a:gd name="connsiteX156" fmla="*/ 188890 w 662531"/>
                  <a:gd name="connsiteY156" fmla="*/ 81753 h 389058"/>
                  <a:gd name="connsiteX157" fmla="*/ 190770 w 662531"/>
                  <a:gd name="connsiteY157" fmla="*/ 80810 h 389058"/>
                  <a:gd name="connsiteX158" fmla="*/ 192650 w 662531"/>
                  <a:gd name="connsiteY158" fmla="*/ 79877 h 389058"/>
                  <a:gd name="connsiteX159" fmla="*/ 195469 w 662531"/>
                  <a:gd name="connsiteY159" fmla="*/ 78934 h 389058"/>
                  <a:gd name="connsiteX160" fmla="*/ 197348 w 662531"/>
                  <a:gd name="connsiteY160" fmla="*/ 77991 h 389058"/>
                  <a:gd name="connsiteX161" fmla="*/ 199228 w 662531"/>
                  <a:gd name="connsiteY161" fmla="*/ 77991 h 389058"/>
                  <a:gd name="connsiteX162" fmla="*/ 202047 w 662531"/>
                  <a:gd name="connsiteY162" fmla="*/ 77057 h 389058"/>
                  <a:gd name="connsiteX163" fmla="*/ 220842 w 662531"/>
                  <a:gd name="connsiteY163" fmla="*/ 77057 h 389058"/>
                  <a:gd name="connsiteX164" fmla="*/ 222721 w 662531"/>
                  <a:gd name="connsiteY164" fmla="*/ 77991 h 389058"/>
                  <a:gd name="connsiteX165" fmla="*/ 224601 w 662531"/>
                  <a:gd name="connsiteY165" fmla="*/ 78934 h 389058"/>
                  <a:gd name="connsiteX166" fmla="*/ 227421 w 662531"/>
                  <a:gd name="connsiteY166" fmla="*/ 79877 h 389058"/>
                  <a:gd name="connsiteX167" fmla="*/ 229300 w 662531"/>
                  <a:gd name="connsiteY167" fmla="*/ 81753 h 389058"/>
                  <a:gd name="connsiteX168" fmla="*/ 231180 w 662531"/>
                  <a:gd name="connsiteY168" fmla="*/ 82696 h 389058"/>
                  <a:gd name="connsiteX169" fmla="*/ 249032 w 662531"/>
                  <a:gd name="connsiteY169" fmla="*/ 89268 h 389058"/>
                  <a:gd name="connsiteX170" fmla="*/ 250918 w 662531"/>
                  <a:gd name="connsiteY170" fmla="*/ 88335 h 389058"/>
                  <a:gd name="connsiteX171" fmla="*/ 254671 w 662531"/>
                  <a:gd name="connsiteY171" fmla="*/ 86449 h 389058"/>
                  <a:gd name="connsiteX172" fmla="*/ 260310 w 662531"/>
                  <a:gd name="connsiteY172" fmla="*/ 77057 h 389058"/>
                  <a:gd name="connsiteX173" fmla="*/ 261253 w 662531"/>
                  <a:gd name="connsiteY173" fmla="*/ 75171 h 389058"/>
                  <a:gd name="connsiteX174" fmla="*/ 262196 w 662531"/>
                  <a:gd name="connsiteY174" fmla="*/ 73295 h 389058"/>
                  <a:gd name="connsiteX175" fmla="*/ 262196 w 662531"/>
                  <a:gd name="connsiteY175" fmla="*/ 71418 h 389058"/>
                  <a:gd name="connsiteX176" fmla="*/ 263129 w 662531"/>
                  <a:gd name="connsiteY176" fmla="*/ 70475 h 389058"/>
                  <a:gd name="connsiteX177" fmla="*/ 265948 w 662531"/>
                  <a:gd name="connsiteY177" fmla="*/ 60141 h 389058"/>
                  <a:gd name="connsiteX178" fmla="*/ 265948 w 662531"/>
                  <a:gd name="connsiteY178" fmla="*/ 59198 h 389058"/>
                  <a:gd name="connsiteX179" fmla="*/ 267834 w 662531"/>
                  <a:gd name="connsiteY179" fmla="*/ 57321 h 389058"/>
                  <a:gd name="connsiteX180" fmla="*/ 268768 w 662531"/>
                  <a:gd name="connsiteY180" fmla="*/ 54502 h 389058"/>
                  <a:gd name="connsiteX181" fmla="*/ 279102 w 662531"/>
                  <a:gd name="connsiteY181" fmla="*/ 43224 h 389058"/>
                  <a:gd name="connsiteX182" fmla="*/ 280988 w 662531"/>
                  <a:gd name="connsiteY182" fmla="*/ 40405 h 389058"/>
                  <a:gd name="connsiteX183" fmla="*/ 280988 w 662531"/>
                  <a:gd name="connsiteY183" fmla="*/ 38529 h 389058"/>
                  <a:gd name="connsiteX184" fmla="*/ 284751 w 662531"/>
                  <a:gd name="connsiteY184" fmla="*/ 31004 h 389058"/>
                  <a:gd name="connsiteX185" fmla="*/ 285684 w 662531"/>
                  <a:gd name="connsiteY185" fmla="*/ 30070 h 389058"/>
                  <a:gd name="connsiteX186" fmla="*/ 297905 w 662531"/>
                  <a:gd name="connsiteY186" fmla="*/ 23489 h 389058"/>
                  <a:gd name="connsiteX187" fmla="*/ 299781 w 662531"/>
                  <a:gd name="connsiteY187" fmla="*/ 21612 h 389058"/>
                  <a:gd name="connsiteX188" fmla="*/ 301658 w 662531"/>
                  <a:gd name="connsiteY188" fmla="*/ 20669 h 389058"/>
                  <a:gd name="connsiteX189" fmla="*/ 302601 w 662531"/>
                  <a:gd name="connsiteY189" fmla="*/ 18793 h 389058"/>
                  <a:gd name="connsiteX190" fmla="*/ 304477 w 662531"/>
                  <a:gd name="connsiteY190" fmla="*/ 16907 h 389058"/>
                  <a:gd name="connsiteX191" fmla="*/ 309182 w 662531"/>
                  <a:gd name="connsiteY191" fmla="*/ 11268 h 389058"/>
                  <a:gd name="connsiteX192" fmla="*/ 311059 w 662531"/>
                  <a:gd name="connsiteY192" fmla="*/ 10335 h 389058"/>
                  <a:gd name="connsiteX193" fmla="*/ 312002 w 662531"/>
                  <a:gd name="connsiteY193" fmla="*/ 8449 h 389058"/>
                  <a:gd name="connsiteX194" fmla="*/ 328918 w 662531"/>
                  <a:gd name="connsiteY194" fmla="*/ 5629 h 389058"/>
                  <a:gd name="connsiteX195" fmla="*/ 331738 w 662531"/>
                  <a:gd name="connsiteY195" fmla="*/ 6572 h 389058"/>
                  <a:gd name="connsiteX196" fmla="*/ 333614 w 662531"/>
                  <a:gd name="connsiteY196" fmla="*/ 7515 h 389058"/>
                  <a:gd name="connsiteX197" fmla="*/ 348654 w 662531"/>
                  <a:gd name="connsiteY197" fmla="*/ 17850 h 389058"/>
                  <a:gd name="connsiteX198" fmla="*/ 352407 w 662531"/>
                  <a:gd name="connsiteY198" fmla="*/ 19726 h 389058"/>
                  <a:gd name="connsiteX199" fmla="*/ 354283 w 662531"/>
                  <a:gd name="connsiteY199" fmla="*/ 19726 h 389058"/>
                  <a:gd name="connsiteX200" fmla="*/ 356169 w 662531"/>
                  <a:gd name="connsiteY200" fmla="*/ 20669 h 389058"/>
                  <a:gd name="connsiteX201" fmla="*/ 358046 w 662531"/>
                  <a:gd name="connsiteY201" fmla="*/ 22546 h 389058"/>
                  <a:gd name="connsiteX202" fmla="*/ 375905 w 662531"/>
                  <a:gd name="connsiteY202" fmla="*/ 25365 h 389058"/>
                  <a:gd name="connsiteX203" fmla="*/ 383420 w 662531"/>
                  <a:gd name="connsiteY203" fmla="*/ 25365 h 389058"/>
                  <a:gd name="connsiteX204" fmla="*/ 407852 w 662531"/>
                  <a:gd name="connsiteY204" fmla="*/ 23489 h 389058"/>
                  <a:gd name="connsiteX205" fmla="*/ 416310 w 662531"/>
                  <a:gd name="connsiteY205" fmla="*/ 31004 h 389058"/>
                  <a:gd name="connsiteX206" fmla="*/ 426645 w 662531"/>
                  <a:gd name="connsiteY206" fmla="*/ 33823 h 389058"/>
                  <a:gd name="connsiteX207" fmla="*/ 429464 w 662531"/>
                  <a:gd name="connsiteY207" fmla="*/ 34766 h 389058"/>
                  <a:gd name="connsiteX208" fmla="*/ 439808 w 662531"/>
                  <a:gd name="connsiteY208" fmla="*/ 32890 h 389058"/>
                  <a:gd name="connsiteX209" fmla="*/ 443561 w 662531"/>
                  <a:gd name="connsiteY209" fmla="*/ 31004 h 389058"/>
                  <a:gd name="connsiteX210" fmla="*/ 453905 w 662531"/>
                  <a:gd name="connsiteY210" fmla="*/ 21612 h 389058"/>
                  <a:gd name="connsiteX211" fmla="*/ 462364 w 662531"/>
                  <a:gd name="connsiteY211" fmla="*/ 11268 h 389058"/>
                  <a:gd name="connsiteX212" fmla="*/ 465183 w 662531"/>
                  <a:gd name="connsiteY212" fmla="*/ 9392 h 389058"/>
                  <a:gd name="connsiteX213" fmla="*/ 470822 w 662531"/>
                  <a:gd name="connsiteY213" fmla="*/ 4696 h 389058"/>
                  <a:gd name="connsiteX214" fmla="*/ 483033 w 662531"/>
                  <a:gd name="connsiteY214" fmla="*/ 4696 h 389058"/>
                  <a:gd name="connsiteX215" fmla="*/ 507464 w 662531"/>
                  <a:gd name="connsiteY215" fmla="*/ 933 h 389058"/>
                  <a:gd name="connsiteX216" fmla="*/ 524381 w 662531"/>
                  <a:gd name="connsiteY216" fmla="*/ 0 h 389058"/>
                  <a:gd name="connsiteX217" fmla="*/ 527200 w 662531"/>
                  <a:gd name="connsiteY217" fmla="*/ 933 h 389058"/>
                  <a:gd name="connsiteX218" fmla="*/ 538478 w 662531"/>
                  <a:gd name="connsiteY218" fmla="*/ 4696 h 389058"/>
                  <a:gd name="connsiteX219" fmla="*/ 543183 w 662531"/>
                  <a:gd name="connsiteY219" fmla="*/ 11268 h 389058"/>
                  <a:gd name="connsiteX220" fmla="*/ 548822 w 662531"/>
                  <a:gd name="connsiteY220" fmla="*/ 15973 h 389058"/>
                  <a:gd name="connsiteX221" fmla="*/ 551641 w 662531"/>
                  <a:gd name="connsiteY221" fmla="*/ 16907 h 389058"/>
                  <a:gd name="connsiteX222" fmla="*/ 564795 w 662531"/>
                  <a:gd name="connsiteY222" fmla="*/ 19726 h 389058"/>
                  <a:gd name="connsiteX223" fmla="*/ 567615 w 662531"/>
                  <a:gd name="connsiteY223" fmla="*/ 19726 h 389058"/>
                  <a:gd name="connsiteX224" fmla="*/ 583588 w 662531"/>
                  <a:gd name="connsiteY224" fmla="*/ 15973 h 389058"/>
                  <a:gd name="connsiteX225" fmla="*/ 586408 w 662531"/>
                  <a:gd name="connsiteY225" fmla="*/ 14088 h 389058"/>
                  <a:gd name="connsiteX226" fmla="*/ 596742 w 662531"/>
                  <a:gd name="connsiteY226" fmla="*/ 7515 h 3890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</a:cxnLst>
                <a:rect l="l" t="t" r="r" b="b"/>
                <a:pathLst>
                  <a:path w="662531" h="389058">
                    <a:moveTo>
                      <a:pt x="596742" y="7515"/>
                    </a:moveTo>
                    <a:lnTo>
                      <a:pt x="603324" y="17850"/>
                    </a:lnTo>
                    <a:lnTo>
                      <a:pt x="609906" y="26308"/>
                    </a:lnTo>
                    <a:lnTo>
                      <a:pt x="619297" y="41348"/>
                    </a:lnTo>
                    <a:lnTo>
                      <a:pt x="629642" y="54502"/>
                    </a:lnTo>
                    <a:lnTo>
                      <a:pt x="631518" y="57321"/>
                    </a:lnTo>
                    <a:lnTo>
                      <a:pt x="639033" y="64837"/>
                    </a:lnTo>
                    <a:lnTo>
                      <a:pt x="641853" y="70475"/>
                    </a:lnTo>
                    <a:lnTo>
                      <a:pt x="644672" y="76114"/>
                    </a:lnTo>
                    <a:lnTo>
                      <a:pt x="646548" y="78934"/>
                    </a:lnTo>
                    <a:lnTo>
                      <a:pt x="651254" y="93974"/>
                    </a:lnTo>
                    <a:lnTo>
                      <a:pt x="657826" y="109947"/>
                    </a:lnTo>
                    <a:lnTo>
                      <a:pt x="662531" y="119348"/>
                    </a:lnTo>
                    <a:lnTo>
                      <a:pt x="657826" y="123101"/>
                    </a:lnTo>
                    <a:lnTo>
                      <a:pt x="649368" y="127797"/>
                    </a:lnTo>
                    <a:lnTo>
                      <a:pt x="638090" y="129683"/>
                    </a:lnTo>
                    <a:lnTo>
                      <a:pt x="635271" y="130616"/>
                    </a:lnTo>
                    <a:lnTo>
                      <a:pt x="626813" y="137198"/>
                    </a:lnTo>
                    <a:lnTo>
                      <a:pt x="617421" y="141894"/>
                    </a:lnTo>
                    <a:lnTo>
                      <a:pt x="612725" y="148476"/>
                    </a:lnTo>
                    <a:lnTo>
                      <a:pt x="606143" y="145656"/>
                    </a:lnTo>
                    <a:lnTo>
                      <a:pt x="599562" y="154115"/>
                    </a:lnTo>
                    <a:lnTo>
                      <a:pt x="590170" y="154115"/>
                    </a:lnTo>
                    <a:lnTo>
                      <a:pt x="582645" y="151295"/>
                    </a:lnTo>
                    <a:lnTo>
                      <a:pt x="571368" y="152238"/>
                    </a:lnTo>
                    <a:lnTo>
                      <a:pt x="560099" y="155991"/>
                    </a:lnTo>
                    <a:lnTo>
                      <a:pt x="545060" y="159753"/>
                    </a:lnTo>
                    <a:lnTo>
                      <a:pt x="542240" y="159753"/>
                    </a:lnTo>
                    <a:lnTo>
                      <a:pt x="530020" y="160696"/>
                    </a:lnTo>
                    <a:lnTo>
                      <a:pt x="527200" y="161630"/>
                    </a:lnTo>
                    <a:lnTo>
                      <a:pt x="521561" y="170088"/>
                    </a:lnTo>
                    <a:lnTo>
                      <a:pt x="519685" y="171974"/>
                    </a:lnTo>
                    <a:lnTo>
                      <a:pt x="517808" y="179489"/>
                    </a:lnTo>
                    <a:lnTo>
                      <a:pt x="515923" y="182309"/>
                    </a:lnTo>
                    <a:lnTo>
                      <a:pt x="507464" y="183252"/>
                    </a:lnTo>
                    <a:lnTo>
                      <a:pt x="500892" y="187004"/>
                    </a:lnTo>
                    <a:lnTo>
                      <a:pt x="499006" y="189824"/>
                    </a:lnTo>
                    <a:lnTo>
                      <a:pt x="499006" y="197339"/>
                    </a:lnTo>
                    <a:lnTo>
                      <a:pt x="490548" y="196406"/>
                    </a:lnTo>
                    <a:lnTo>
                      <a:pt x="489615" y="202978"/>
                    </a:lnTo>
                    <a:lnTo>
                      <a:pt x="488672" y="206740"/>
                    </a:lnTo>
                    <a:lnTo>
                      <a:pt x="490548" y="215198"/>
                    </a:lnTo>
                    <a:lnTo>
                      <a:pt x="490548" y="218961"/>
                    </a:lnTo>
                    <a:lnTo>
                      <a:pt x="493377" y="231172"/>
                    </a:lnTo>
                    <a:lnTo>
                      <a:pt x="492434" y="239630"/>
                    </a:lnTo>
                    <a:lnTo>
                      <a:pt x="492434" y="242449"/>
                    </a:lnTo>
                    <a:lnTo>
                      <a:pt x="489615" y="261242"/>
                    </a:lnTo>
                    <a:lnTo>
                      <a:pt x="487729" y="265948"/>
                    </a:lnTo>
                    <a:lnTo>
                      <a:pt x="472698" y="280044"/>
                    </a:lnTo>
                    <a:lnTo>
                      <a:pt x="468936" y="281921"/>
                    </a:lnTo>
                    <a:lnTo>
                      <a:pt x="451086" y="295075"/>
                    </a:lnTo>
                    <a:lnTo>
                      <a:pt x="446381" y="306353"/>
                    </a:lnTo>
                    <a:lnTo>
                      <a:pt x="446381" y="311991"/>
                    </a:lnTo>
                    <a:lnTo>
                      <a:pt x="445447" y="319516"/>
                    </a:lnTo>
                    <a:lnTo>
                      <a:pt x="442628" y="326088"/>
                    </a:lnTo>
                    <a:lnTo>
                      <a:pt x="436989" y="337366"/>
                    </a:lnTo>
                    <a:lnTo>
                      <a:pt x="429464" y="349587"/>
                    </a:lnTo>
                    <a:lnTo>
                      <a:pt x="427588" y="353339"/>
                    </a:lnTo>
                    <a:lnTo>
                      <a:pt x="414434" y="361798"/>
                    </a:lnTo>
                    <a:lnTo>
                      <a:pt x="400337" y="368379"/>
                    </a:lnTo>
                    <a:lnTo>
                      <a:pt x="394698" y="370256"/>
                    </a:lnTo>
                    <a:lnTo>
                      <a:pt x="382477" y="373075"/>
                    </a:lnTo>
                    <a:lnTo>
                      <a:pt x="378725" y="373075"/>
                    </a:lnTo>
                    <a:lnTo>
                      <a:pt x="375905" y="374018"/>
                    </a:lnTo>
                    <a:lnTo>
                      <a:pt x="358046" y="376838"/>
                    </a:lnTo>
                    <a:lnTo>
                      <a:pt x="337367" y="374018"/>
                    </a:lnTo>
                    <a:lnTo>
                      <a:pt x="334557" y="373075"/>
                    </a:lnTo>
                    <a:lnTo>
                      <a:pt x="314821" y="371199"/>
                    </a:lnTo>
                    <a:lnTo>
                      <a:pt x="312002" y="371199"/>
                    </a:lnTo>
                    <a:lnTo>
                      <a:pt x="284751" y="369322"/>
                    </a:lnTo>
                    <a:lnTo>
                      <a:pt x="265015" y="369322"/>
                    </a:lnTo>
                    <a:lnTo>
                      <a:pt x="261253" y="370256"/>
                    </a:lnTo>
                    <a:lnTo>
                      <a:pt x="230240" y="370256"/>
                    </a:lnTo>
                    <a:lnTo>
                      <a:pt x="218023" y="374018"/>
                    </a:lnTo>
                    <a:lnTo>
                      <a:pt x="209565" y="380590"/>
                    </a:lnTo>
                    <a:lnTo>
                      <a:pt x="206747" y="382476"/>
                    </a:lnTo>
                    <a:lnTo>
                      <a:pt x="197348" y="389058"/>
                    </a:lnTo>
                    <a:lnTo>
                      <a:pt x="192650" y="389058"/>
                    </a:lnTo>
                    <a:lnTo>
                      <a:pt x="182312" y="387172"/>
                    </a:lnTo>
                    <a:lnTo>
                      <a:pt x="179494" y="385296"/>
                    </a:lnTo>
                    <a:lnTo>
                      <a:pt x="171035" y="374961"/>
                    </a:lnTo>
                    <a:lnTo>
                      <a:pt x="168216" y="372142"/>
                    </a:lnTo>
                    <a:lnTo>
                      <a:pt x="159758" y="366503"/>
                    </a:lnTo>
                    <a:lnTo>
                      <a:pt x="155999" y="366503"/>
                    </a:lnTo>
                    <a:lnTo>
                      <a:pt x="146601" y="368379"/>
                    </a:lnTo>
                    <a:lnTo>
                      <a:pt x="138144" y="371199"/>
                    </a:lnTo>
                    <a:lnTo>
                      <a:pt x="127806" y="375895"/>
                    </a:lnTo>
                    <a:lnTo>
                      <a:pt x="121228" y="359921"/>
                    </a:lnTo>
                    <a:lnTo>
                      <a:pt x="114650" y="344881"/>
                    </a:lnTo>
                    <a:lnTo>
                      <a:pt x="106191" y="330794"/>
                    </a:lnTo>
                    <a:lnTo>
                      <a:pt x="92096" y="328908"/>
                    </a:lnTo>
                    <a:lnTo>
                      <a:pt x="88337" y="327974"/>
                    </a:lnTo>
                    <a:lnTo>
                      <a:pt x="70481" y="327974"/>
                    </a:lnTo>
                    <a:lnTo>
                      <a:pt x="56385" y="325155"/>
                    </a:lnTo>
                    <a:lnTo>
                      <a:pt x="53566" y="324212"/>
                    </a:lnTo>
                    <a:lnTo>
                      <a:pt x="36649" y="317630"/>
                    </a:lnTo>
                    <a:lnTo>
                      <a:pt x="33831" y="316697"/>
                    </a:lnTo>
                    <a:lnTo>
                      <a:pt x="20674" y="310115"/>
                    </a:lnTo>
                    <a:lnTo>
                      <a:pt x="10337" y="304476"/>
                    </a:lnTo>
                    <a:lnTo>
                      <a:pt x="11277" y="301657"/>
                    </a:lnTo>
                    <a:lnTo>
                      <a:pt x="14095" y="296961"/>
                    </a:lnTo>
                    <a:lnTo>
                      <a:pt x="14095" y="295075"/>
                    </a:lnTo>
                    <a:lnTo>
                      <a:pt x="15036" y="294142"/>
                    </a:lnTo>
                    <a:lnTo>
                      <a:pt x="22554" y="283797"/>
                    </a:lnTo>
                    <a:lnTo>
                      <a:pt x="23493" y="281921"/>
                    </a:lnTo>
                    <a:lnTo>
                      <a:pt x="24434" y="280044"/>
                    </a:lnTo>
                    <a:lnTo>
                      <a:pt x="26313" y="278159"/>
                    </a:lnTo>
                    <a:lnTo>
                      <a:pt x="32891" y="267824"/>
                    </a:lnTo>
                    <a:lnTo>
                      <a:pt x="34770" y="265948"/>
                    </a:lnTo>
                    <a:lnTo>
                      <a:pt x="34770" y="265005"/>
                    </a:lnTo>
                    <a:lnTo>
                      <a:pt x="35710" y="262185"/>
                    </a:lnTo>
                    <a:lnTo>
                      <a:pt x="43228" y="244335"/>
                    </a:lnTo>
                    <a:lnTo>
                      <a:pt x="43228" y="242449"/>
                    </a:lnTo>
                    <a:lnTo>
                      <a:pt x="44168" y="240573"/>
                    </a:lnTo>
                    <a:lnTo>
                      <a:pt x="44168" y="236811"/>
                    </a:lnTo>
                    <a:lnTo>
                      <a:pt x="37589" y="224599"/>
                    </a:lnTo>
                    <a:lnTo>
                      <a:pt x="38530" y="220837"/>
                    </a:lnTo>
                    <a:lnTo>
                      <a:pt x="38530" y="218961"/>
                    </a:lnTo>
                    <a:lnTo>
                      <a:pt x="39470" y="211436"/>
                    </a:lnTo>
                    <a:lnTo>
                      <a:pt x="39470" y="195463"/>
                    </a:lnTo>
                    <a:lnTo>
                      <a:pt x="38530" y="193586"/>
                    </a:lnTo>
                    <a:lnTo>
                      <a:pt x="37589" y="190767"/>
                    </a:lnTo>
                    <a:lnTo>
                      <a:pt x="37589" y="188881"/>
                    </a:lnTo>
                    <a:lnTo>
                      <a:pt x="28192" y="165392"/>
                    </a:lnTo>
                    <a:lnTo>
                      <a:pt x="27252" y="162573"/>
                    </a:lnTo>
                    <a:lnTo>
                      <a:pt x="26313" y="160696"/>
                    </a:lnTo>
                    <a:lnTo>
                      <a:pt x="26313" y="158810"/>
                    </a:lnTo>
                    <a:lnTo>
                      <a:pt x="25373" y="156934"/>
                    </a:lnTo>
                    <a:lnTo>
                      <a:pt x="24434" y="155057"/>
                    </a:lnTo>
                    <a:lnTo>
                      <a:pt x="13156" y="124977"/>
                    </a:lnTo>
                    <a:lnTo>
                      <a:pt x="13156" y="123101"/>
                    </a:lnTo>
                    <a:lnTo>
                      <a:pt x="12216" y="121225"/>
                    </a:lnTo>
                    <a:lnTo>
                      <a:pt x="11277" y="119348"/>
                    </a:lnTo>
                    <a:lnTo>
                      <a:pt x="10337" y="117462"/>
                    </a:lnTo>
                    <a:lnTo>
                      <a:pt x="8457" y="114643"/>
                    </a:lnTo>
                    <a:lnTo>
                      <a:pt x="0" y="83629"/>
                    </a:lnTo>
                    <a:lnTo>
                      <a:pt x="19735" y="80810"/>
                    </a:lnTo>
                    <a:lnTo>
                      <a:pt x="22554" y="81753"/>
                    </a:lnTo>
                    <a:lnTo>
                      <a:pt x="31951" y="82696"/>
                    </a:lnTo>
                    <a:lnTo>
                      <a:pt x="36649" y="82696"/>
                    </a:lnTo>
                    <a:lnTo>
                      <a:pt x="46988" y="83629"/>
                    </a:lnTo>
                    <a:lnTo>
                      <a:pt x="51686" y="83629"/>
                    </a:lnTo>
                    <a:lnTo>
                      <a:pt x="54505" y="82696"/>
                    </a:lnTo>
                    <a:lnTo>
                      <a:pt x="70481" y="83629"/>
                    </a:lnTo>
                    <a:lnTo>
                      <a:pt x="75180" y="84572"/>
                    </a:lnTo>
                    <a:lnTo>
                      <a:pt x="77999" y="84572"/>
                    </a:lnTo>
                    <a:lnTo>
                      <a:pt x="95855" y="87392"/>
                    </a:lnTo>
                    <a:lnTo>
                      <a:pt x="98674" y="88335"/>
                    </a:lnTo>
                    <a:lnTo>
                      <a:pt x="100554" y="89268"/>
                    </a:lnTo>
                    <a:lnTo>
                      <a:pt x="105252" y="90211"/>
                    </a:lnTo>
                    <a:lnTo>
                      <a:pt x="107131" y="91154"/>
                    </a:lnTo>
                    <a:lnTo>
                      <a:pt x="116530" y="93974"/>
                    </a:lnTo>
                    <a:lnTo>
                      <a:pt x="122168" y="96793"/>
                    </a:lnTo>
                    <a:lnTo>
                      <a:pt x="164457" y="89268"/>
                    </a:lnTo>
                    <a:lnTo>
                      <a:pt x="170096" y="88335"/>
                    </a:lnTo>
                    <a:lnTo>
                      <a:pt x="172915" y="88335"/>
                    </a:lnTo>
                    <a:lnTo>
                      <a:pt x="188890" y="81753"/>
                    </a:lnTo>
                    <a:lnTo>
                      <a:pt x="190770" y="80810"/>
                    </a:lnTo>
                    <a:lnTo>
                      <a:pt x="192650" y="79877"/>
                    </a:lnTo>
                    <a:lnTo>
                      <a:pt x="195469" y="78934"/>
                    </a:lnTo>
                    <a:lnTo>
                      <a:pt x="197348" y="77991"/>
                    </a:lnTo>
                    <a:lnTo>
                      <a:pt x="199228" y="77991"/>
                    </a:lnTo>
                    <a:lnTo>
                      <a:pt x="202047" y="77057"/>
                    </a:lnTo>
                    <a:lnTo>
                      <a:pt x="220842" y="77057"/>
                    </a:lnTo>
                    <a:lnTo>
                      <a:pt x="222721" y="77991"/>
                    </a:lnTo>
                    <a:lnTo>
                      <a:pt x="224601" y="78934"/>
                    </a:lnTo>
                    <a:lnTo>
                      <a:pt x="227421" y="79877"/>
                    </a:lnTo>
                    <a:lnTo>
                      <a:pt x="229300" y="81753"/>
                    </a:lnTo>
                    <a:lnTo>
                      <a:pt x="231180" y="82696"/>
                    </a:lnTo>
                    <a:lnTo>
                      <a:pt x="249032" y="89268"/>
                    </a:lnTo>
                    <a:lnTo>
                      <a:pt x="250918" y="88335"/>
                    </a:lnTo>
                    <a:lnTo>
                      <a:pt x="254671" y="86449"/>
                    </a:lnTo>
                    <a:lnTo>
                      <a:pt x="260310" y="77057"/>
                    </a:lnTo>
                    <a:lnTo>
                      <a:pt x="261253" y="75171"/>
                    </a:lnTo>
                    <a:lnTo>
                      <a:pt x="262196" y="73295"/>
                    </a:lnTo>
                    <a:lnTo>
                      <a:pt x="262196" y="71418"/>
                    </a:lnTo>
                    <a:lnTo>
                      <a:pt x="263129" y="70475"/>
                    </a:lnTo>
                    <a:lnTo>
                      <a:pt x="265948" y="60141"/>
                    </a:lnTo>
                    <a:lnTo>
                      <a:pt x="265948" y="59198"/>
                    </a:lnTo>
                    <a:lnTo>
                      <a:pt x="267834" y="57321"/>
                    </a:lnTo>
                    <a:lnTo>
                      <a:pt x="268768" y="54502"/>
                    </a:lnTo>
                    <a:lnTo>
                      <a:pt x="279102" y="43224"/>
                    </a:lnTo>
                    <a:lnTo>
                      <a:pt x="280988" y="40405"/>
                    </a:lnTo>
                    <a:lnTo>
                      <a:pt x="280988" y="38529"/>
                    </a:lnTo>
                    <a:lnTo>
                      <a:pt x="284751" y="31004"/>
                    </a:lnTo>
                    <a:lnTo>
                      <a:pt x="285684" y="30070"/>
                    </a:lnTo>
                    <a:lnTo>
                      <a:pt x="297905" y="23489"/>
                    </a:lnTo>
                    <a:lnTo>
                      <a:pt x="299781" y="21612"/>
                    </a:lnTo>
                    <a:lnTo>
                      <a:pt x="301658" y="20669"/>
                    </a:lnTo>
                    <a:lnTo>
                      <a:pt x="302601" y="18793"/>
                    </a:lnTo>
                    <a:lnTo>
                      <a:pt x="304477" y="16907"/>
                    </a:lnTo>
                    <a:lnTo>
                      <a:pt x="309182" y="11268"/>
                    </a:lnTo>
                    <a:lnTo>
                      <a:pt x="311059" y="10335"/>
                    </a:lnTo>
                    <a:lnTo>
                      <a:pt x="312002" y="8449"/>
                    </a:lnTo>
                    <a:lnTo>
                      <a:pt x="328918" y="5629"/>
                    </a:lnTo>
                    <a:lnTo>
                      <a:pt x="331738" y="6572"/>
                    </a:lnTo>
                    <a:lnTo>
                      <a:pt x="333614" y="7515"/>
                    </a:lnTo>
                    <a:lnTo>
                      <a:pt x="348654" y="17850"/>
                    </a:lnTo>
                    <a:lnTo>
                      <a:pt x="352407" y="19726"/>
                    </a:lnTo>
                    <a:lnTo>
                      <a:pt x="354283" y="19726"/>
                    </a:lnTo>
                    <a:lnTo>
                      <a:pt x="356169" y="20669"/>
                    </a:lnTo>
                    <a:lnTo>
                      <a:pt x="358046" y="22546"/>
                    </a:lnTo>
                    <a:lnTo>
                      <a:pt x="375905" y="25365"/>
                    </a:lnTo>
                    <a:lnTo>
                      <a:pt x="383420" y="25365"/>
                    </a:lnTo>
                    <a:lnTo>
                      <a:pt x="407852" y="23489"/>
                    </a:lnTo>
                    <a:lnTo>
                      <a:pt x="416310" y="31004"/>
                    </a:lnTo>
                    <a:lnTo>
                      <a:pt x="426645" y="33823"/>
                    </a:lnTo>
                    <a:lnTo>
                      <a:pt x="429464" y="34766"/>
                    </a:lnTo>
                    <a:lnTo>
                      <a:pt x="439808" y="32890"/>
                    </a:lnTo>
                    <a:lnTo>
                      <a:pt x="443561" y="31004"/>
                    </a:lnTo>
                    <a:lnTo>
                      <a:pt x="453905" y="21612"/>
                    </a:lnTo>
                    <a:lnTo>
                      <a:pt x="462364" y="11268"/>
                    </a:lnTo>
                    <a:lnTo>
                      <a:pt x="465183" y="9392"/>
                    </a:lnTo>
                    <a:lnTo>
                      <a:pt x="470822" y="4696"/>
                    </a:lnTo>
                    <a:lnTo>
                      <a:pt x="483033" y="4696"/>
                    </a:lnTo>
                    <a:lnTo>
                      <a:pt x="507464" y="933"/>
                    </a:lnTo>
                    <a:lnTo>
                      <a:pt x="524381" y="0"/>
                    </a:lnTo>
                    <a:lnTo>
                      <a:pt x="527200" y="933"/>
                    </a:lnTo>
                    <a:lnTo>
                      <a:pt x="538478" y="4696"/>
                    </a:lnTo>
                    <a:lnTo>
                      <a:pt x="543183" y="11268"/>
                    </a:lnTo>
                    <a:lnTo>
                      <a:pt x="548822" y="15973"/>
                    </a:lnTo>
                    <a:lnTo>
                      <a:pt x="551641" y="16907"/>
                    </a:lnTo>
                    <a:lnTo>
                      <a:pt x="564795" y="19726"/>
                    </a:lnTo>
                    <a:lnTo>
                      <a:pt x="567615" y="19726"/>
                    </a:lnTo>
                    <a:lnTo>
                      <a:pt x="583588" y="15973"/>
                    </a:lnTo>
                    <a:lnTo>
                      <a:pt x="586408" y="14088"/>
                    </a:lnTo>
                    <a:lnTo>
                      <a:pt x="596742" y="7515"/>
                    </a:ln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6F5967E3-D675-9388-99FA-4F8AE92F1284}"/>
                  </a:ext>
                </a:extLst>
              </p:cNvPr>
              <p:cNvSpPr/>
              <p:nvPr/>
            </p:nvSpPr>
            <p:spPr>
              <a:xfrm>
                <a:off x="3185646" y="2316523"/>
                <a:ext cx="1137922" cy="1141669"/>
              </a:xfrm>
              <a:custGeom>
                <a:avLst/>
                <a:gdLst>
                  <a:gd name="connsiteX0" fmla="*/ 172917 w 857992"/>
                  <a:gd name="connsiteY0" fmla="*/ 436047 h 860817"/>
                  <a:gd name="connsiteX1" fmla="*/ 181375 w 857992"/>
                  <a:gd name="connsiteY1" fmla="*/ 427591 h 860817"/>
                  <a:gd name="connsiteX2" fmla="*/ 185128 w 857992"/>
                  <a:gd name="connsiteY2" fmla="*/ 425711 h 860817"/>
                  <a:gd name="connsiteX3" fmla="*/ 211446 w 857992"/>
                  <a:gd name="connsiteY3" fmla="*/ 425711 h 860817"/>
                  <a:gd name="connsiteX4" fmla="*/ 216141 w 857992"/>
                  <a:gd name="connsiteY4" fmla="*/ 428530 h 860817"/>
                  <a:gd name="connsiteX5" fmla="*/ 249031 w 857992"/>
                  <a:gd name="connsiteY5" fmla="*/ 421012 h 860817"/>
                  <a:gd name="connsiteX6" fmla="*/ 253736 w 857992"/>
                  <a:gd name="connsiteY6" fmla="*/ 418191 h 860817"/>
                  <a:gd name="connsiteX7" fmla="*/ 270653 w 857992"/>
                  <a:gd name="connsiteY7" fmla="*/ 405035 h 860817"/>
                  <a:gd name="connsiteX8" fmla="*/ 271586 w 857992"/>
                  <a:gd name="connsiteY8" fmla="*/ 400338 h 860817"/>
                  <a:gd name="connsiteX9" fmla="*/ 275349 w 857992"/>
                  <a:gd name="connsiteY9" fmla="*/ 385301 h 860817"/>
                  <a:gd name="connsiteX10" fmla="*/ 275349 w 857992"/>
                  <a:gd name="connsiteY10" fmla="*/ 373083 h 860817"/>
                  <a:gd name="connsiteX11" fmla="*/ 293208 w 857992"/>
                  <a:gd name="connsiteY11" fmla="*/ 360868 h 860817"/>
                  <a:gd name="connsiteX12" fmla="*/ 304476 w 857992"/>
                  <a:gd name="connsiteY12" fmla="*/ 338313 h 860817"/>
                  <a:gd name="connsiteX13" fmla="*/ 296961 w 857992"/>
                  <a:gd name="connsiteY13" fmla="*/ 320457 h 860817"/>
                  <a:gd name="connsiteX14" fmla="*/ 294142 w 857992"/>
                  <a:gd name="connsiteY14" fmla="*/ 309181 h 860817"/>
                  <a:gd name="connsiteX15" fmla="*/ 307296 w 857992"/>
                  <a:gd name="connsiteY15" fmla="*/ 299783 h 860817"/>
                  <a:gd name="connsiteX16" fmla="*/ 311058 w 857992"/>
                  <a:gd name="connsiteY16" fmla="*/ 292265 h 860817"/>
                  <a:gd name="connsiteX17" fmla="*/ 307296 w 857992"/>
                  <a:gd name="connsiteY17" fmla="*/ 288507 h 860817"/>
                  <a:gd name="connsiteX18" fmla="*/ 305419 w 857992"/>
                  <a:gd name="connsiteY18" fmla="*/ 280988 h 860817"/>
                  <a:gd name="connsiteX19" fmla="*/ 305419 w 857992"/>
                  <a:gd name="connsiteY19" fmla="*/ 265951 h 860817"/>
                  <a:gd name="connsiteX20" fmla="*/ 313877 w 857992"/>
                  <a:gd name="connsiteY20" fmla="*/ 261254 h 860817"/>
                  <a:gd name="connsiteX21" fmla="*/ 316697 w 857992"/>
                  <a:gd name="connsiteY21" fmla="*/ 263133 h 860817"/>
                  <a:gd name="connsiteX22" fmla="*/ 317640 w 857992"/>
                  <a:gd name="connsiteY22" fmla="*/ 253734 h 860817"/>
                  <a:gd name="connsiteX23" fmla="*/ 310115 w 857992"/>
                  <a:gd name="connsiteY23" fmla="*/ 245277 h 860817"/>
                  <a:gd name="connsiteX24" fmla="*/ 297904 w 857992"/>
                  <a:gd name="connsiteY24" fmla="*/ 240578 h 860817"/>
                  <a:gd name="connsiteX25" fmla="*/ 296018 w 857992"/>
                  <a:gd name="connsiteY25" fmla="*/ 233061 h 860817"/>
                  <a:gd name="connsiteX26" fmla="*/ 300723 w 857992"/>
                  <a:gd name="connsiteY26" fmla="*/ 228361 h 860817"/>
                  <a:gd name="connsiteX27" fmla="*/ 304476 w 857992"/>
                  <a:gd name="connsiteY27" fmla="*/ 230240 h 860817"/>
                  <a:gd name="connsiteX28" fmla="*/ 312001 w 857992"/>
                  <a:gd name="connsiteY28" fmla="*/ 225542 h 860817"/>
                  <a:gd name="connsiteX29" fmla="*/ 303543 w 857992"/>
                  <a:gd name="connsiteY29" fmla="*/ 218024 h 860817"/>
                  <a:gd name="connsiteX30" fmla="*/ 299780 w 857992"/>
                  <a:gd name="connsiteY30" fmla="*/ 215205 h 860817"/>
                  <a:gd name="connsiteX31" fmla="*/ 291322 w 857992"/>
                  <a:gd name="connsiteY31" fmla="*/ 207687 h 860817"/>
                  <a:gd name="connsiteX32" fmla="*/ 294142 w 857992"/>
                  <a:gd name="connsiteY32" fmla="*/ 198290 h 860817"/>
                  <a:gd name="connsiteX33" fmla="*/ 293208 w 857992"/>
                  <a:gd name="connsiteY33" fmla="*/ 185132 h 860817"/>
                  <a:gd name="connsiteX34" fmla="*/ 287560 w 857992"/>
                  <a:gd name="connsiteY34" fmla="*/ 184193 h 860817"/>
                  <a:gd name="connsiteX35" fmla="*/ 279111 w 857992"/>
                  <a:gd name="connsiteY35" fmla="*/ 183252 h 860817"/>
                  <a:gd name="connsiteX36" fmla="*/ 267834 w 857992"/>
                  <a:gd name="connsiteY36" fmla="*/ 178555 h 860817"/>
                  <a:gd name="connsiteX37" fmla="*/ 261252 w 857992"/>
                  <a:gd name="connsiteY37" fmla="*/ 175734 h 860817"/>
                  <a:gd name="connsiteX38" fmla="*/ 260309 w 857992"/>
                  <a:gd name="connsiteY38" fmla="*/ 171976 h 860817"/>
                  <a:gd name="connsiteX39" fmla="*/ 265948 w 857992"/>
                  <a:gd name="connsiteY39" fmla="*/ 167278 h 860817"/>
                  <a:gd name="connsiteX40" fmla="*/ 270653 w 857992"/>
                  <a:gd name="connsiteY40" fmla="*/ 168216 h 860817"/>
                  <a:gd name="connsiteX41" fmla="*/ 280045 w 857992"/>
                  <a:gd name="connsiteY41" fmla="*/ 168216 h 860817"/>
                  <a:gd name="connsiteX42" fmla="*/ 291322 w 857992"/>
                  <a:gd name="connsiteY42" fmla="*/ 169157 h 860817"/>
                  <a:gd name="connsiteX43" fmla="*/ 290379 w 857992"/>
                  <a:gd name="connsiteY43" fmla="*/ 165399 h 860817"/>
                  <a:gd name="connsiteX44" fmla="*/ 290379 w 857992"/>
                  <a:gd name="connsiteY44" fmla="*/ 159758 h 860817"/>
                  <a:gd name="connsiteX45" fmla="*/ 285683 w 857992"/>
                  <a:gd name="connsiteY45" fmla="*/ 150361 h 860817"/>
                  <a:gd name="connsiteX46" fmla="*/ 307296 w 857992"/>
                  <a:gd name="connsiteY46" fmla="*/ 148481 h 860817"/>
                  <a:gd name="connsiteX47" fmla="*/ 304476 w 857992"/>
                  <a:gd name="connsiteY47" fmla="*/ 138144 h 860817"/>
                  <a:gd name="connsiteX48" fmla="*/ 301657 w 857992"/>
                  <a:gd name="connsiteY48" fmla="*/ 133446 h 860817"/>
                  <a:gd name="connsiteX49" fmla="*/ 301657 w 857992"/>
                  <a:gd name="connsiteY49" fmla="*/ 124988 h 860817"/>
                  <a:gd name="connsiteX50" fmla="*/ 315754 w 857992"/>
                  <a:gd name="connsiteY50" fmla="*/ 123109 h 860817"/>
                  <a:gd name="connsiteX51" fmla="*/ 331737 w 857992"/>
                  <a:gd name="connsiteY51" fmla="*/ 109012 h 860817"/>
                  <a:gd name="connsiteX52" fmla="*/ 349587 w 857992"/>
                  <a:gd name="connsiteY52" fmla="*/ 106193 h 860817"/>
                  <a:gd name="connsiteX53" fmla="*/ 346767 w 857992"/>
                  <a:gd name="connsiteY53" fmla="*/ 96796 h 860817"/>
                  <a:gd name="connsiteX54" fmla="*/ 344891 w 857992"/>
                  <a:gd name="connsiteY54" fmla="*/ 93976 h 860817"/>
                  <a:gd name="connsiteX55" fmla="*/ 343948 w 857992"/>
                  <a:gd name="connsiteY55" fmla="*/ 84579 h 860817"/>
                  <a:gd name="connsiteX56" fmla="*/ 354282 w 857992"/>
                  <a:gd name="connsiteY56" fmla="*/ 80820 h 860817"/>
                  <a:gd name="connsiteX57" fmla="*/ 357111 w 857992"/>
                  <a:gd name="connsiteY57" fmla="*/ 65783 h 860817"/>
                  <a:gd name="connsiteX58" fmla="*/ 356168 w 857992"/>
                  <a:gd name="connsiteY58" fmla="*/ 62024 h 860817"/>
                  <a:gd name="connsiteX59" fmla="*/ 353349 w 857992"/>
                  <a:gd name="connsiteY59" fmla="*/ 42289 h 860817"/>
                  <a:gd name="connsiteX60" fmla="*/ 354282 w 857992"/>
                  <a:gd name="connsiteY60" fmla="*/ 34771 h 860817"/>
                  <a:gd name="connsiteX61" fmla="*/ 356168 w 857992"/>
                  <a:gd name="connsiteY61" fmla="*/ 21615 h 860817"/>
                  <a:gd name="connsiteX62" fmla="*/ 358988 w 857992"/>
                  <a:gd name="connsiteY62" fmla="*/ 16915 h 860817"/>
                  <a:gd name="connsiteX63" fmla="*/ 365560 w 857992"/>
                  <a:gd name="connsiteY63" fmla="*/ 7518 h 860817"/>
                  <a:gd name="connsiteX64" fmla="*/ 370265 w 857992"/>
                  <a:gd name="connsiteY64" fmla="*/ 7518 h 860817"/>
                  <a:gd name="connsiteX65" fmla="*/ 375904 w 857992"/>
                  <a:gd name="connsiteY65" fmla="*/ 3760 h 860817"/>
                  <a:gd name="connsiteX66" fmla="*/ 385296 w 857992"/>
                  <a:gd name="connsiteY66" fmla="*/ 0 h 860817"/>
                  <a:gd name="connsiteX67" fmla="*/ 389058 w 857992"/>
                  <a:gd name="connsiteY67" fmla="*/ 2820 h 860817"/>
                  <a:gd name="connsiteX68" fmla="*/ 399393 w 857992"/>
                  <a:gd name="connsiteY68" fmla="*/ 13157 h 860817"/>
                  <a:gd name="connsiteX69" fmla="*/ 404098 w 857992"/>
                  <a:gd name="connsiteY69" fmla="*/ 13157 h 860817"/>
                  <a:gd name="connsiteX70" fmla="*/ 418186 w 857992"/>
                  <a:gd name="connsiteY70" fmla="*/ 10338 h 860817"/>
                  <a:gd name="connsiteX71" fmla="*/ 421948 w 857992"/>
                  <a:gd name="connsiteY71" fmla="*/ 12218 h 860817"/>
                  <a:gd name="connsiteX72" fmla="*/ 426644 w 857992"/>
                  <a:gd name="connsiteY72" fmla="*/ 14097 h 860817"/>
                  <a:gd name="connsiteX73" fmla="*/ 437921 w 857992"/>
                  <a:gd name="connsiteY73" fmla="*/ 12218 h 860817"/>
                  <a:gd name="connsiteX74" fmla="*/ 456724 w 857992"/>
                  <a:gd name="connsiteY74" fmla="*/ 7518 h 860817"/>
                  <a:gd name="connsiteX75" fmla="*/ 460477 w 857992"/>
                  <a:gd name="connsiteY75" fmla="*/ 9397 h 860817"/>
                  <a:gd name="connsiteX76" fmla="*/ 473640 w 857992"/>
                  <a:gd name="connsiteY76" fmla="*/ 18795 h 860817"/>
                  <a:gd name="connsiteX77" fmla="*/ 486794 w 857992"/>
                  <a:gd name="connsiteY77" fmla="*/ 32892 h 860817"/>
                  <a:gd name="connsiteX78" fmla="*/ 489614 w 857992"/>
                  <a:gd name="connsiteY78" fmla="*/ 35712 h 860817"/>
                  <a:gd name="connsiteX79" fmla="*/ 492433 w 857992"/>
                  <a:gd name="connsiteY79" fmla="*/ 41350 h 860817"/>
                  <a:gd name="connsiteX80" fmla="*/ 494309 w 857992"/>
                  <a:gd name="connsiteY80" fmla="*/ 45108 h 860817"/>
                  <a:gd name="connsiteX81" fmla="*/ 494309 w 857992"/>
                  <a:gd name="connsiteY81" fmla="*/ 48868 h 860817"/>
                  <a:gd name="connsiteX82" fmla="*/ 496186 w 857992"/>
                  <a:gd name="connsiteY82" fmla="*/ 66724 h 860817"/>
                  <a:gd name="connsiteX83" fmla="*/ 512169 w 857992"/>
                  <a:gd name="connsiteY83" fmla="*/ 80820 h 860817"/>
                  <a:gd name="connsiteX84" fmla="*/ 527199 w 857992"/>
                  <a:gd name="connsiteY84" fmla="*/ 93976 h 860817"/>
                  <a:gd name="connsiteX85" fmla="*/ 530019 w 857992"/>
                  <a:gd name="connsiteY85" fmla="*/ 118411 h 860817"/>
                  <a:gd name="connsiteX86" fmla="*/ 532838 w 857992"/>
                  <a:gd name="connsiteY86" fmla="*/ 132505 h 860817"/>
                  <a:gd name="connsiteX87" fmla="*/ 538477 w 857992"/>
                  <a:gd name="connsiteY87" fmla="*/ 140964 h 860817"/>
                  <a:gd name="connsiteX88" fmla="*/ 544116 w 857992"/>
                  <a:gd name="connsiteY88" fmla="*/ 145664 h 860817"/>
                  <a:gd name="connsiteX89" fmla="*/ 550697 w 857992"/>
                  <a:gd name="connsiteY89" fmla="*/ 148481 h 860817"/>
                  <a:gd name="connsiteX90" fmla="*/ 555393 w 857992"/>
                  <a:gd name="connsiteY90" fmla="*/ 149423 h 860817"/>
                  <a:gd name="connsiteX91" fmla="*/ 558213 w 857992"/>
                  <a:gd name="connsiteY91" fmla="*/ 150361 h 860817"/>
                  <a:gd name="connsiteX92" fmla="*/ 556336 w 857992"/>
                  <a:gd name="connsiteY92" fmla="*/ 160699 h 860817"/>
                  <a:gd name="connsiteX93" fmla="*/ 557279 w 857992"/>
                  <a:gd name="connsiteY93" fmla="*/ 164458 h 860817"/>
                  <a:gd name="connsiteX94" fmla="*/ 557279 w 857992"/>
                  <a:gd name="connsiteY94" fmla="*/ 176675 h 860817"/>
                  <a:gd name="connsiteX95" fmla="*/ 555393 w 857992"/>
                  <a:gd name="connsiteY95" fmla="*/ 191711 h 860817"/>
                  <a:gd name="connsiteX96" fmla="*/ 552574 w 857992"/>
                  <a:gd name="connsiteY96" fmla="*/ 205808 h 860817"/>
                  <a:gd name="connsiteX97" fmla="*/ 539420 w 857992"/>
                  <a:gd name="connsiteY97" fmla="*/ 225542 h 860817"/>
                  <a:gd name="connsiteX98" fmla="*/ 536600 w 857992"/>
                  <a:gd name="connsiteY98" fmla="*/ 229301 h 860817"/>
                  <a:gd name="connsiteX99" fmla="*/ 525323 w 857992"/>
                  <a:gd name="connsiteY99" fmla="*/ 244337 h 860817"/>
                  <a:gd name="connsiteX100" fmla="*/ 524380 w 857992"/>
                  <a:gd name="connsiteY100" fmla="*/ 247157 h 860817"/>
                  <a:gd name="connsiteX101" fmla="*/ 519684 w 857992"/>
                  <a:gd name="connsiteY101" fmla="*/ 260313 h 860817"/>
                  <a:gd name="connsiteX102" fmla="*/ 518741 w 857992"/>
                  <a:gd name="connsiteY102" fmla="*/ 271589 h 860817"/>
                  <a:gd name="connsiteX103" fmla="*/ 519684 w 857992"/>
                  <a:gd name="connsiteY103" fmla="*/ 275349 h 860817"/>
                  <a:gd name="connsiteX104" fmla="*/ 522503 w 857992"/>
                  <a:gd name="connsiteY104" fmla="*/ 289445 h 860817"/>
                  <a:gd name="connsiteX105" fmla="*/ 527199 w 857992"/>
                  <a:gd name="connsiteY105" fmla="*/ 308241 h 860817"/>
                  <a:gd name="connsiteX106" fmla="*/ 529085 w 857992"/>
                  <a:gd name="connsiteY106" fmla="*/ 323277 h 860817"/>
                  <a:gd name="connsiteX107" fmla="*/ 532838 w 857992"/>
                  <a:gd name="connsiteY107" fmla="*/ 329856 h 860817"/>
                  <a:gd name="connsiteX108" fmla="*/ 551640 w 857992"/>
                  <a:gd name="connsiteY108" fmla="*/ 326095 h 860817"/>
                  <a:gd name="connsiteX109" fmla="*/ 554450 w 857992"/>
                  <a:gd name="connsiteY109" fmla="*/ 325157 h 860817"/>
                  <a:gd name="connsiteX110" fmla="*/ 577948 w 857992"/>
                  <a:gd name="connsiteY110" fmla="*/ 320457 h 860817"/>
                  <a:gd name="connsiteX111" fmla="*/ 581711 w 857992"/>
                  <a:gd name="connsiteY111" fmla="*/ 320457 h 860817"/>
                  <a:gd name="connsiteX112" fmla="*/ 593922 w 857992"/>
                  <a:gd name="connsiteY112" fmla="*/ 319518 h 860817"/>
                  <a:gd name="connsiteX113" fmla="*/ 600504 w 857992"/>
                  <a:gd name="connsiteY113" fmla="*/ 319518 h 860817"/>
                  <a:gd name="connsiteX114" fmla="*/ 611781 w 857992"/>
                  <a:gd name="connsiteY114" fmla="*/ 322337 h 860817"/>
                  <a:gd name="connsiteX115" fmla="*/ 621182 w 857992"/>
                  <a:gd name="connsiteY115" fmla="*/ 331736 h 860817"/>
                  <a:gd name="connsiteX116" fmla="*/ 624002 w 857992"/>
                  <a:gd name="connsiteY116" fmla="*/ 333615 h 860817"/>
                  <a:gd name="connsiteX117" fmla="*/ 627755 w 857992"/>
                  <a:gd name="connsiteY117" fmla="*/ 340192 h 860817"/>
                  <a:gd name="connsiteX118" fmla="*/ 630574 w 857992"/>
                  <a:gd name="connsiteY118" fmla="*/ 347710 h 860817"/>
                  <a:gd name="connsiteX119" fmla="*/ 634336 w 857992"/>
                  <a:gd name="connsiteY119" fmla="*/ 356168 h 860817"/>
                  <a:gd name="connsiteX120" fmla="*/ 635270 w 857992"/>
                  <a:gd name="connsiteY120" fmla="*/ 359927 h 860817"/>
                  <a:gd name="connsiteX121" fmla="*/ 636213 w 857992"/>
                  <a:gd name="connsiteY121" fmla="*/ 369324 h 860817"/>
                  <a:gd name="connsiteX122" fmla="*/ 651253 w 857992"/>
                  <a:gd name="connsiteY122" fmla="*/ 375903 h 860817"/>
                  <a:gd name="connsiteX123" fmla="*/ 670989 w 857992"/>
                  <a:gd name="connsiteY123" fmla="*/ 375903 h 860817"/>
                  <a:gd name="connsiteX124" fmla="*/ 694477 w 857992"/>
                  <a:gd name="connsiteY124" fmla="*/ 376844 h 860817"/>
                  <a:gd name="connsiteX125" fmla="*/ 698240 w 857992"/>
                  <a:gd name="connsiteY125" fmla="*/ 376844 h 860817"/>
                  <a:gd name="connsiteX126" fmla="*/ 717975 w 857992"/>
                  <a:gd name="connsiteY126" fmla="*/ 375903 h 860817"/>
                  <a:gd name="connsiteX127" fmla="*/ 720795 w 857992"/>
                  <a:gd name="connsiteY127" fmla="*/ 376844 h 860817"/>
                  <a:gd name="connsiteX128" fmla="*/ 723614 w 857992"/>
                  <a:gd name="connsiteY128" fmla="*/ 377782 h 860817"/>
                  <a:gd name="connsiteX129" fmla="*/ 738645 w 857992"/>
                  <a:gd name="connsiteY129" fmla="*/ 383421 h 860817"/>
                  <a:gd name="connsiteX130" fmla="*/ 742407 w 857992"/>
                  <a:gd name="connsiteY130" fmla="*/ 385301 h 860817"/>
                  <a:gd name="connsiteX131" fmla="*/ 757447 w 857992"/>
                  <a:gd name="connsiteY131" fmla="*/ 390000 h 860817"/>
                  <a:gd name="connsiteX132" fmla="*/ 761200 w 857992"/>
                  <a:gd name="connsiteY132" fmla="*/ 390000 h 860817"/>
                  <a:gd name="connsiteX133" fmla="*/ 776240 w 857992"/>
                  <a:gd name="connsiteY133" fmla="*/ 388121 h 860817"/>
                  <a:gd name="connsiteX134" fmla="*/ 795976 w 857992"/>
                  <a:gd name="connsiteY134" fmla="*/ 381541 h 860817"/>
                  <a:gd name="connsiteX135" fmla="*/ 803491 w 857992"/>
                  <a:gd name="connsiteY135" fmla="*/ 377782 h 860817"/>
                  <a:gd name="connsiteX136" fmla="*/ 812892 w 857992"/>
                  <a:gd name="connsiteY136" fmla="*/ 379662 h 860817"/>
                  <a:gd name="connsiteX137" fmla="*/ 823227 w 857992"/>
                  <a:gd name="connsiteY137" fmla="*/ 374964 h 860817"/>
                  <a:gd name="connsiteX138" fmla="*/ 826989 w 857992"/>
                  <a:gd name="connsiteY138" fmla="*/ 374964 h 860817"/>
                  <a:gd name="connsiteX139" fmla="*/ 833561 w 857992"/>
                  <a:gd name="connsiteY139" fmla="*/ 385301 h 860817"/>
                  <a:gd name="connsiteX140" fmla="*/ 836381 w 857992"/>
                  <a:gd name="connsiteY140" fmla="*/ 387180 h 860817"/>
                  <a:gd name="connsiteX141" fmla="*/ 841077 w 857992"/>
                  <a:gd name="connsiteY141" fmla="*/ 390938 h 860817"/>
                  <a:gd name="connsiteX142" fmla="*/ 847658 w 857992"/>
                  <a:gd name="connsiteY142" fmla="*/ 392818 h 860817"/>
                  <a:gd name="connsiteX143" fmla="*/ 853297 w 857992"/>
                  <a:gd name="connsiteY143" fmla="*/ 397517 h 860817"/>
                  <a:gd name="connsiteX144" fmla="*/ 857993 w 857992"/>
                  <a:gd name="connsiteY144" fmla="*/ 405976 h 860817"/>
                  <a:gd name="connsiteX145" fmla="*/ 854240 w 857992"/>
                  <a:gd name="connsiteY145" fmla="*/ 409735 h 860817"/>
                  <a:gd name="connsiteX146" fmla="*/ 846715 w 857992"/>
                  <a:gd name="connsiteY146" fmla="*/ 409735 h 860817"/>
                  <a:gd name="connsiteX147" fmla="*/ 845782 w 857992"/>
                  <a:gd name="connsiteY147" fmla="*/ 419132 h 860817"/>
                  <a:gd name="connsiteX148" fmla="*/ 842020 w 857992"/>
                  <a:gd name="connsiteY148" fmla="*/ 433228 h 860817"/>
                  <a:gd name="connsiteX149" fmla="*/ 842020 w 857992"/>
                  <a:gd name="connsiteY149" fmla="*/ 436047 h 860817"/>
                  <a:gd name="connsiteX150" fmla="*/ 833561 w 857992"/>
                  <a:gd name="connsiteY150" fmla="*/ 446385 h 860817"/>
                  <a:gd name="connsiteX151" fmla="*/ 830742 w 857992"/>
                  <a:gd name="connsiteY151" fmla="*/ 447325 h 860817"/>
                  <a:gd name="connsiteX152" fmla="*/ 828866 w 857992"/>
                  <a:gd name="connsiteY152" fmla="*/ 443565 h 860817"/>
                  <a:gd name="connsiteX153" fmla="*/ 823227 w 857992"/>
                  <a:gd name="connsiteY153" fmla="*/ 442626 h 860817"/>
                  <a:gd name="connsiteX154" fmla="*/ 820407 w 857992"/>
                  <a:gd name="connsiteY154" fmla="*/ 449205 h 860817"/>
                  <a:gd name="connsiteX155" fmla="*/ 813826 w 857992"/>
                  <a:gd name="connsiteY155" fmla="*/ 452964 h 860817"/>
                  <a:gd name="connsiteX156" fmla="*/ 815711 w 857992"/>
                  <a:gd name="connsiteY156" fmla="*/ 456723 h 860817"/>
                  <a:gd name="connsiteX157" fmla="*/ 816645 w 857992"/>
                  <a:gd name="connsiteY157" fmla="*/ 459541 h 860817"/>
                  <a:gd name="connsiteX158" fmla="*/ 817588 w 857992"/>
                  <a:gd name="connsiteY158" fmla="*/ 464241 h 860817"/>
                  <a:gd name="connsiteX159" fmla="*/ 813826 w 857992"/>
                  <a:gd name="connsiteY159" fmla="*/ 466120 h 860817"/>
                  <a:gd name="connsiteX160" fmla="*/ 813826 w 857992"/>
                  <a:gd name="connsiteY160" fmla="*/ 472699 h 860817"/>
                  <a:gd name="connsiteX161" fmla="*/ 820407 w 857992"/>
                  <a:gd name="connsiteY161" fmla="*/ 475518 h 860817"/>
                  <a:gd name="connsiteX162" fmla="*/ 816645 w 857992"/>
                  <a:gd name="connsiteY162" fmla="*/ 479276 h 860817"/>
                  <a:gd name="connsiteX163" fmla="*/ 816645 w 857992"/>
                  <a:gd name="connsiteY163" fmla="*/ 486794 h 860817"/>
                  <a:gd name="connsiteX164" fmla="*/ 823227 w 857992"/>
                  <a:gd name="connsiteY164" fmla="*/ 483976 h 860817"/>
                  <a:gd name="connsiteX165" fmla="*/ 822284 w 857992"/>
                  <a:gd name="connsiteY165" fmla="*/ 495252 h 860817"/>
                  <a:gd name="connsiteX166" fmla="*/ 827923 w 857992"/>
                  <a:gd name="connsiteY166" fmla="*/ 500890 h 860817"/>
                  <a:gd name="connsiteX167" fmla="*/ 824170 w 857992"/>
                  <a:gd name="connsiteY167" fmla="*/ 507469 h 860817"/>
                  <a:gd name="connsiteX168" fmla="*/ 819464 w 857992"/>
                  <a:gd name="connsiteY168" fmla="*/ 506529 h 860817"/>
                  <a:gd name="connsiteX169" fmla="*/ 815711 w 857992"/>
                  <a:gd name="connsiteY169" fmla="*/ 506529 h 860817"/>
                  <a:gd name="connsiteX170" fmla="*/ 808187 w 857992"/>
                  <a:gd name="connsiteY170" fmla="*/ 508408 h 860817"/>
                  <a:gd name="connsiteX171" fmla="*/ 809130 w 857992"/>
                  <a:gd name="connsiteY171" fmla="*/ 513108 h 860817"/>
                  <a:gd name="connsiteX172" fmla="*/ 815711 w 857992"/>
                  <a:gd name="connsiteY172" fmla="*/ 519687 h 860817"/>
                  <a:gd name="connsiteX173" fmla="*/ 823227 w 857992"/>
                  <a:gd name="connsiteY173" fmla="*/ 527205 h 860817"/>
                  <a:gd name="connsiteX174" fmla="*/ 830742 w 857992"/>
                  <a:gd name="connsiteY174" fmla="*/ 527205 h 860817"/>
                  <a:gd name="connsiteX175" fmla="*/ 833561 w 857992"/>
                  <a:gd name="connsiteY175" fmla="*/ 526264 h 860817"/>
                  <a:gd name="connsiteX176" fmla="*/ 842020 w 857992"/>
                  <a:gd name="connsiteY176" fmla="*/ 524385 h 860817"/>
                  <a:gd name="connsiteX177" fmla="*/ 842963 w 857992"/>
                  <a:gd name="connsiteY177" fmla="*/ 528143 h 860817"/>
                  <a:gd name="connsiteX178" fmla="*/ 837324 w 857992"/>
                  <a:gd name="connsiteY178" fmla="*/ 531902 h 860817"/>
                  <a:gd name="connsiteX179" fmla="*/ 834504 w 857992"/>
                  <a:gd name="connsiteY179" fmla="*/ 532843 h 860817"/>
                  <a:gd name="connsiteX180" fmla="*/ 827923 w 857992"/>
                  <a:gd name="connsiteY180" fmla="*/ 536601 h 860817"/>
                  <a:gd name="connsiteX181" fmla="*/ 830742 w 857992"/>
                  <a:gd name="connsiteY181" fmla="*/ 541301 h 860817"/>
                  <a:gd name="connsiteX182" fmla="*/ 836381 w 857992"/>
                  <a:gd name="connsiteY182" fmla="*/ 542240 h 860817"/>
                  <a:gd name="connsiteX183" fmla="*/ 839200 w 857992"/>
                  <a:gd name="connsiteY183" fmla="*/ 548819 h 860817"/>
                  <a:gd name="connsiteX184" fmla="*/ 844839 w 857992"/>
                  <a:gd name="connsiteY184" fmla="*/ 548819 h 860817"/>
                  <a:gd name="connsiteX185" fmla="*/ 851421 w 857992"/>
                  <a:gd name="connsiteY185" fmla="*/ 559155 h 860817"/>
                  <a:gd name="connsiteX186" fmla="*/ 848601 w 857992"/>
                  <a:gd name="connsiteY186" fmla="*/ 561975 h 860817"/>
                  <a:gd name="connsiteX187" fmla="*/ 843896 w 857992"/>
                  <a:gd name="connsiteY187" fmla="*/ 570438 h 860817"/>
                  <a:gd name="connsiteX188" fmla="*/ 839200 w 857992"/>
                  <a:gd name="connsiteY188" fmla="*/ 567609 h 860817"/>
                  <a:gd name="connsiteX189" fmla="*/ 831685 w 857992"/>
                  <a:gd name="connsiteY189" fmla="*/ 565734 h 860817"/>
                  <a:gd name="connsiteX190" fmla="*/ 828866 w 857992"/>
                  <a:gd name="connsiteY190" fmla="*/ 567609 h 860817"/>
                  <a:gd name="connsiteX191" fmla="*/ 830742 w 857992"/>
                  <a:gd name="connsiteY191" fmla="*/ 577953 h 860817"/>
                  <a:gd name="connsiteX192" fmla="*/ 836381 w 857992"/>
                  <a:gd name="connsiteY192" fmla="*/ 587345 h 860817"/>
                  <a:gd name="connsiteX193" fmla="*/ 830742 w 857992"/>
                  <a:gd name="connsiteY193" fmla="*/ 594870 h 860817"/>
                  <a:gd name="connsiteX194" fmla="*/ 816645 w 857992"/>
                  <a:gd name="connsiteY194" fmla="*/ 601442 h 860817"/>
                  <a:gd name="connsiteX195" fmla="*/ 809130 w 857992"/>
                  <a:gd name="connsiteY195" fmla="*/ 609900 h 860817"/>
                  <a:gd name="connsiteX196" fmla="*/ 808187 w 857992"/>
                  <a:gd name="connsiteY196" fmla="*/ 619301 h 860817"/>
                  <a:gd name="connsiteX197" fmla="*/ 806310 w 857992"/>
                  <a:gd name="connsiteY197" fmla="*/ 631512 h 860817"/>
                  <a:gd name="connsiteX198" fmla="*/ 806310 w 857992"/>
                  <a:gd name="connsiteY198" fmla="*/ 639037 h 860817"/>
                  <a:gd name="connsiteX199" fmla="*/ 794090 w 857992"/>
                  <a:gd name="connsiteY199" fmla="*/ 640913 h 860817"/>
                  <a:gd name="connsiteX200" fmla="*/ 791270 w 857992"/>
                  <a:gd name="connsiteY200" fmla="*/ 640913 h 860817"/>
                  <a:gd name="connsiteX201" fmla="*/ 783755 w 857992"/>
                  <a:gd name="connsiteY201" fmla="*/ 637161 h 860817"/>
                  <a:gd name="connsiteX202" fmla="*/ 780936 w 857992"/>
                  <a:gd name="connsiteY202" fmla="*/ 636218 h 860817"/>
                  <a:gd name="connsiteX203" fmla="*/ 777173 w 857992"/>
                  <a:gd name="connsiteY203" fmla="*/ 637161 h 860817"/>
                  <a:gd name="connsiteX204" fmla="*/ 773421 w 857992"/>
                  <a:gd name="connsiteY204" fmla="*/ 639037 h 860817"/>
                  <a:gd name="connsiteX205" fmla="*/ 763076 w 857992"/>
                  <a:gd name="connsiteY205" fmla="*/ 642799 h 860817"/>
                  <a:gd name="connsiteX206" fmla="*/ 760266 w 857992"/>
                  <a:gd name="connsiteY206" fmla="*/ 643733 h 860817"/>
                  <a:gd name="connsiteX207" fmla="*/ 755561 w 857992"/>
                  <a:gd name="connsiteY207" fmla="*/ 649372 h 860817"/>
                  <a:gd name="connsiteX208" fmla="*/ 748989 w 857992"/>
                  <a:gd name="connsiteY208" fmla="*/ 654067 h 860817"/>
                  <a:gd name="connsiteX209" fmla="*/ 743350 w 857992"/>
                  <a:gd name="connsiteY209" fmla="*/ 662526 h 860817"/>
                  <a:gd name="connsiteX210" fmla="*/ 737711 w 857992"/>
                  <a:gd name="connsiteY210" fmla="*/ 656887 h 860817"/>
                  <a:gd name="connsiteX211" fmla="*/ 731130 w 857992"/>
                  <a:gd name="connsiteY211" fmla="*/ 656887 h 860817"/>
                  <a:gd name="connsiteX212" fmla="*/ 725491 w 857992"/>
                  <a:gd name="connsiteY212" fmla="*/ 659706 h 860817"/>
                  <a:gd name="connsiteX213" fmla="*/ 721728 w 857992"/>
                  <a:gd name="connsiteY213" fmla="*/ 660649 h 860817"/>
                  <a:gd name="connsiteX214" fmla="*/ 716089 w 857992"/>
                  <a:gd name="connsiteY214" fmla="*/ 667231 h 860817"/>
                  <a:gd name="connsiteX215" fmla="*/ 717032 w 857992"/>
                  <a:gd name="connsiteY215" fmla="*/ 674746 h 860817"/>
                  <a:gd name="connsiteX216" fmla="*/ 705755 w 857992"/>
                  <a:gd name="connsiteY216" fmla="*/ 680385 h 860817"/>
                  <a:gd name="connsiteX217" fmla="*/ 702935 w 857992"/>
                  <a:gd name="connsiteY217" fmla="*/ 680385 h 860817"/>
                  <a:gd name="connsiteX218" fmla="*/ 695420 w 857992"/>
                  <a:gd name="connsiteY218" fmla="*/ 678509 h 860817"/>
                  <a:gd name="connsiteX219" fmla="*/ 686962 w 857992"/>
                  <a:gd name="connsiteY219" fmla="*/ 682262 h 860817"/>
                  <a:gd name="connsiteX220" fmla="*/ 678504 w 857992"/>
                  <a:gd name="connsiteY220" fmla="*/ 686967 h 860817"/>
                  <a:gd name="connsiteX221" fmla="*/ 675685 w 857992"/>
                  <a:gd name="connsiteY221" fmla="*/ 689786 h 860817"/>
                  <a:gd name="connsiteX222" fmla="*/ 670989 w 857992"/>
                  <a:gd name="connsiteY222" fmla="*/ 695425 h 860817"/>
                  <a:gd name="connsiteX223" fmla="*/ 672865 w 857992"/>
                  <a:gd name="connsiteY223" fmla="*/ 701997 h 860817"/>
                  <a:gd name="connsiteX224" fmla="*/ 668169 w 857992"/>
                  <a:gd name="connsiteY224" fmla="*/ 704817 h 860817"/>
                  <a:gd name="connsiteX225" fmla="*/ 667226 w 857992"/>
                  <a:gd name="connsiteY225" fmla="*/ 711398 h 860817"/>
                  <a:gd name="connsiteX226" fmla="*/ 658768 w 857992"/>
                  <a:gd name="connsiteY226" fmla="*/ 714218 h 860817"/>
                  <a:gd name="connsiteX227" fmla="*/ 650310 w 857992"/>
                  <a:gd name="connsiteY227" fmla="*/ 717037 h 860817"/>
                  <a:gd name="connsiteX228" fmla="*/ 647490 w 857992"/>
                  <a:gd name="connsiteY228" fmla="*/ 724552 h 860817"/>
                  <a:gd name="connsiteX229" fmla="*/ 644671 w 857992"/>
                  <a:gd name="connsiteY229" fmla="*/ 729248 h 860817"/>
                  <a:gd name="connsiteX230" fmla="*/ 634336 w 857992"/>
                  <a:gd name="connsiteY230" fmla="*/ 725495 h 860817"/>
                  <a:gd name="connsiteX231" fmla="*/ 630574 w 857992"/>
                  <a:gd name="connsiteY231" fmla="*/ 725495 h 860817"/>
                  <a:gd name="connsiteX232" fmla="*/ 619297 w 857992"/>
                  <a:gd name="connsiteY232" fmla="*/ 727372 h 860817"/>
                  <a:gd name="connsiteX233" fmla="*/ 617420 w 857992"/>
                  <a:gd name="connsiteY233" fmla="*/ 729248 h 860817"/>
                  <a:gd name="connsiteX234" fmla="*/ 609895 w 857992"/>
                  <a:gd name="connsiteY234" fmla="*/ 735830 h 860817"/>
                  <a:gd name="connsiteX235" fmla="*/ 614601 w 857992"/>
                  <a:gd name="connsiteY235" fmla="*/ 743345 h 860817"/>
                  <a:gd name="connsiteX236" fmla="*/ 620239 w 857992"/>
                  <a:gd name="connsiteY236" fmla="*/ 751803 h 860817"/>
                  <a:gd name="connsiteX237" fmla="*/ 617420 w 857992"/>
                  <a:gd name="connsiteY237" fmla="*/ 754623 h 860817"/>
                  <a:gd name="connsiteX238" fmla="*/ 617420 w 857992"/>
                  <a:gd name="connsiteY238" fmla="*/ 758385 h 860817"/>
                  <a:gd name="connsiteX239" fmla="*/ 624935 w 857992"/>
                  <a:gd name="connsiteY239" fmla="*/ 760262 h 860817"/>
                  <a:gd name="connsiteX240" fmla="*/ 626812 w 857992"/>
                  <a:gd name="connsiteY240" fmla="*/ 764958 h 860817"/>
                  <a:gd name="connsiteX241" fmla="*/ 624002 w 857992"/>
                  <a:gd name="connsiteY241" fmla="*/ 768720 h 860817"/>
                  <a:gd name="connsiteX242" fmla="*/ 624002 w 857992"/>
                  <a:gd name="connsiteY242" fmla="*/ 775302 h 860817"/>
                  <a:gd name="connsiteX243" fmla="*/ 626812 w 857992"/>
                  <a:gd name="connsiteY243" fmla="*/ 784693 h 860817"/>
                  <a:gd name="connsiteX244" fmla="*/ 615544 w 857992"/>
                  <a:gd name="connsiteY244" fmla="*/ 783760 h 860817"/>
                  <a:gd name="connsiteX245" fmla="*/ 607085 w 857992"/>
                  <a:gd name="connsiteY245" fmla="*/ 779055 h 860817"/>
                  <a:gd name="connsiteX246" fmla="*/ 602380 w 857992"/>
                  <a:gd name="connsiteY246" fmla="*/ 781874 h 860817"/>
                  <a:gd name="connsiteX247" fmla="*/ 603323 w 857992"/>
                  <a:gd name="connsiteY247" fmla="*/ 784693 h 860817"/>
                  <a:gd name="connsiteX248" fmla="*/ 610838 w 857992"/>
                  <a:gd name="connsiteY248" fmla="*/ 791275 h 860817"/>
                  <a:gd name="connsiteX249" fmla="*/ 610838 w 857992"/>
                  <a:gd name="connsiteY249" fmla="*/ 795037 h 860817"/>
                  <a:gd name="connsiteX250" fmla="*/ 598627 w 857992"/>
                  <a:gd name="connsiteY250" fmla="*/ 796914 h 860817"/>
                  <a:gd name="connsiteX251" fmla="*/ 590169 w 857992"/>
                  <a:gd name="connsiteY251" fmla="*/ 798790 h 860817"/>
                  <a:gd name="connsiteX252" fmla="*/ 591102 w 857992"/>
                  <a:gd name="connsiteY252" fmla="*/ 802553 h 860817"/>
                  <a:gd name="connsiteX253" fmla="*/ 595808 w 857992"/>
                  <a:gd name="connsiteY253" fmla="*/ 813830 h 860817"/>
                  <a:gd name="connsiteX254" fmla="*/ 597684 w 857992"/>
                  <a:gd name="connsiteY254" fmla="*/ 816650 h 860817"/>
                  <a:gd name="connsiteX255" fmla="*/ 597684 w 857992"/>
                  <a:gd name="connsiteY255" fmla="*/ 828870 h 860817"/>
                  <a:gd name="connsiteX256" fmla="*/ 587350 w 857992"/>
                  <a:gd name="connsiteY256" fmla="*/ 828870 h 860817"/>
                  <a:gd name="connsiteX257" fmla="*/ 576072 w 857992"/>
                  <a:gd name="connsiteY257" fmla="*/ 833566 h 860817"/>
                  <a:gd name="connsiteX258" fmla="*/ 575129 w 857992"/>
                  <a:gd name="connsiteY258" fmla="*/ 843901 h 860817"/>
                  <a:gd name="connsiteX259" fmla="*/ 567614 w 857992"/>
                  <a:gd name="connsiteY259" fmla="*/ 842024 h 860817"/>
                  <a:gd name="connsiteX260" fmla="*/ 560099 w 857992"/>
                  <a:gd name="connsiteY260" fmla="*/ 843901 h 860817"/>
                  <a:gd name="connsiteX261" fmla="*/ 560099 w 857992"/>
                  <a:gd name="connsiteY261" fmla="*/ 849540 h 860817"/>
                  <a:gd name="connsiteX262" fmla="*/ 553517 w 857992"/>
                  <a:gd name="connsiteY262" fmla="*/ 855178 h 860817"/>
                  <a:gd name="connsiteX263" fmla="*/ 548821 w 857992"/>
                  <a:gd name="connsiteY263" fmla="*/ 851416 h 860817"/>
                  <a:gd name="connsiteX264" fmla="*/ 545059 w 857992"/>
                  <a:gd name="connsiteY264" fmla="*/ 857055 h 860817"/>
                  <a:gd name="connsiteX265" fmla="*/ 538477 w 857992"/>
                  <a:gd name="connsiteY265" fmla="*/ 857055 h 860817"/>
                  <a:gd name="connsiteX266" fmla="*/ 530962 w 857992"/>
                  <a:gd name="connsiteY266" fmla="*/ 855178 h 860817"/>
                  <a:gd name="connsiteX267" fmla="*/ 524380 w 857992"/>
                  <a:gd name="connsiteY267" fmla="*/ 854235 h 860817"/>
                  <a:gd name="connsiteX268" fmla="*/ 514988 w 857992"/>
                  <a:gd name="connsiteY268" fmla="*/ 855178 h 860817"/>
                  <a:gd name="connsiteX269" fmla="*/ 505587 w 857992"/>
                  <a:gd name="connsiteY269" fmla="*/ 852359 h 860817"/>
                  <a:gd name="connsiteX270" fmla="*/ 499005 w 857992"/>
                  <a:gd name="connsiteY270" fmla="*/ 853302 h 860817"/>
                  <a:gd name="connsiteX271" fmla="*/ 493366 w 857992"/>
                  <a:gd name="connsiteY271" fmla="*/ 857998 h 860817"/>
                  <a:gd name="connsiteX272" fmla="*/ 484918 w 857992"/>
                  <a:gd name="connsiteY272" fmla="*/ 856121 h 860817"/>
                  <a:gd name="connsiteX273" fmla="*/ 481155 w 857992"/>
                  <a:gd name="connsiteY273" fmla="*/ 856121 h 860817"/>
                  <a:gd name="connsiteX274" fmla="*/ 471754 w 857992"/>
                  <a:gd name="connsiteY274" fmla="*/ 859874 h 860817"/>
                  <a:gd name="connsiteX275" fmla="*/ 467058 w 857992"/>
                  <a:gd name="connsiteY275" fmla="*/ 860817 h 860817"/>
                  <a:gd name="connsiteX276" fmla="*/ 456724 w 857992"/>
                  <a:gd name="connsiteY276" fmla="*/ 851416 h 860817"/>
                  <a:gd name="connsiteX277" fmla="*/ 447323 w 857992"/>
                  <a:gd name="connsiteY277" fmla="*/ 842958 h 860817"/>
                  <a:gd name="connsiteX278" fmla="*/ 445446 w 857992"/>
                  <a:gd name="connsiteY278" fmla="*/ 841081 h 860817"/>
                  <a:gd name="connsiteX279" fmla="*/ 443560 w 857992"/>
                  <a:gd name="connsiteY279" fmla="*/ 832623 h 860817"/>
                  <a:gd name="connsiteX280" fmla="*/ 445446 w 857992"/>
                  <a:gd name="connsiteY280" fmla="*/ 826984 h 860817"/>
                  <a:gd name="connsiteX281" fmla="*/ 450142 w 857992"/>
                  <a:gd name="connsiteY281" fmla="*/ 821346 h 860817"/>
                  <a:gd name="connsiteX282" fmla="*/ 452961 w 857992"/>
                  <a:gd name="connsiteY282" fmla="*/ 819469 h 860817"/>
                  <a:gd name="connsiteX283" fmla="*/ 462362 w 857992"/>
                  <a:gd name="connsiteY283" fmla="*/ 804429 h 860817"/>
                  <a:gd name="connsiteX284" fmla="*/ 463296 w 857992"/>
                  <a:gd name="connsiteY284" fmla="*/ 800676 h 860817"/>
                  <a:gd name="connsiteX285" fmla="*/ 464239 w 857992"/>
                  <a:gd name="connsiteY285" fmla="*/ 788456 h 860817"/>
                  <a:gd name="connsiteX286" fmla="*/ 463296 w 857992"/>
                  <a:gd name="connsiteY286" fmla="*/ 785636 h 860817"/>
                  <a:gd name="connsiteX287" fmla="*/ 463296 w 857992"/>
                  <a:gd name="connsiteY287" fmla="*/ 782817 h 860817"/>
                  <a:gd name="connsiteX288" fmla="*/ 457657 w 857992"/>
                  <a:gd name="connsiteY288" fmla="*/ 771539 h 860817"/>
                  <a:gd name="connsiteX289" fmla="*/ 450142 w 857992"/>
                  <a:gd name="connsiteY289" fmla="*/ 761205 h 860817"/>
                  <a:gd name="connsiteX290" fmla="*/ 447323 w 857992"/>
                  <a:gd name="connsiteY290" fmla="*/ 758385 h 860817"/>
                  <a:gd name="connsiteX291" fmla="*/ 434169 w 857992"/>
                  <a:gd name="connsiteY291" fmla="*/ 741469 h 860817"/>
                  <a:gd name="connsiteX292" fmla="*/ 430406 w 857992"/>
                  <a:gd name="connsiteY292" fmla="*/ 735830 h 860817"/>
                  <a:gd name="connsiteX293" fmla="*/ 425710 w 857992"/>
                  <a:gd name="connsiteY293" fmla="*/ 728315 h 860817"/>
                  <a:gd name="connsiteX294" fmla="*/ 422891 w 857992"/>
                  <a:gd name="connsiteY294" fmla="*/ 718914 h 860817"/>
                  <a:gd name="connsiteX295" fmla="*/ 413490 w 857992"/>
                  <a:gd name="connsiteY295" fmla="*/ 705760 h 860817"/>
                  <a:gd name="connsiteX296" fmla="*/ 412556 w 857992"/>
                  <a:gd name="connsiteY296" fmla="*/ 701997 h 860817"/>
                  <a:gd name="connsiteX297" fmla="*/ 408794 w 857992"/>
                  <a:gd name="connsiteY297" fmla="*/ 689786 h 860817"/>
                  <a:gd name="connsiteX298" fmla="*/ 407851 w 857992"/>
                  <a:gd name="connsiteY298" fmla="*/ 686967 h 860817"/>
                  <a:gd name="connsiteX299" fmla="*/ 403155 w 857992"/>
                  <a:gd name="connsiteY299" fmla="*/ 680385 h 860817"/>
                  <a:gd name="connsiteX300" fmla="*/ 392821 w 857992"/>
                  <a:gd name="connsiteY300" fmla="*/ 675689 h 860817"/>
                  <a:gd name="connsiteX301" fmla="*/ 377781 w 857992"/>
                  <a:gd name="connsiteY301" fmla="*/ 674746 h 860817"/>
                  <a:gd name="connsiteX302" fmla="*/ 374961 w 857992"/>
                  <a:gd name="connsiteY302" fmla="*/ 673803 h 860817"/>
                  <a:gd name="connsiteX303" fmla="*/ 359921 w 857992"/>
                  <a:gd name="connsiteY303" fmla="*/ 672870 h 860817"/>
                  <a:gd name="connsiteX304" fmla="*/ 356168 w 857992"/>
                  <a:gd name="connsiteY304" fmla="*/ 671927 h 860817"/>
                  <a:gd name="connsiteX305" fmla="*/ 334556 w 857992"/>
                  <a:gd name="connsiteY305" fmla="*/ 665345 h 860817"/>
                  <a:gd name="connsiteX306" fmla="*/ 331737 w 857992"/>
                  <a:gd name="connsiteY306" fmla="*/ 664412 h 860817"/>
                  <a:gd name="connsiteX307" fmla="*/ 307296 w 857992"/>
                  <a:gd name="connsiteY307" fmla="*/ 655953 h 860817"/>
                  <a:gd name="connsiteX308" fmla="*/ 285683 w 857992"/>
                  <a:gd name="connsiteY308" fmla="*/ 651248 h 860817"/>
                  <a:gd name="connsiteX309" fmla="*/ 279111 w 857992"/>
                  <a:gd name="connsiteY309" fmla="*/ 651248 h 860817"/>
                  <a:gd name="connsiteX310" fmla="*/ 259375 w 857992"/>
                  <a:gd name="connsiteY310" fmla="*/ 650315 h 860817"/>
                  <a:gd name="connsiteX311" fmla="*/ 256556 w 857992"/>
                  <a:gd name="connsiteY311" fmla="*/ 650315 h 860817"/>
                  <a:gd name="connsiteX312" fmla="*/ 235877 w 857992"/>
                  <a:gd name="connsiteY312" fmla="*/ 645609 h 860817"/>
                  <a:gd name="connsiteX313" fmla="*/ 233058 w 857992"/>
                  <a:gd name="connsiteY313" fmla="*/ 644676 h 860817"/>
                  <a:gd name="connsiteX314" fmla="*/ 216141 w 857992"/>
                  <a:gd name="connsiteY314" fmla="*/ 643733 h 860817"/>
                  <a:gd name="connsiteX315" fmla="*/ 202044 w 857992"/>
                  <a:gd name="connsiteY315" fmla="*/ 645609 h 860817"/>
                  <a:gd name="connsiteX316" fmla="*/ 189833 w 857992"/>
                  <a:gd name="connsiteY316" fmla="*/ 645609 h 860817"/>
                  <a:gd name="connsiteX317" fmla="*/ 187014 w 857992"/>
                  <a:gd name="connsiteY317" fmla="*/ 655010 h 860817"/>
                  <a:gd name="connsiteX318" fmla="*/ 185128 w 857992"/>
                  <a:gd name="connsiteY318" fmla="*/ 657830 h 860817"/>
                  <a:gd name="connsiteX319" fmla="*/ 180432 w 857992"/>
                  <a:gd name="connsiteY319" fmla="*/ 666288 h 860817"/>
                  <a:gd name="connsiteX320" fmla="*/ 177613 w 857992"/>
                  <a:gd name="connsiteY320" fmla="*/ 669107 h 860817"/>
                  <a:gd name="connsiteX321" fmla="*/ 171031 w 857992"/>
                  <a:gd name="connsiteY321" fmla="*/ 672870 h 860817"/>
                  <a:gd name="connsiteX322" fmla="*/ 167278 w 857992"/>
                  <a:gd name="connsiteY322" fmla="*/ 672870 h 860817"/>
                  <a:gd name="connsiteX323" fmla="*/ 156000 w 857992"/>
                  <a:gd name="connsiteY323" fmla="*/ 673803 h 860817"/>
                  <a:gd name="connsiteX324" fmla="*/ 147542 w 857992"/>
                  <a:gd name="connsiteY324" fmla="*/ 675689 h 860817"/>
                  <a:gd name="connsiteX325" fmla="*/ 138141 w 857992"/>
                  <a:gd name="connsiteY325" fmla="*/ 675689 h 860817"/>
                  <a:gd name="connsiteX326" fmla="*/ 134388 w 857992"/>
                  <a:gd name="connsiteY326" fmla="*/ 674746 h 860817"/>
                  <a:gd name="connsiteX327" fmla="*/ 122168 w 857992"/>
                  <a:gd name="connsiteY327" fmla="*/ 673803 h 860817"/>
                  <a:gd name="connsiteX328" fmla="*/ 106194 w 857992"/>
                  <a:gd name="connsiteY328" fmla="*/ 674746 h 860817"/>
                  <a:gd name="connsiteX329" fmla="*/ 102432 w 857992"/>
                  <a:gd name="connsiteY329" fmla="*/ 675689 h 860817"/>
                  <a:gd name="connsiteX330" fmla="*/ 84572 w 857992"/>
                  <a:gd name="connsiteY330" fmla="*/ 678509 h 860817"/>
                  <a:gd name="connsiteX331" fmla="*/ 80820 w 857992"/>
                  <a:gd name="connsiteY331" fmla="*/ 680385 h 860817"/>
                  <a:gd name="connsiteX332" fmla="*/ 62960 w 857992"/>
                  <a:gd name="connsiteY332" fmla="*/ 684147 h 860817"/>
                  <a:gd name="connsiteX333" fmla="*/ 53569 w 857992"/>
                  <a:gd name="connsiteY333" fmla="*/ 680385 h 860817"/>
                  <a:gd name="connsiteX334" fmla="*/ 50749 w 857992"/>
                  <a:gd name="connsiteY334" fmla="*/ 679442 h 860817"/>
                  <a:gd name="connsiteX335" fmla="*/ 47930 w 857992"/>
                  <a:gd name="connsiteY335" fmla="*/ 677566 h 860817"/>
                  <a:gd name="connsiteX336" fmla="*/ 34766 w 857992"/>
                  <a:gd name="connsiteY336" fmla="*/ 668164 h 860817"/>
                  <a:gd name="connsiteX337" fmla="*/ 30070 w 857992"/>
                  <a:gd name="connsiteY337" fmla="*/ 666288 h 860817"/>
                  <a:gd name="connsiteX338" fmla="*/ 27251 w 857992"/>
                  <a:gd name="connsiteY338" fmla="*/ 664412 h 860817"/>
                  <a:gd name="connsiteX339" fmla="*/ 10335 w 857992"/>
                  <a:gd name="connsiteY339" fmla="*/ 655010 h 860817"/>
                  <a:gd name="connsiteX340" fmla="*/ 0 w 857992"/>
                  <a:gd name="connsiteY340" fmla="*/ 649372 h 860817"/>
                  <a:gd name="connsiteX341" fmla="*/ 3762 w 857992"/>
                  <a:gd name="connsiteY341" fmla="*/ 640913 h 860817"/>
                  <a:gd name="connsiteX342" fmla="*/ 13154 w 857992"/>
                  <a:gd name="connsiteY342" fmla="*/ 632455 h 860817"/>
                  <a:gd name="connsiteX343" fmla="*/ 17850 w 857992"/>
                  <a:gd name="connsiteY343" fmla="*/ 630579 h 860817"/>
                  <a:gd name="connsiteX344" fmla="*/ 26308 w 857992"/>
                  <a:gd name="connsiteY344" fmla="*/ 628693 h 860817"/>
                  <a:gd name="connsiteX345" fmla="*/ 29127 w 857992"/>
                  <a:gd name="connsiteY345" fmla="*/ 625883 h 860817"/>
                  <a:gd name="connsiteX346" fmla="*/ 34766 w 857992"/>
                  <a:gd name="connsiteY346" fmla="*/ 621178 h 860817"/>
                  <a:gd name="connsiteX347" fmla="*/ 34766 w 857992"/>
                  <a:gd name="connsiteY347" fmla="*/ 618358 h 860817"/>
                  <a:gd name="connsiteX348" fmla="*/ 39472 w 857992"/>
                  <a:gd name="connsiteY348" fmla="*/ 613662 h 860817"/>
                  <a:gd name="connsiteX349" fmla="*/ 44167 w 857992"/>
                  <a:gd name="connsiteY349" fmla="*/ 611786 h 860817"/>
                  <a:gd name="connsiteX350" fmla="*/ 56388 w 857992"/>
                  <a:gd name="connsiteY350" fmla="*/ 607081 h 860817"/>
                  <a:gd name="connsiteX351" fmla="*/ 60141 w 857992"/>
                  <a:gd name="connsiteY351" fmla="*/ 605204 h 860817"/>
                  <a:gd name="connsiteX352" fmla="*/ 68599 w 857992"/>
                  <a:gd name="connsiteY352" fmla="*/ 596746 h 860817"/>
                  <a:gd name="connsiteX353" fmla="*/ 71418 w 857992"/>
                  <a:gd name="connsiteY353" fmla="*/ 588288 h 860817"/>
                  <a:gd name="connsiteX354" fmla="*/ 85515 w 857992"/>
                  <a:gd name="connsiteY354" fmla="*/ 565734 h 860817"/>
                  <a:gd name="connsiteX355" fmla="*/ 96793 w 857992"/>
                  <a:gd name="connsiteY355" fmla="*/ 561975 h 860817"/>
                  <a:gd name="connsiteX356" fmla="*/ 104308 w 857992"/>
                  <a:gd name="connsiteY356" fmla="*/ 561034 h 860817"/>
                  <a:gd name="connsiteX357" fmla="*/ 117472 w 857992"/>
                  <a:gd name="connsiteY357" fmla="*/ 552578 h 860817"/>
                  <a:gd name="connsiteX358" fmla="*/ 122168 w 857992"/>
                  <a:gd name="connsiteY358" fmla="*/ 553517 h 860817"/>
                  <a:gd name="connsiteX359" fmla="*/ 133445 w 857992"/>
                  <a:gd name="connsiteY359" fmla="*/ 542240 h 860817"/>
                  <a:gd name="connsiteX360" fmla="*/ 131569 w 857992"/>
                  <a:gd name="connsiteY360" fmla="*/ 537541 h 860817"/>
                  <a:gd name="connsiteX361" fmla="*/ 126863 w 857992"/>
                  <a:gd name="connsiteY361" fmla="*/ 518746 h 860817"/>
                  <a:gd name="connsiteX362" fmla="*/ 142846 w 857992"/>
                  <a:gd name="connsiteY362" fmla="*/ 507469 h 860817"/>
                  <a:gd name="connsiteX363" fmla="*/ 146599 w 857992"/>
                  <a:gd name="connsiteY363" fmla="*/ 510288 h 860817"/>
                  <a:gd name="connsiteX364" fmla="*/ 153181 w 857992"/>
                  <a:gd name="connsiteY364" fmla="*/ 497132 h 860817"/>
                  <a:gd name="connsiteX365" fmla="*/ 156934 w 857992"/>
                  <a:gd name="connsiteY365" fmla="*/ 488673 h 860817"/>
                  <a:gd name="connsiteX366" fmla="*/ 155057 w 857992"/>
                  <a:gd name="connsiteY366" fmla="*/ 483976 h 860817"/>
                  <a:gd name="connsiteX367" fmla="*/ 156000 w 857992"/>
                  <a:gd name="connsiteY367" fmla="*/ 460481 h 860817"/>
                  <a:gd name="connsiteX368" fmla="*/ 159753 w 857992"/>
                  <a:gd name="connsiteY368" fmla="*/ 453902 h 860817"/>
                  <a:gd name="connsiteX369" fmla="*/ 168212 w 857992"/>
                  <a:gd name="connsiteY369" fmla="*/ 440747 h 860817"/>
                  <a:gd name="connsiteX370" fmla="*/ 172917 w 857992"/>
                  <a:gd name="connsiteY370" fmla="*/ 436047 h 860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</a:cxnLst>
                <a:rect l="l" t="t" r="r" b="b"/>
                <a:pathLst>
                  <a:path w="857992" h="860817">
                    <a:moveTo>
                      <a:pt x="172917" y="436047"/>
                    </a:moveTo>
                    <a:lnTo>
                      <a:pt x="181375" y="427591"/>
                    </a:lnTo>
                    <a:lnTo>
                      <a:pt x="185128" y="425711"/>
                    </a:lnTo>
                    <a:lnTo>
                      <a:pt x="211446" y="425711"/>
                    </a:lnTo>
                    <a:lnTo>
                      <a:pt x="216141" y="428530"/>
                    </a:lnTo>
                    <a:lnTo>
                      <a:pt x="249031" y="421012"/>
                    </a:lnTo>
                    <a:lnTo>
                      <a:pt x="253736" y="418191"/>
                    </a:lnTo>
                    <a:lnTo>
                      <a:pt x="270653" y="405035"/>
                    </a:lnTo>
                    <a:lnTo>
                      <a:pt x="271586" y="400338"/>
                    </a:lnTo>
                    <a:lnTo>
                      <a:pt x="275349" y="385301"/>
                    </a:lnTo>
                    <a:lnTo>
                      <a:pt x="275349" y="373083"/>
                    </a:lnTo>
                    <a:lnTo>
                      <a:pt x="293208" y="360868"/>
                    </a:lnTo>
                    <a:lnTo>
                      <a:pt x="304476" y="338313"/>
                    </a:lnTo>
                    <a:lnTo>
                      <a:pt x="296961" y="320457"/>
                    </a:lnTo>
                    <a:lnTo>
                      <a:pt x="294142" y="309181"/>
                    </a:lnTo>
                    <a:lnTo>
                      <a:pt x="307296" y="299783"/>
                    </a:lnTo>
                    <a:lnTo>
                      <a:pt x="311058" y="292265"/>
                    </a:lnTo>
                    <a:lnTo>
                      <a:pt x="307296" y="288507"/>
                    </a:lnTo>
                    <a:lnTo>
                      <a:pt x="305419" y="280988"/>
                    </a:lnTo>
                    <a:lnTo>
                      <a:pt x="305419" y="265951"/>
                    </a:lnTo>
                    <a:lnTo>
                      <a:pt x="313877" y="261254"/>
                    </a:lnTo>
                    <a:lnTo>
                      <a:pt x="316697" y="263133"/>
                    </a:lnTo>
                    <a:lnTo>
                      <a:pt x="317640" y="253734"/>
                    </a:lnTo>
                    <a:lnTo>
                      <a:pt x="310115" y="245277"/>
                    </a:lnTo>
                    <a:lnTo>
                      <a:pt x="297904" y="240578"/>
                    </a:lnTo>
                    <a:lnTo>
                      <a:pt x="296018" y="233061"/>
                    </a:lnTo>
                    <a:lnTo>
                      <a:pt x="300723" y="228361"/>
                    </a:lnTo>
                    <a:lnTo>
                      <a:pt x="304476" y="230240"/>
                    </a:lnTo>
                    <a:lnTo>
                      <a:pt x="312001" y="225542"/>
                    </a:lnTo>
                    <a:lnTo>
                      <a:pt x="303543" y="218024"/>
                    </a:lnTo>
                    <a:lnTo>
                      <a:pt x="299780" y="215205"/>
                    </a:lnTo>
                    <a:lnTo>
                      <a:pt x="291322" y="207687"/>
                    </a:lnTo>
                    <a:lnTo>
                      <a:pt x="294142" y="198290"/>
                    </a:lnTo>
                    <a:lnTo>
                      <a:pt x="293208" y="185132"/>
                    </a:lnTo>
                    <a:lnTo>
                      <a:pt x="287560" y="184193"/>
                    </a:lnTo>
                    <a:lnTo>
                      <a:pt x="279111" y="183252"/>
                    </a:lnTo>
                    <a:lnTo>
                      <a:pt x="267834" y="178555"/>
                    </a:lnTo>
                    <a:lnTo>
                      <a:pt x="261252" y="175734"/>
                    </a:lnTo>
                    <a:lnTo>
                      <a:pt x="260309" y="171976"/>
                    </a:lnTo>
                    <a:lnTo>
                      <a:pt x="265948" y="167278"/>
                    </a:lnTo>
                    <a:lnTo>
                      <a:pt x="270653" y="168216"/>
                    </a:lnTo>
                    <a:lnTo>
                      <a:pt x="280045" y="168216"/>
                    </a:lnTo>
                    <a:lnTo>
                      <a:pt x="291322" y="169157"/>
                    </a:lnTo>
                    <a:lnTo>
                      <a:pt x="290379" y="165399"/>
                    </a:lnTo>
                    <a:lnTo>
                      <a:pt x="290379" y="159758"/>
                    </a:lnTo>
                    <a:lnTo>
                      <a:pt x="285683" y="150361"/>
                    </a:lnTo>
                    <a:lnTo>
                      <a:pt x="307296" y="148481"/>
                    </a:lnTo>
                    <a:lnTo>
                      <a:pt x="304476" y="138144"/>
                    </a:lnTo>
                    <a:lnTo>
                      <a:pt x="301657" y="133446"/>
                    </a:lnTo>
                    <a:lnTo>
                      <a:pt x="301657" y="124988"/>
                    </a:lnTo>
                    <a:lnTo>
                      <a:pt x="315754" y="123109"/>
                    </a:lnTo>
                    <a:lnTo>
                      <a:pt x="331737" y="109012"/>
                    </a:lnTo>
                    <a:lnTo>
                      <a:pt x="349587" y="106193"/>
                    </a:lnTo>
                    <a:lnTo>
                      <a:pt x="346767" y="96796"/>
                    </a:lnTo>
                    <a:lnTo>
                      <a:pt x="344891" y="93976"/>
                    </a:lnTo>
                    <a:lnTo>
                      <a:pt x="343948" y="84579"/>
                    </a:lnTo>
                    <a:lnTo>
                      <a:pt x="354282" y="80820"/>
                    </a:lnTo>
                    <a:lnTo>
                      <a:pt x="357111" y="65783"/>
                    </a:lnTo>
                    <a:lnTo>
                      <a:pt x="356168" y="62024"/>
                    </a:lnTo>
                    <a:lnTo>
                      <a:pt x="353349" y="42289"/>
                    </a:lnTo>
                    <a:lnTo>
                      <a:pt x="354282" y="34771"/>
                    </a:lnTo>
                    <a:lnTo>
                      <a:pt x="356168" y="21615"/>
                    </a:lnTo>
                    <a:lnTo>
                      <a:pt x="358988" y="16915"/>
                    </a:lnTo>
                    <a:lnTo>
                      <a:pt x="365560" y="7518"/>
                    </a:lnTo>
                    <a:lnTo>
                      <a:pt x="370265" y="7518"/>
                    </a:lnTo>
                    <a:lnTo>
                      <a:pt x="375904" y="3760"/>
                    </a:lnTo>
                    <a:lnTo>
                      <a:pt x="385296" y="0"/>
                    </a:lnTo>
                    <a:lnTo>
                      <a:pt x="389058" y="2820"/>
                    </a:lnTo>
                    <a:lnTo>
                      <a:pt x="399393" y="13157"/>
                    </a:lnTo>
                    <a:lnTo>
                      <a:pt x="404098" y="13157"/>
                    </a:lnTo>
                    <a:lnTo>
                      <a:pt x="418186" y="10338"/>
                    </a:lnTo>
                    <a:lnTo>
                      <a:pt x="421948" y="12218"/>
                    </a:lnTo>
                    <a:lnTo>
                      <a:pt x="426644" y="14097"/>
                    </a:lnTo>
                    <a:lnTo>
                      <a:pt x="437921" y="12218"/>
                    </a:lnTo>
                    <a:lnTo>
                      <a:pt x="456724" y="7518"/>
                    </a:lnTo>
                    <a:lnTo>
                      <a:pt x="460477" y="9397"/>
                    </a:lnTo>
                    <a:lnTo>
                      <a:pt x="473640" y="18795"/>
                    </a:lnTo>
                    <a:lnTo>
                      <a:pt x="486794" y="32892"/>
                    </a:lnTo>
                    <a:lnTo>
                      <a:pt x="489614" y="35712"/>
                    </a:lnTo>
                    <a:lnTo>
                      <a:pt x="492433" y="41350"/>
                    </a:lnTo>
                    <a:lnTo>
                      <a:pt x="494309" y="45108"/>
                    </a:lnTo>
                    <a:lnTo>
                      <a:pt x="494309" y="48868"/>
                    </a:lnTo>
                    <a:lnTo>
                      <a:pt x="496186" y="66724"/>
                    </a:lnTo>
                    <a:lnTo>
                      <a:pt x="512169" y="80820"/>
                    </a:lnTo>
                    <a:lnTo>
                      <a:pt x="527199" y="93976"/>
                    </a:lnTo>
                    <a:lnTo>
                      <a:pt x="530019" y="118411"/>
                    </a:lnTo>
                    <a:lnTo>
                      <a:pt x="532838" y="132505"/>
                    </a:lnTo>
                    <a:lnTo>
                      <a:pt x="538477" y="140964"/>
                    </a:lnTo>
                    <a:lnTo>
                      <a:pt x="544116" y="145664"/>
                    </a:lnTo>
                    <a:lnTo>
                      <a:pt x="550697" y="148481"/>
                    </a:lnTo>
                    <a:lnTo>
                      <a:pt x="555393" y="149423"/>
                    </a:lnTo>
                    <a:lnTo>
                      <a:pt x="558213" y="150361"/>
                    </a:lnTo>
                    <a:lnTo>
                      <a:pt x="556336" y="160699"/>
                    </a:lnTo>
                    <a:lnTo>
                      <a:pt x="557279" y="164458"/>
                    </a:lnTo>
                    <a:lnTo>
                      <a:pt x="557279" y="176675"/>
                    </a:lnTo>
                    <a:lnTo>
                      <a:pt x="555393" y="191711"/>
                    </a:lnTo>
                    <a:lnTo>
                      <a:pt x="552574" y="205808"/>
                    </a:lnTo>
                    <a:lnTo>
                      <a:pt x="539420" y="225542"/>
                    </a:lnTo>
                    <a:lnTo>
                      <a:pt x="536600" y="229301"/>
                    </a:lnTo>
                    <a:lnTo>
                      <a:pt x="525323" y="244337"/>
                    </a:lnTo>
                    <a:lnTo>
                      <a:pt x="524380" y="247157"/>
                    </a:lnTo>
                    <a:lnTo>
                      <a:pt x="519684" y="260313"/>
                    </a:lnTo>
                    <a:lnTo>
                      <a:pt x="518741" y="271589"/>
                    </a:lnTo>
                    <a:lnTo>
                      <a:pt x="519684" y="275349"/>
                    </a:lnTo>
                    <a:lnTo>
                      <a:pt x="522503" y="289445"/>
                    </a:lnTo>
                    <a:lnTo>
                      <a:pt x="527199" y="308241"/>
                    </a:lnTo>
                    <a:lnTo>
                      <a:pt x="529085" y="323277"/>
                    </a:lnTo>
                    <a:lnTo>
                      <a:pt x="532838" y="329856"/>
                    </a:lnTo>
                    <a:lnTo>
                      <a:pt x="551640" y="326095"/>
                    </a:lnTo>
                    <a:lnTo>
                      <a:pt x="554450" y="325157"/>
                    </a:lnTo>
                    <a:lnTo>
                      <a:pt x="577948" y="320457"/>
                    </a:lnTo>
                    <a:lnTo>
                      <a:pt x="581711" y="320457"/>
                    </a:lnTo>
                    <a:lnTo>
                      <a:pt x="593922" y="319518"/>
                    </a:lnTo>
                    <a:lnTo>
                      <a:pt x="600504" y="319518"/>
                    </a:lnTo>
                    <a:lnTo>
                      <a:pt x="611781" y="322337"/>
                    </a:lnTo>
                    <a:lnTo>
                      <a:pt x="621182" y="331736"/>
                    </a:lnTo>
                    <a:lnTo>
                      <a:pt x="624002" y="333615"/>
                    </a:lnTo>
                    <a:lnTo>
                      <a:pt x="627755" y="340192"/>
                    </a:lnTo>
                    <a:lnTo>
                      <a:pt x="630574" y="347710"/>
                    </a:lnTo>
                    <a:lnTo>
                      <a:pt x="634336" y="356168"/>
                    </a:lnTo>
                    <a:lnTo>
                      <a:pt x="635270" y="359927"/>
                    </a:lnTo>
                    <a:lnTo>
                      <a:pt x="636213" y="369324"/>
                    </a:lnTo>
                    <a:lnTo>
                      <a:pt x="651253" y="375903"/>
                    </a:lnTo>
                    <a:lnTo>
                      <a:pt x="670989" y="375903"/>
                    </a:lnTo>
                    <a:lnTo>
                      <a:pt x="694477" y="376844"/>
                    </a:lnTo>
                    <a:lnTo>
                      <a:pt x="698240" y="376844"/>
                    </a:lnTo>
                    <a:lnTo>
                      <a:pt x="717975" y="375903"/>
                    </a:lnTo>
                    <a:lnTo>
                      <a:pt x="720795" y="376844"/>
                    </a:lnTo>
                    <a:lnTo>
                      <a:pt x="723614" y="377782"/>
                    </a:lnTo>
                    <a:lnTo>
                      <a:pt x="738645" y="383421"/>
                    </a:lnTo>
                    <a:lnTo>
                      <a:pt x="742407" y="385301"/>
                    </a:lnTo>
                    <a:lnTo>
                      <a:pt x="757447" y="390000"/>
                    </a:lnTo>
                    <a:lnTo>
                      <a:pt x="761200" y="390000"/>
                    </a:lnTo>
                    <a:lnTo>
                      <a:pt x="776240" y="388121"/>
                    </a:lnTo>
                    <a:lnTo>
                      <a:pt x="795976" y="381541"/>
                    </a:lnTo>
                    <a:lnTo>
                      <a:pt x="803491" y="377782"/>
                    </a:lnTo>
                    <a:lnTo>
                      <a:pt x="812892" y="379662"/>
                    </a:lnTo>
                    <a:lnTo>
                      <a:pt x="823227" y="374964"/>
                    </a:lnTo>
                    <a:lnTo>
                      <a:pt x="826989" y="374964"/>
                    </a:lnTo>
                    <a:lnTo>
                      <a:pt x="833561" y="385301"/>
                    </a:lnTo>
                    <a:lnTo>
                      <a:pt x="836381" y="387180"/>
                    </a:lnTo>
                    <a:lnTo>
                      <a:pt x="841077" y="390938"/>
                    </a:lnTo>
                    <a:lnTo>
                      <a:pt x="847658" y="392818"/>
                    </a:lnTo>
                    <a:lnTo>
                      <a:pt x="853297" y="397517"/>
                    </a:lnTo>
                    <a:lnTo>
                      <a:pt x="857993" y="405976"/>
                    </a:lnTo>
                    <a:lnTo>
                      <a:pt x="854240" y="409735"/>
                    </a:lnTo>
                    <a:lnTo>
                      <a:pt x="846715" y="409735"/>
                    </a:lnTo>
                    <a:lnTo>
                      <a:pt x="845782" y="419132"/>
                    </a:lnTo>
                    <a:lnTo>
                      <a:pt x="842020" y="433228"/>
                    </a:lnTo>
                    <a:lnTo>
                      <a:pt x="842020" y="436047"/>
                    </a:lnTo>
                    <a:lnTo>
                      <a:pt x="833561" y="446385"/>
                    </a:lnTo>
                    <a:lnTo>
                      <a:pt x="830742" y="447325"/>
                    </a:lnTo>
                    <a:lnTo>
                      <a:pt x="828866" y="443565"/>
                    </a:lnTo>
                    <a:lnTo>
                      <a:pt x="823227" y="442626"/>
                    </a:lnTo>
                    <a:lnTo>
                      <a:pt x="820407" y="449205"/>
                    </a:lnTo>
                    <a:lnTo>
                      <a:pt x="813826" y="452964"/>
                    </a:lnTo>
                    <a:lnTo>
                      <a:pt x="815711" y="456723"/>
                    </a:lnTo>
                    <a:lnTo>
                      <a:pt x="816645" y="459541"/>
                    </a:lnTo>
                    <a:lnTo>
                      <a:pt x="817588" y="464241"/>
                    </a:lnTo>
                    <a:lnTo>
                      <a:pt x="813826" y="466120"/>
                    </a:lnTo>
                    <a:lnTo>
                      <a:pt x="813826" y="472699"/>
                    </a:lnTo>
                    <a:lnTo>
                      <a:pt x="820407" y="475518"/>
                    </a:lnTo>
                    <a:lnTo>
                      <a:pt x="816645" y="479276"/>
                    </a:lnTo>
                    <a:lnTo>
                      <a:pt x="816645" y="486794"/>
                    </a:lnTo>
                    <a:lnTo>
                      <a:pt x="823227" y="483976"/>
                    </a:lnTo>
                    <a:lnTo>
                      <a:pt x="822284" y="495252"/>
                    </a:lnTo>
                    <a:lnTo>
                      <a:pt x="827923" y="500890"/>
                    </a:lnTo>
                    <a:lnTo>
                      <a:pt x="824170" y="507469"/>
                    </a:lnTo>
                    <a:lnTo>
                      <a:pt x="819464" y="506529"/>
                    </a:lnTo>
                    <a:lnTo>
                      <a:pt x="815711" y="506529"/>
                    </a:lnTo>
                    <a:lnTo>
                      <a:pt x="808187" y="508408"/>
                    </a:lnTo>
                    <a:lnTo>
                      <a:pt x="809130" y="513108"/>
                    </a:lnTo>
                    <a:lnTo>
                      <a:pt x="815711" y="519687"/>
                    </a:lnTo>
                    <a:lnTo>
                      <a:pt x="823227" y="527205"/>
                    </a:lnTo>
                    <a:lnTo>
                      <a:pt x="830742" y="527205"/>
                    </a:lnTo>
                    <a:lnTo>
                      <a:pt x="833561" y="526264"/>
                    </a:lnTo>
                    <a:lnTo>
                      <a:pt x="842020" y="524385"/>
                    </a:lnTo>
                    <a:lnTo>
                      <a:pt x="842963" y="528143"/>
                    </a:lnTo>
                    <a:lnTo>
                      <a:pt x="837324" y="531902"/>
                    </a:lnTo>
                    <a:lnTo>
                      <a:pt x="834504" y="532843"/>
                    </a:lnTo>
                    <a:lnTo>
                      <a:pt x="827923" y="536601"/>
                    </a:lnTo>
                    <a:lnTo>
                      <a:pt x="830742" y="541301"/>
                    </a:lnTo>
                    <a:lnTo>
                      <a:pt x="836381" y="542240"/>
                    </a:lnTo>
                    <a:lnTo>
                      <a:pt x="839200" y="548819"/>
                    </a:lnTo>
                    <a:lnTo>
                      <a:pt x="844839" y="548819"/>
                    </a:lnTo>
                    <a:lnTo>
                      <a:pt x="851421" y="559155"/>
                    </a:lnTo>
                    <a:lnTo>
                      <a:pt x="848601" y="561975"/>
                    </a:lnTo>
                    <a:lnTo>
                      <a:pt x="843896" y="570438"/>
                    </a:lnTo>
                    <a:lnTo>
                      <a:pt x="839200" y="567609"/>
                    </a:lnTo>
                    <a:lnTo>
                      <a:pt x="831685" y="565734"/>
                    </a:lnTo>
                    <a:lnTo>
                      <a:pt x="828866" y="567609"/>
                    </a:lnTo>
                    <a:lnTo>
                      <a:pt x="830742" y="577953"/>
                    </a:lnTo>
                    <a:lnTo>
                      <a:pt x="836381" y="587345"/>
                    </a:lnTo>
                    <a:lnTo>
                      <a:pt x="830742" y="594870"/>
                    </a:lnTo>
                    <a:lnTo>
                      <a:pt x="816645" y="601442"/>
                    </a:lnTo>
                    <a:lnTo>
                      <a:pt x="809130" y="609900"/>
                    </a:lnTo>
                    <a:lnTo>
                      <a:pt x="808187" y="619301"/>
                    </a:lnTo>
                    <a:lnTo>
                      <a:pt x="806310" y="631512"/>
                    </a:lnTo>
                    <a:lnTo>
                      <a:pt x="806310" y="639037"/>
                    </a:lnTo>
                    <a:lnTo>
                      <a:pt x="794090" y="640913"/>
                    </a:lnTo>
                    <a:lnTo>
                      <a:pt x="791270" y="640913"/>
                    </a:lnTo>
                    <a:lnTo>
                      <a:pt x="783755" y="637161"/>
                    </a:lnTo>
                    <a:lnTo>
                      <a:pt x="780936" y="636218"/>
                    </a:lnTo>
                    <a:lnTo>
                      <a:pt x="777173" y="637161"/>
                    </a:lnTo>
                    <a:lnTo>
                      <a:pt x="773421" y="639037"/>
                    </a:lnTo>
                    <a:lnTo>
                      <a:pt x="763076" y="642799"/>
                    </a:lnTo>
                    <a:lnTo>
                      <a:pt x="760266" y="643733"/>
                    </a:lnTo>
                    <a:lnTo>
                      <a:pt x="755561" y="649372"/>
                    </a:lnTo>
                    <a:lnTo>
                      <a:pt x="748989" y="654067"/>
                    </a:lnTo>
                    <a:lnTo>
                      <a:pt x="743350" y="662526"/>
                    </a:lnTo>
                    <a:lnTo>
                      <a:pt x="737711" y="656887"/>
                    </a:lnTo>
                    <a:lnTo>
                      <a:pt x="731130" y="656887"/>
                    </a:lnTo>
                    <a:lnTo>
                      <a:pt x="725491" y="659706"/>
                    </a:lnTo>
                    <a:lnTo>
                      <a:pt x="721728" y="660649"/>
                    </a:lnTo>
                    <a:lnTo>
                      <a:pt x="716089" y="667231"/>
                    </a:lnTo>
                    <a:lnTo>
                      <a:pt x="717032" y="674746"/>
                    </a:lnTo>
                    <a:lnTo>
                      <a:pt x="705755" y="680385"/>
                    </a:lnTo>
                    <a:lnTo>
                      <a:pt x="702935" y="680385"/>
                    </a:lnTo>
                    <a:lnTo>
                      <a:pt x="695420" y="678509"/>
                    </a:lnTo>
                    <a:lnTo>
                      <a:pt x="686962" y="682262"/>
                    </a:lnTo>
                    <a:lnTo>
                      <a:pt x="678504" y="686967"/>
                    </a:lnTo>
                    <a:lnTo>
                      <a:pt x="675685" y="689786"/>
                    </a:lnTo>
                    <a:lnTo>
                      <a:pt x="670989" y="695425"/>
                    </a:lnTo>
                    <a:lnTo>
                      <a:pt x="672865" y="701997"/>
                    </a:lnTo>
                    <a:lnTo>
                      <a:pt x="668169" y="704817"/>
                    </a:lnTo>
                    <a:lnTo>
                      <a:pt x="667226" y="711398"/>
                    </a:lnTo>
                    <a:lnTo>
                      <a:pt x="658768" y="714218"/>
                    </a:lnTo>
                    <a:lnTo>
                      <a:pt x="650310" y="717037"/>
                    </a:lnTo>
                    <a:lnTo>
                      <a:pt x="647490" y="724552"/>
                    </a:lnTo>
                    <a:lnTo>
                      <a:pt x="644671" y="729248"/>
                    </a:lnTo>
                    <a:lnTo>
                      <a:pt x="634336" y="725495"/>
                    </a:lnTo>
                    <a:lnTo>
                      <a:pt x="630574" y="725495"/>
                    </a:lnTo>
                    <a:lnTo>
                      <a:pt x="619297" y="727372"/>
                    </a:lnTo>
                    <a:lnTo>
                      <a:pt x="617420" y="729248"/>
                    </a:lnTo>
                    <a:lnTo>
                      <a:pt x="609895" y="735830"/>
                    </a:lnTo>
                    <a:lnTo>
                      <a:pt x="614601" y="743345"/>
                    </a:lnTo>
                    <a:lnTo>
                      <a:pt x="620239" y="751803"/>
                    </a:lnTo>
                    <a:lnTo>
                      <a:pt x="617420" y="754623"/>
                    </a:lnTo>
                    <a:lnTo>
                      <a:pt x="617420" y="758385"/>
                    </a:lnTo>
                    <a:lnTo>
                      <a:pt x="624935" y="760262"/>
                    </a:lnTo>
                    <a:lnTo>
                      <a:pt x="626812" y="764958"/>
                    </a:lnTo>
                    <a:lnTo>
                      <a:pt x="624002" y="768720"/>
                    </a:lnTo>
                    <a:lnTo>
                      <a:pt x="624002" y="775302"/>
                    </a:lnTo>
                    <a:lnTo>
                      <a:pt x="626812" y="784693"/>
                    </a:lnTo>
                    <a:lnTo>
                      <a:pt x="615544" y="783760"/>
                    </a:lnTo>
                    <a:lnTo>
                      <a:pt x="607085" y="779055"/>
                    </a:lnTo>
                    <a:lnTo>
                      <a:pt x="602380" y="781874"/>
                    </a:lnTo>
                    <a:lnTo>
                      <a:pt x="603323" y="784693"/>
                    </a:lnTo>
                    <a:lnTo>
                      <a:pt x="610838" y="791275"/>
                    </a:lnTo>
                    <a:lnTo>
                      <a:pt x="610838" y="795037"/>
                    </a:lnTo>
                    <a:lnTo>
                      <a:pt x="598627" y="796914"/>
                    </a:lnTo>
                    <a:lnTo>
                      <a:pt x="590169" y="798790"/>
                    </a:lnTo>
                    <a:lnTo>
                      <a:pt x="591102" y="802553"/>
                    </a:lnTo>
                    <a:lnTo>
                      <a:pt x="595808" y="813830"/>
                    </a:lnTo>
                    <a:lnTo>
                      <a:pt x="597684" y="816650"/>
                    </a:lnTo>
                    <a:lnTo>
                      <a:pt x="597684" y="828870"/>
                    </a:lnTo>
                    <a:lnTo>
                      <a:pt x="587350" y="828870"/>
                    </a:lnTo>
                    <a:lnTo>
                      <a:pt x="576072" y="833566"/>
                    </a:lnTo>
                    <a:lnTo>
                      <a:pt x="575129" y="843901"/>
                    </a:lnTo>
                    <a:lnTo>
                      <a:pt x="567614" y="842024"/>
                    </a:lnTo>
                    <a:lnTo>
                      <a:pt x="560099" y="843901"/>
                    </a:lnTo>
                    <a:lnTo>
                      <a:pt x="560099" y="849540"/>
                    </a:lnTo>
                    <a:lnTo>
                      <a:pt x="553517" y="855178"/>
                    </a:lnTo>
                    <a:lnTo>
                      <a:pt x="548821" y="851416"/>
                    </a:lnTo>
                    <a:lnTo>
                      <a:pt x="545059" y="857055"/>
                    </a:lnTo>
                    <a:lnTo>
                      <a:pt x="538477" y="857055"/>
                    </a:lnTo>
                    <a:lnTo>
                      <a:pt x="530962" y="855178"/>
                    </a:lnTo>
                    <a:lnTo>
                      <a:pt x="524380" y="854235"/>
                    </a:lnTo>
                    <a:lnTo>
                      <a:pt x="514988" y="855178"/>
                    </a:lnTo>
                    <a:lnTo>
                      <a:pt x="505587" y="852359"/>
                    </a:lnTo>
                    <a:lnTo>
                      <a:pt x="499005" y="853302"/>
                    </a:lnTo>
                    <a:lnTo>
                      <a:pt x="493366" y="857998"/>
                    </a:lnTo>
                    <a:lnTo>
                      <a:pt x="484918" y="856121"/>
                    </a:lnTo>
                    <a:lnTo>
                      <a:pt x="481155" y="856121"/>
                    </a:lnTo>
                    <a:lnTo>
                      <a:pt x="471754" y="859874"/>
                    </a:lnTo>
                    <a:lnTo>
                      <a:pt x="467058" y="860817"/>
                    </a:lnTo>
                    <a:lnTo>
                      <a:pt x="456724" y="851416"/>
                    </a:lnTo>
                    <a:lnTo>
                      <a:pt x="447323" y="842958"/>
                    </a:lnTo>
                    <a:lnTo>
                      <a:pt x="445446" y="841081"/>
                    </a:lnTo>
                    <a:lnTo>
                      <a:pt x="443560" y="832623"/>
                    </a:lnTo>
                    <a:lnTo>
                      <a:pt x="445446" y="826984"/>
                    </a:lnTo>
                    <a:lnTo>
                      <a:pt x="450142" y="821346"/>
                    </a:lnTo>
                    <a:lnTo>
                      <a:pt x="452961" y="819469"/>
                    </a:lnTo>
                    <a:lnTo>
                      <a:pt x="462362" y="804429"/>
                    </a:lnTo>
                    <a:lnTo>
                      <a:pt x="463296" y="800676"/>
                    </a:lnTo>
                    <a:lnTo>
                      <a:pt x="464239" y="788456"/>
                    </a:lnTo>
                    <a:lnTo>
                      <a:pt x="463296" y="785636"/>
                    </a:lnTo>
                    <a:lnTo>
                      <a:pt x="463296" y="782817"/>
                    </a:lnTo>
                    <a:lnTo>
                      <a:pt x="457657" y="771539"/>
                    </a:lnTo>
                    <a:lnTo>
                      <a:pt x="450142" y="761205"/>
                    </a:lnTo>
                    <a:lnTo>
                      <a:pt x="447323" y="758385"/>
                    </a:lnTo>
                    <a:lnTo>
                      <a:pt x="434169" y="741469"/>
                    </a:lnTo>
                    <a:lnTo>
                      <a:pt x="430406" y="735830"/>
                    </a:lnTo>
                    <a:lnTo>
                      <a:pt x="425710" y="728315"/>
                    </a:lnTo>
                    <a:lnTo>
                      <a:pt x="422891" y="718914"/>
                    </a:lnTo>
                    <a:lnTo>
                      <a:pt x="413490" y="705760"/>
                    </a:lnTo>
                    <a:lnTo>
                      <a:pt x="412556" y="701997"/>
                    </a:lnTo>
                    <a:lnTo>
                      <a:pt x="408794" y="689786"/>
                    </a:lnTo>
                    <a:lnTo>
                      <a:pt x="407851" y="686967"/>
                    </a:lnTo>
                    <a:lnTo>
                      <a:pt x="403155" y="680385"/>
                    </a:lnTo>
                    <a:lnTo>
                      <a:pt x="392821" y="675689"/>
                    </a:lnTo>
                    <a:lnTo>
                      <a:pt x="377781" y="674746"/>
                    </a:lnTo>
                    <a:lnTo>
                      <a:pt x="374961" y="673803"/>
                    </a:lnTo>
                    <a:lnTo>
                      <a:pt x="359921" y="672870"/>
                    </a:lnTo>
                    <a:lnTo>
                      <a:pt x="356168" y="671927"/>
                    </a:lnTo>
                    <a:lnTo>
                      <a:pt x="334556" y="665345"/>
                    </a:lnTo>
                    <a:lnTo>
                      <a:pt x="331737" y="664412"/>
                    </a:lnTo>
                    <a:lnTo>
                      <a:pt x="307296" y="655953"/>
                    </a:lnTo>
                    <a:lnTo>
                      <a:pt x="285683" y="651248"/>
                    </a:lnTo>
                    <a:lnTo>
                      <a:pt x="279111" y="651248"/>
                    </a:lnTo>
                    <a:lnTo>
                      <a:pt x="259375" y="650315"/>
                    </a:lnTo>
                    <a:lnTo>
                      <a:pt x="256556" y="650315"/>
                    </a:lnTo>
                    <a:lnTo>
                      <a:pt x="235877" y="645609"/>
                    </a:lnTo>
                    <a:lnTo>
                      <a:pt x="233058" y="644676"/>
                    </a:lnTo>
                    <a:lnTo>
                      <a:pt x="216141" y="643733"/>
                    </a:lnTo>
                    <a:lnTo>
                      <a:pt x="202044" y="645609"/>
                    </a:lnTo>
                    <a:lnTo>
                      <a:pt x="189833" y="645609"/>
                    </a:lnTo>
                    <a:lnTo>
                      <a:pt x="187014" y="655010"/>
                    </a:lnTo>
                    <a:lnTo>
                      <a:pt x="185128" y="657830"/>
                    </a:lnTo>
                    <a:lnTo>
                      <a:pt x="180432" y="666288"/>
                    </a:lnTo>
                    <a:lnTo>
                      <a:pt x="177613" y="669107"/>
                    </a:lnTo>
                    <a:lnTo>
                      <a:pt x="171031" y="672870"/>
                    </a:lnTo>
                    <a:lnTo>
                      <a:pt x="167278" y="672870"/>
                    </a:lnTo>
                    <a:lnTo>
                      <a:pt x="156000" y="673803"/>
                    </a:lnTo>
                    <a:lnTo>
                      <a:pt x="147542" y="675689"/>
                    </a:lnTo>
                    <a:lnTo>
                      <a:pt x="138141" y="675689"/>
                    </a:lnTo>
                    <a:lnTo>
                      <a:pt x="134388" y="674746"/>
                    </a:lnTo>
                    <a:lnTo>
                      <a:pt x="122168" y="673803"/>
                    </a:lnTo>
                    <a:lnTo>
                      <a:pt x="106194" y="674746"/>
                    </a:lnTo>
                    <a:lnTo>
                      <a:pt x="102432" y="675689"/>
                    </a:lnTo>
                    <a:lnTo>
                      <a:pt x="84572" y="678509"/>
                    </a:lnTo>
                    <a:lnTo>
                      <a:pt x="80820" y="680385"/>
                    </a:lnTo>
                    <a:lnTo>
                      <a:pt x="62960" y="684147"/>
                    </a:lnTo>
                    <a:lnTo>
                      <a:pt x="53569" y="680385"/>
                    </a:lnTo>
                    <a:lnTo>
                      <a:pt x="50749" y="679442"/>
                    </a:lnTo>
                    <a:lnTo>
                      <a:pt x="47930" y="677566"/>
                    </a:lnTo>
                    <a:lnTo>
                      <a:pt x="34766" y="668164"/>
                    </a:lnTo>
                    <a:lnTo>
                      <a:pt x="30070" y="666288"/>
                    </a:lnTo>
                    <a:lnTo>
                      <a:pt x="27251" y="664412"/>
                    </a:lnTo>
                    <a:lnTo>
                      <a:pt x="10335" y="655010"/>
                    </a:lnTo>
                    <a:lnTo>
                      <a:pt x="0" y="649372"/>
                    </a:lnTo>
                    <a:lnTo>
                      <a:pt x="3762" y="640913"/>
                    </a:lnTo>
                    <a:lnTo>
                      <a:pt x="13154" y="632455"/>
                    </a:lnTo>
                    <a:lnTo>
                      <a:pt x="17850" y="630579"/>
                    </a:lnTo>
                    <a:lnTo>
                      <a:pt x="26308" y="628693"/>
                    </a:lnTo>
                    <a:lnTo>
                      <a:pt x="29127" y="625883"/>
                    </a:lnTo>
                    <a:lnTo>
                      <a:pt x="34766" y="621178"/>
                    </a:lnTo>
                    <a:lnTo>
                      <a:pt x="34766" y="618358"/>
                    </a:lnTo>
                    <a:lnTo>
                      <a:pt x="39472" y="613662"/>
                    </a:lnTo>
                    <a:lnTo>
                      <a:pt x="44167" y="611786"/>
                    </a:lnTo>
                    <a:lnTo>
                      <a:pt x="56388" y="607081"/>
                    </a:lnTo>
                    <a:lnTo>
                      <a:pt x="60141" y="605204"/>
                    </a:lnTo>
                    <a:lnTo>
                      <a:pt x="68599" y="596746"/>
                    </a:lnTo>
                    <a:lnTo>
                      <a:pt x="71418" y="588288"/>
                    </a:lnTo>
                    <a:lnTo>
                      <a:pt x="85515" y="565734"/>
                    </a:lnTo>
                    <a:lnTo>
                      <a:pt x="96793" y="561975"/>
                    </a:lnTo>
                    <a:lnTo>
                      <a:pt x="104308" y="561034"/>
                    </a:lnTo>
                    <a:lnTo>
                      <a:pt x="117472" y="552578"/>
                    </a:lnTo>
                    <a:lnTo>
                      <a:pt x="122168" y="553517"/>
                    </a:lnTo>
                    <a:lnTo>
                      <a:pt x="133445" y="542240"/>
                    </a:lnTo>
                    <a:lnTo>
                      <a:pt x="131569" y="537541"/>
                    </a:lnTo>
                    <a:lnTo>
                      <a:pt x="126863" y="518746"/>
                    </a:lnTo>
                    <a:lnTo>
                      <a:pt x="142846" y="507469"/>
                    </a:lnTo>
                    <a:lnTo>
                      <a:pt x="146599" y="510288"/>
                    </a:lnTo>
                    <a:lnTo>
                      <a:pt x="153181" y="497132"/>
                    </a:lnTo>
                    <a:lnTo>
                      <a:pt x="156934" y="488673"/>
                    </a:lnTo>
                    <a:lnTo>
                      <a:pt x="155057" y="483976"/>
                    </a:lnTo>
                    <a:lnTo>
                      <a:pt x="156000" y="460481"/>
                    </a:lnTo>
                    <a:lnTo>
                      <a:pt x="159753" y="453902"/>
                    </a:lnTo>
                    <a:lnTo>
                      <a:pt x="168212" y="440747"/>
                    </a:lnTo>
                    <a:lnTo>
                      <a:pt x="172917" y="436047"/>
                    </a:ln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4D65D1B9-67CF-B738-84CC-37428DC14DE6}"/>
                  </a:ext>
                </a:extLst>
              </p:cNvPr>
              <p:cNvSpPr/>
              <p:nvPr/>
            </p:nvSpPr>
            <p:spPr>
              <a:xfrm>
                <a:off x="4376424" y="3181461"/>
                <a:ext cx="484840" cy="422511"/>
              </a:xfrm>
              <a:custGeom>
                <a:avLst/>
                <a:gdLst>
                  <a:gd name="connsiteX0" fmla="*/ 73304 w 365569"/>
                  <a:gd name="connsiteY0" fmla="*/ 5639 h 318573"/>
                  <a:gd name="connsiteX1" fmla="*/ 87402 w 365569"/>
                  <a:gd name="connsiteY1" fmla="*/ 7515 h 318573"/>
                  <a:gd name="connsiteX2" fmla="*/ 115595 w 365569"/>
                  <a:gd name="connsiteY2" fmla="*/ 9392 h 318573"/>
                  <a:gd name="connsiteX3" fmla="*/ 131569 w 365569"/>
                  <a:gd name="connsiteY3" fmla="*/ 15030 h 318573"/>
                  <a:gd name="connsiteX4" fmla="*/ 135331 w 365569"/>
                  <a:gd name="connsiteY4" fmla="*/ 16916 h 318573"/>
                  <a:gd name="connsiteX5" fmla="*/ 145666 w 365569"/>
                  <a:gd name="connsiteY5" fmla="*/ 22555 h 318573"/>
                  <a:gd name="connsiteX6" fmla="*/ 148485 w 365569"/>
                  <a:gd name="connsiteY6" fmla="*/ 24432 h 318573"/>
                  <a:gd name="connsiteX7" fmla="*/ 164459 w 365569"/>
                  <a:gd name="connsiteY7" fmla="*/ 23489 h 318573"/>
                  <a:gd name="connsiteX8" fmla="*/ 169164 w 365569"/>
                  <a:gd name="connsiteY8" fmla="*/ 21612 h 318573"/>
                  <a:gd name="connsiteX9" fmla="*/ 175736 w 365569"/>
                  <a:gd name="connsiteY9" fmla="*/ 20669 h 318573"/>
                  <a:gd name="connsiteX10" fmla="*/ 178556 w 365569"/>
                  <a:gd name="connsiteY10" fmla="*/ 22555 h 318573"/>
                  <a:gd name="connsiteX11" fmla="*/ 185137 w 365569"/>
                  <a:gd name="connsiteY11" fmla="*/ 24432 h 318573"/>
                  <a:gd name="connsiteX12" fmla="*/ 181375 w 365569"/>
                  <a:gd name="connsiteY12" fmla="*/ 42282 h 318573"/>
                  <a:gd name="connsiteX13" fmla="*/ 179499 w 365569"/>
                  <a:gd name="connsiteY13" fmla="*/ 48863 h 318573"/>
                  <a:gd name="connsiteX14" fmla="*/ 181375 w 365569"/>
                  <a:gd name="connsiteY14" fmla="*/ 59207 h 318573"/>
                  <a:gd name="connsiteX15" fmla="*/ 181375 w 365569"/>
                  <a:gd name="connsiteY15" fmla="*/ 71418 h 318573"/>
                  <a:gd name="connsiteX16" fmla="*/ 187957 w 365569"/>
                  <a:gd name="connsiteY16" fmla="*/ 82696 h 318573"/>
                  <a:gd name="connsiteX17" fmla="*/ 204873 w 365569"/>
                  <a:gd name="connsiteY17" fmla="*/ 85515 h 318573"/>
                  <a:gd name="connsiteX18" fmla="*/ 215208 w 365569"/>
                  <a:gd name="connsiteY18" fmla="*/ 84572 h 318573"/>
                  <a:gd name="connsiteX19" fmla="*/ 222723 w 365569"/>
                  <a:gd name="connsiteY19" fmla="*/ 71418 h 318573"/>
                  <a:gd name="connsiteX20" fmla="*/ 227428 w 365569"/>
                  <a:gd name="connsiteY20" fmla="*/ 56388 h 318573"/>
                  <a:gd name="connsiteX21" fmla="*/ 228362 w 365569"/>
                  <a:gd name="connsiteY21" fmla="*/ 53569 h 318573"/>
                  <a:gd name="connsiteX22" fmla="*/ 233067 w 365569"/>
                  <a:gd name="connsiteY22" fmla="*/ 38529 h 318573"/>
                  <a:gd name="connsiteX23" fmla="*/ 241526 w 365569"/>
                  <a:gd name="connsiteY23" fmla="*/ 38529 h 318573"/>
                  <a:gd name="connsiteX24" fmla="*/ 252803 w 365569"/>
                  <a:gd name="connsiteY24" fmla="*/ 41348 h 318573"/>
                  <a:gd name="connsiteX25" fmla="*/ 272529 w 365569"/>
                  <a:gd name="connsiteY25" fmla="*/ 46987 h 318573"/>
                  <a:gd name="connsiteX26" fmla="*/ 275349 w 365569"/>
                  <a:gd name="connsiteY26" fmla="*/ 48863 h 318573"/>
                  <a:gd name="connsiteX27" fmla="*/ 296027 w 365569"/>
                  <a:gd name="connsiteY27" fmla="*/ 46987 h 318573"/>
                  <a:gd name="connsiteX28" fmla="*/ 300723 w 365569"/>
                  <a:gd name="connsiteY28" fmla="*/ 46987 h 318573"/>
                  <a:gd name="connsiteX29" fmla="*/ 303543 w 365569"/>
                  <a:gd name="connsiteY29" fmla="*/ 46044 h 318573"/>
                  <a:gd name="connsiteX30" fmla="*/ 324222 w 365569"/>
                  <a:gd name="connsiteY30" fmla="*/ 43224 h 318573"/>
                  <a:gd name="connsiteX31" fmla="*/ 328917 w 365569"/>
                  <a:gd name="connsiteY31" fmla="*/ 42282 h 318573"/>
                  <a:gd name="connsiteX32" fmla="*/ 332680 w 365569"/>
                  <a:gd name="connsiteY32" fmla="*/ 41348 h 318573"/>
                  <a:gd name="connsiteX33" fmla="*/ 350530 w 365569"/>
                  <a:gd name="connsiteY33" fmla="*/ 41348 h 318573"/>
                  <a:gd name="connsiteX34" fmla="*/ 354292 w 365569"/>
                  <a:gd name="connsiteY34" fmla="*/ 42282 h 318573"/>
                  <a:gd name="connsiteX35" fmla="*/ 365569 w 365569"/>
                  <a:gd name="connsiteY35" fmla="*/ 46044 h 318573"/>
                  <a:gd name="connsiteX36" fmla="*/ 358054 w 365569"/>
                  <a:gd name="connsiteY36" fmla="*/ 74238 h 318573"/>
                  <a:gd name="connsiteX37" fmla="*/ 356168 w 365569"/>
                  <a:gd name="connsiteY37" fmla="*/ 78000 h 318573"/>
                  <a:gd name="connsiteX38" fmla="*/ 358988 w 365569"/>
                  <a:gd name="connsiteY38" fmla="*/ 105251 h 318573"/>
                  <a:gd name="connsiteX39" fmla="*/ 356168 w 365569"/>
                  <a:gd name="connsiteY39" fmla="*/ 109014 h 318573"/>
                  <a:gd name="connsiteX40" fmla="*/ 351473 w 365569"/>
                  <a:gd name="connsiteY40" fmla="*/ 111833 h 318573"/>
                  <a:gd name="connsiteX41" fmla="*/ 333623 w 365569"/>
                  <a:gd name="connsiteY41" fmla="*/ 120282 h 318573"/>
                  <a:gd name="connsiteX42" fmla="*/ 330803 w 365569"/>
                  <a:gd name="connsiteY42" fmla="*/ 124044 h 318573"/>
                  <a:gd name="connsiteX43" fmla="*/ 321402 w 365569"/>
                  <a:gd name="connsiteY43" fmla="*/ 134379 h 318573"/>
                  <a:gd name="connsiteX44" fmla="*/ 312001 w 365569"/>
                  <a:gd name="connsiteY44" fmla="*/ 139084 h 318573"/>
                  <a:gd name="connsiteX45" fmla="*/ 303543 w 365569"/>
                  <a:gd name="connsiteY45" fmla="*/ 143780 h 318573"/>
                  <a:gd name="connsiteX46" fmla="*/ 296970 w 365569"/>
                  <a:gd name="connsiteY46" fmla="*/ 150362 h 318573"/>
                  <a:gd name="connsiteX47" fmla="*/ 294151 w 365569"/>
                  <a:gd name="connsiteY47" fmla="*/ 164459 h 318573"/>
                  <a:gd name="connsiteX48" fmla="*/ 298847 w 365569"/>
                  <a:gd name="connsiteY48" fmla="*/ 179489 h 318573"/>
                  <a:gd name="connsiteX49" fmla="*/ 297904 w 365569"/>
                  <a:gd name="connsiteY49" fmla="*/ 183251 h 318573"/>
                  <a:gd name="connsiteX50" fmla="*/ 291332 w 365569"/>
                  <a:gd name="connsiteY50" fmla="*/ 196405 h 318573"/>
                  <a:gd name="connsiteX51" fmla="*/ 296970 w 365569"/>
                  <a:gd name="connsiteY51" fmla="*/ 218018 h 318573"/>
                  <a:gd name="connsiteX52" fmla="*/ 288512 w 365569"/>
                  <a:gd name="connsiteY52" fmla="*/ 236820 h 318573"/>
                  <a:gd name="connsiteX53" fmla="*/ 279111 w 365569"/>
                  <a:gd name="connsiteY53" fmla="*/ 248088 h 318573"/>
                  <a:gd name="connsiteX54" fmla="*/ 275349 w 365569"/>
                  <a:gd name="connsiteY54" fmla="*/ 251850 h 318573"/>
                  <a:gd name="connsiteX55" fmla="*/ 270653 w 365569"/>
                  <a:gd name="connsiteY55" fmla="*/ 270653 h 318573"/>
                  <a:gd name="connsiteX56" fmla="*/ 269719 w 365569"/>
                  <a:gd name="connsiteY56" fmla="*/ 273463 h 318573"/>
                  <a:gd name="connsiteX57" fmla="*/ 272529 w 365569"/>
                  <a:gd name="connsiteY57" fmla="*/ 283807 h 318573"/>
                  <a:gd name="connsiteX58" fmla="*/ 260318 w 365569"/>
                  <a:gd name="connsiteY58" fmla="*/ 286626 h 318573"/>
                  <a:gd name="connsiteX59" fmla="*/ 249041 w 365569"/>
                  <a:gd name="connsiteY59" fmla="*/ 290379 h 318573"/>
                  <a:gd name="connsiteX60" fmla="*/ 230248 w 365569"/>
                  <a:gd name="connsiteY60" fmla="*/ 289446 h 318573"/>
                  <a:gd name="connsiteX61" fmla="*/ 215208 w 365569"/>
                  <a:gd name="connsiteY61" fmla="*/ 286626 h 318573"/>
                  <a:gd name="connsiteX62" fmla="*/ 197349 w 365569"/>
                  <a:gd name="connsiteY62" fmla="*/ 283807 h 318573"/>
                  <a:gd name="connsiteX63" fmla="*/ 186080 w 365569"/>
                  <a:gd name="connsiteY63" fmla="*/ 283807 h 318573"/>
                  <a:gd name="connsiteX64" fmla="*/ 172917 w 365569"/>
                  <a:gd name="connsiteY64" fmla="*/ 287560 h 318573"/>
                  <a:gd name="connsiteX65" fmla="*/ 155067 w 365569"/>
                  <a:gd name="connsiteY65" fmla="*/ 295084 h 318573"/>
                  <a:gd name="connsiteX66" fmla="*/ 137208 w 365569"/>
                  <a:gd name="connsiteY66" fmla="*/ 303543 h 318573"/>
                  <a:gd name="connsiteX67" fmla="*/ 129692 w 365569"/>
                  <a:gd name="connsiteY67" fmla="*/ 299780 h 318573"/>
                  <a:gd name="connsiteX68" fmla="*/ 115595 w 365569"/>
                  <a:gd name="connsiteY68" fmla="*/ 290379 h 318573"/>
                  <a:gd name="connsiteX69" fmla="*/ 107137 w 365569"/>
                  <a:gd name="connsiteY69" fmla="*/ 286626 h 318573"/>
                  <a:gd name="connsiteX70" fmla="*/ 104318 w 365569"/>
                  <a:gd name="connsiteY70" fmla="*/ 283807 h 318573"/>
                  <a:gd name="connsiteX71" fmla="*/ 93983 w 365569"/>
                  <a:gd name="connsiteY71" fmla="*/ 278168 h 318573"/>
                  <a:gd name="connsiteX72" fmla="*/ 90221 w 365569"/>
                  <a:gd name="connsiteY72" fmla="*/ 277225 h 318573"/>
                  <a:gd name="connsiteX73" fmla="*/ 77067 w 365569"/>
                  <a:gd name="connsiteY73" fmla="*/ 282864 h 318573"/>
                  <a:gd name="connsiteX74" fmla="*/ 76124 w 365569"/>
                  <a:gd name="connsiteY74" fmla="*/ 286626 h 318573"/>
                  <a:gd name="connsiteX75" fmla="*/ 65789 w 365569"/>
                  <a:gd name="connsiteY75" fmla="*/ 297904 h 318573"/>
                  <a:gd name="connsiteX76" fmla="*/ 50749 w 365569"/>
                  <a:gd name="connsiteY76" fmla="*/ 318573 h 318573"/>
                  <a:gd name="connsiteX77" fmla="*/ 35719 w 365569"/>
                  <a:gd name="connsiteY77" fmla="*/ 317640 h 318573"/>
                  <a:gd name="connsiteX78" fmla="*/ 32899 w 365569"/>
                  <a:gd name="connsiteY78" fmla="*/ 316697 h 318573"/>
                  <a:gd name="connsiteX79" fmla="*/ 23498 w 365569"/>
                  <a:gd name="connsiteY79" fmla="*/ 297904 h 318573"/>
                  <a:gd name="connsiteX80" fmla="*/ 17859 w 365569"/>
                  <a:gd name="connsiteY80" fmla="*/ 295084 h 318573"/>
                  <a:gd name="connsiteX81" fmla="*/ 9401 w 365569"/>
                  <a:gd name="connsiteY81" fmla="*/ 296018 h 318573"/>
                  <a:gd name="connsiteX82" fmla="*/ 0 w 365569"/>
                  <a:gd name="connsiteY82" fmla="*/ 291322 h 318573"/>
                  <a:gd name="connsiteX83" fmla="*/ 0 w 365569"/>
                  <a:gd name="connsiteY83" fmla="*/ 281921 h 318573"/>
                  <a:gd name="connsiteX84" fmla="*/ 6582 w 365569"/>
                  <a:gd name="connsiteY84" fmla="*/ 269710 h 318573"/>
                  <a:gd name="connsiteX85" fmla="*/ 15040 w 365569"/>
                  <a:gd name="connsiteY85" fmla="*/ 258432 h 318573"/>
                  <a:gd name="connsiteX86" fmla="*/ 27261 w 365569"/>
                  <a:gd name="connsiteY86" fmla="*/ 249974 h 318573"/>
                  <a:gd name="connsiteX87" fmla="*/ 31014 w 365569"/>
                  <a:gd name="connsiteY87" fmla="*/ 248088 h 318573"/>
                  <a:gd name="connsiteX88" fmla="*/ 43234 w 365569"/>
                  <a:gd name="connsiteY88" fmla="*/ 236820 h 318573"/>
                  <a:gd name="connsiteX89" fmla="*/ 46053 w 365569"/>
                  <a:gd name="connsiteY89" fmla="*/ 233058 h 318573"/>
                  <a:gd name="connsiteX90" fmla="*/ 47930 w 365569"/>
                  <a:gd name="connsiteY90" fmla="*/ 220837 h 318573"/>
                  <a:gd name="connsiteX91" fmla="*/ 46053 w 365569"/>
                  <a:gd name="connsiteY91" fmla="*/ 217084 h 318573"/>
                  <a:gd name="connsiteX92" fmla="*/ 38538 w 365569"/>
                  <a:gd name="connsiteY92" fmla="*/ 205807 h 318573"/>
                  <a:gd name="connsiteX93" fmla="*/ 35719 w 365569"/>
                  <a:gd name="connsiteY93" fmla="*/ 202987 h 318573"/>
                  <a:gd name="connsiteX94" fmla="*/ 21622 w 365569"/>
                  <a:gd name="connsiteY94" fmla="*/ 189833 h 318573"/>
                  <a:gd name="connsiteX95" fmla="*/ 18802 w 365569"/>
                  <a:gd name="connsiteY95" fmla="*/ 187004 h 318573"/>
                  <a:gd name="connsiteX96" fmla="*/ 8458 w 365569"/>
                  <a:gd name="connsiteY96" fmla="*/ 175736 h 318573"/>
                  <a:gd name="connsiteX97" fmla="*/ 7525 w 365569"/>
                  <a:gd name="connsiteY97" fmla="*/ 172917 h 318573"/>
                  <a:gd name="connsiteX98" fmla="*/ 4705 w 365569"/>
                  <a:gd name="connsiteY98" fmla="*/ 156934 h 318573"/>
                  <a:gd name="connsiteX99" fmla="*/ 3762 w 365569"/>
                  <a:gd name="connsiteY99" fmla="*/ 152238 h 318573"/>
                  <a:gd name="connsiteX100" fmla="*/ 4705 w 365569"/>
                  <a:gd name="connsiteY100" fmla="*/ 138141 h 318573"/>
                  <a:gd name="connsiteX101" fmla="*/ 6582 w 365569"/>
                  <a:gd name="connsiteY101" fmla="*/ 123101 h 318573"/>
                  <a:gd name="connsiteX102" fmla="*/ 8458 w 365569"/>
                  <a:gd name="connsiteY102" fmla="*/ 110890 h 318573"/>
                  <a:gd name="connsiteX103" fmla="*/ 9401 w 365569"/>
                  <a:gd name="connsiteY103" fmla="*/ 96793 h 318573"/>
                  <a:gd name="connsiteX104" fmla="*/ 9401 w 365569"/>
                  <a:gd name="connsiteY104" fmla="*/ 93031 h 318573"/>
                  <a:gd name="connsiteX105" fmla="*/ 13164 w 365569"/>
                  <a:gd name="connsiteY105" fmla="*/ 71418 h 318573"/>
                  <a:gd name="connsiteX106" fmla="*/ 13164 w 365569"/>
                  <a:gd name="connsiteY106" fmla="*/ 68599 h 318573"/>
                  <a:gd name="connsiteX107" fmla="*/ 18802 w 365569"/>
                  <a:gd name="connsiteY107" fmla="*/ 46044 h 318573"/>
                  <a:gd name="connsiteX108" fmla="*/ 23498 w 365569"/>
                  <a:gd name="connsiteY108" fmla="*/ 29127 h 318573"/>
                  <a:gd name="connsiteX109" fmla="*/ 24441 w 365569"/>
                  <a:gd name="connsiteY109" fmla="*/ 26308 h 318573"/>
                  <a:gd name="connsiteX110" fmla="*/ 30080 w 365569"/>
                  <a:gd name="connsiteY110" fmla="*/ 11278 h 318573"/>
                  <a:gd name="connsiteX111" fmla="*/ 31014 w 365569"/>
                  <a:gd name="connsiteY111" fmla="*/ 8458 h 318573"/>
                  <a:gd name="connsiteX112" fmla="*/ 40415 w 365569"/>
                  <a:gd name="connsiteY112" fmla="*/ 0 h 318573"/>
                  <a:gd name="connsiteX113" fmla="*/ 44177 w 365569"/>
                  <a:gd name="connsiteY113" fmla="*/ 0 h 318573"/>
                  <a:gd name="connsiteX114" fmla="*/ 57331 w 365569"/>
                  <a:gd name="connsiteY114" fmla="*/ 2819 h 318573"/>
                  <a:gd name="connsiteX115" fmla="*/ 60150 w 365569"/>
                  <a:gd name="connsiteY115" fmla="*/ 3753 h 318573"/>
                  <a:gd name="connsiteX116" fmla="*/ 73304 w 365569"/>
                  <a:gd name="connsiteY116" fmla="*/ 5639 h 318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</a:cxnLst>
                <a:rect l="l" t="t" r="r" b="b"/>
                <a:pathLst>
                  <a:path w="365569" h="318573">
                    <a:moveTo>
                      <a:pt x="73304" y="5639"/>
                    </a:moveTo>
                    <a:lnTo>
                      <a:pt x="87402" y="7515"/>
                    </a:lnTo>
                    <a:lnTo>
                      <a:pt x="115595" y="9392"/>
                    </a:lnTo>
                    <a:lnTo>
                      <a:pt x="131569" y="15030"/>
                    </a:lnTo>
                    <a:lnTo>
                      <a:pt x="135331" y="16916"/>
                    </a:lnTo>
                    <a:lnTo>
                      <a:pt x="145666" y="22555"/>
                    </a:lnTo>
                    <a:lnTo>
                      <a:pt x="148485" y="24432"/>
                    </a:lnTo>
                    <a:lnTo>
                      <a:pt x="164459" y="23489"/>
                    </a:lnTo>
                    <a:lnTo>
                      <a:pt x="169164" y="21612"/>
                    </a:lnTo>
                    <a:lnTo>
                      <a:pt x="175736" y="20669"/>
                    </a:lnTo>
                    <a:lnTo>
                      <a:pt x="178556" y="22555"/>
                    </a:lnTo>
                    <a:lnTo>
                      <a:pt x="185137" y="24432"/>
                    </a:lnTo>
                    <a:lnTo>
                      <a:pt x="181375" y="42282"/>
                    </a:lnTo>
                    <a:lnTo>
                      <a:pt x="179499" y="48863"/>
                    </a:lnTo>
                    <a:lnTo>
                      <a:pt x="181375" y="59207"/>
                    </a:lnTo>
                    <a:lnTo>
                      <a:pt x="181375" y="71418"/>
                    </a:lnTo>
                    <a:lnTo>
                      <a:pt x="187957" y="82696"/>
                    </a:lnTo>
                    <a:lnTo>
                      <a:pt x="204873" y="85515"/>
                    </a:lnTo>
                    <a:lnTo>
                      <a:pt x="215208" y="84572"/>
                    </a:lnTo>
                    <a:lnTo>
                      <a:pt x="222723" y="71418"/>
                    </a:lnTo>
                    <a:lnTo>
                      <a:pt x="227428" y="56388"/>
                    </a:lnTo>
                    <a:lnTo>
                      <a:pt x="228362" y="53569"/>
                    </a:lnTo>
                    <a:lnTo>
                      <a:pt x="233067" y="38529"/>
                    </a:lnTo>
                    <a:lnTo>
                      <a:pt x="241526" y="38529"/>
                    </a:lnTo>
                    <a:lnTo>
                      <a:pt x="252803" y="41348"/>
                    </a:lnTo>
                    <a:lnTo>
                      <a:pt x="272529" y="46987"/>
                    </a:lnTo>
                    <a:lnTo>
                      <a:pt x="275349" y="48863"/>
                    </a:lnTo>
                    <a:lnTo>
                      <a:pt x="296027" y="46987"/>
                    </a:lnTo>
                    <a:lnTo>
                      <a:pt x="300723" y="46987"/>
                    </a:lnTo>
                    <a:lnTo>
                      <a:pt x="303543" y="46044"/>
                    </a:lnTo>
                    <a:lnTo>
                      <a:pt x="324222" y="43224"/>
                    </a:lnTo>
                    <a:lnTo>
                      <a:pt x="328917" y="42282"/>
                    </a:lnTo>
                    <a:lnTo>
                      <a:pt x="332680" y="41348"/>
                    </a:lnTo>
                    <a:lnTo>
                      <a:pt x="350530" y="41348"/>
                    </a:lnTo>
                    <a:lnTo>
                      <a:pt x="354292" y="42282"/>
                    </a:lnTo>
                    <a:lnTo>
                      <a:pt x="365569" y="46044"/>
                    </a:lnTo>
                    <a:lnTo>
                      <a:pt x="358054" y="74238"/>
                    </a:lnTo>
                    <a:lnTo>
                      <a:pt x="356168" y="78000"/>
                    </a:lnTo>
                    <a:lnTo>
                      <a:pt x="358988" y="105251"/>
                    </a:lnTo>
                    <a:lnTo>
                      <a:pt x="356168" y="109014"/>
                    </a:lnTo>
                    <a:lnTo>
                      <a:pt x="351473" y="111833"/>
                    </a:lnTo>
                    <a:lnTo>
                      <a:pt x="333623" y="120282"/>
                    </a:lnTo>
                    <a:lnTo>
                      <a:pt x="330803" y="124044"/>
                    </a:lnTo>
                    <a:lnTo>
                      <a:pt x="321402" y="134379"/>
                    </a:lnTo>
                    <a:lnTo>
                      <a:pt x="312001" y="139084"/>
                    </a:lnTo>
                    <a:lnTo>
                      <a:pt x="303543" y="143780"/>
                    </a:lnTo>
                    <a:lnTo>
                      <a:pt x="296970" y="150362"/>
                    </a:lnTo>
                    <a:lnTo>
                      <a:pt x="294151" y="164459"/>
                    </a:lnTo>
                    <a:lnTo>
                      <a:pt x="298847" y="179489"/>
                    </a:lnTo>
                    <a:lnTo>
                      <a:pt x="297904" y="183251"/>
                    </a:lnTo>
                    <a:lnTo>
                      <a:pt x="291332" y="196405"/>
                    </a:lnTo>
                    <a:lnTo>
                      <a:pt x="296970" y="218018"/>
                    </a:lnTo>
                    <a:lnTo>
                      <a:pt x="288512" y="236820"/>
                    </a:lnTo>
                    <a:lnTo>
                      <a:pt x="279111" y="248088"/>
                    </a:lnTo>
                    <a:lnTo>
                      <a:pt x="275349" y="251850"/>
                    </a:lnTo>
                    <a:lnTo>
                      <a:pt x="270653" y="270653"/>
                    </a:lnTo>
                    <a:lnTo>
                      <a:pt x="269719" y="273463"/>
                    </a:lnTo>
                    <a:lnTo>
                      <a:pt x="272529" y="283807"/>
                    </a:lnTo>
                    <a:lnTo>
                      <a:pt x="260318" y="286626"/>
                    </a:lnTo>
                    <a:lnTo>
                      <a:pt x="249041" y="290379"/>
                    </a:lnTo>
                    <a:lnTo>
                      <a:pt x="230248" y="289446"/>
                    </a:lnTo>
                    <a:lnTo>
                      <a:pt x="215208" y="286626"/>
                    </a:lnTo>
                    <a:lnTo>
                      <a:pt x="197349" y="283807"/>
                    </a:lnTo>
                    <a:lnTo>
                      <a:pt x="186080" y="283807"/>
                    </a:lnTo>
                    <a:lnTo>
                      <a:pt x="172917" y="287560"/>
                    </a:lnTo>
                    <a:lnTo>
                      <a:pt x="155067" y="295084"/>
                    </a:lnTo>
                    <a:lnTo>
                      <a:pt x="137208" y="303543"/>
                    </a:lnTo>
                    <a:lnTo>
                      <a:pt x="129692" y="299780"/>
                    </a:lnTo>
                    <a:lnTo>
                      <a:pt x="115595" y="290379"/>
                    </a:lnTo>
                    <a:lnTo>
                      <a:pt x="107137" y="286626"/>
                    </a:lnTo>
                    <a:lnTo>
                      <a:pt x="104318" y="283807"/>
                    </a:lnTo>
                    <a:lnTo>
                      <a:pt x="93983" y="278168"/>
                    </a:lnTo>
                    <a:lnTo>
                      <a:pt x="90221" y="277225"/>
                    </a:lnTo>
                    <a:lnTo>
                      <a:pt x="77067" y="282864"/>
                    </a:lnTo>
                    <a:lnTo>
                      <a:pt x="76124" y="286626"/>
                    </a:lnTo>
                    <a:lnTo>
                      <a:pt x="65789" y="297904"/>
                    </a:lnTo>
                    <a:lnTo>
                      <a:pt x="50749" y="318573"/>
                    </a:lnTo>
                    <a:lnTo>
                      <a:pt x="35719" y="317640"/>
                    </a:lnTo>
                    <a:lnTo>
                      <a:pt x="32899" y="316697"/>
                    </a:lnTo>
                    <a:lnTo>
                      <a:pt x="23498" y="297904"/>
                    </a:lnTo>
                    <a:lnTo>
                      <a:pt x="17859" y="295084"/>
                    </a:lnTo>
                    <a:lnTo>
                      <a:pt x="9401" y="296018"/>
                    </a:lnTo>
                    <a:lnTo>
                      <a:pt x="0" y="291322"/>
                    </a:lnTo>
                    <a:lnTo>
                      <a:pt x="0" y="281921"/>
                    </a:lnTo>
                    <a:lnTo>
                      <a:pt x="6582" y="269710"/>
                    </a:lnTo>
                    <a:lnTo>
                      <a:pt x="15040" y="258432"/>
                    </a:lnTo>
                    <a:lnTo>
                      <a:pt x="27261" y="249974"/>
                    </a:lnTo>
                    <a:lnTo>
                      <a:pt x="31014" y="248088"/>
                    </a:lnTo>
                    <a:lnTo>
                      <a:pt x="43234" y="236820"/>
                    </a:lnTo>
                    <a:lnTo>
                      <a:pt x="46053" y="233058"/>
                    </a:lnTo>
                    <a:lnTo>
                      <a:pt x="47930" y="220837"/>
                    </a:lnTo>
                    <a:lnTo>
                      <a:pt x="46053" y="217084"/>
                    </a:lnTo>
                    <a:lnTo>
                      <a:pt x="38538" y="205807"/>
                    </a:lnTo>
                    <a:lnTo>
                      <a:pt x="35719" y="202987"/>
                    </a:lnTo>
                    <a:lnTo>
                      <a:pt x="21622" y="189833"/>
                    </a:lnTo>
                    <a:lnTo>
                      <a:pt x="18802" y="187004"/>
                    </a:lnTo>
                    <a:lnTo>
                      <a:pt x="8458" y="175736"/>
                    </a:lnTo>
                    <a:lnTo>
                      <a:pt x="7525" y="172917"/>
                    </a:lnTo>
                    <a:lnTo>
                      <a:pt x="4705" y="156934"/>
                    </a:lnTo>
                    <a:lnTo>
                      <a:pt x="3762" y="152238"/>
                    </a:lnTo>
                    <a:lnTo>
                      <a:pt x="4705" y="138141"/>
                    </a:lnTo>
                    <a:lnTo>
                      <a:pt x="6582" y="123101"/>
                    </a:lnTo>
                    <a:lnTo>
                      <a:pt x="8458" y="110890"/>
                    </a:lnTo>
                    <a:lnTo>
                      <a:pt x="9401" y="96793"/>
                    </a:lnTo>
                    <a:lnTo>
                      <a:pt x="9401" y="93031"/>
                    </a:lnTo>
                    <a:lnTo>
                      <a:pt x="13164" y="71418"/>
                    </a:lnTo>
                    <a:lnTo>
                      <a:pt x="13164" y="68599"/>
                    </a:lnTo>
                    <a:lnTo>
                      <a:pt x="18802" y="46044"/>
                    </a:lnTo>
                    <a:lnTo>
                      <a:pt x="23498" y="29127"/>
                    </a:lnTo>
                    <a:lnTo>
                      <a:pt x="24441" y="26308"/>
                    </a:lnTo>
                    <a:lnTo>
                      <a:pt x="30080" y="11278"/>
                    </a:lnTo>
                    <a:lnTo>
                      <a:pt x="31014" y="8458"/>
                    </a:lnTo>
                    <a:lnTo>
                      <a:pt x="40415" y="0"/>
                    </a:lnTo>
                    <a:lnTo>
                      <a:pt x="44177" y="0"/>
                    </a:lnTo>
                    <a:lnTo>
                      <a:pt x="57331" y="2819"/>
                    </a:lnTo>
                    <a:lnTo>
                      <a:pt x="60150" y="3753"/>
                    </a:lnTo>
                    <a:lnTo>
                      <a:pt x="73304" y="5639"/>
                    </a:ln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1A1E5797-D963-DC28-3CA3-F4BDA49B3ADF}"/>
                  </a:ext>
                </a:extLst>
              </p:cNvPr>
              <p:cNvSpPr/>
              <p:nvPr/>
            </p:nvSpPr>
            <p:spPr>
              <a:xfrm>
                <a:off x="3870170" y="3048827"/>
                <a:ext cx="603246" cy="484831"/>
              </a:xfrm>
              <a:custGeom>
                <a:avLst/>
                <a:gdLst>
                  <a:gd name="connsiteX0" fmla="*/ 22555 w 454847"/>
                  <a:gd name="connsiteY0" fmla="*/ 305422 h 365562"/>
                  <a:gd name="connsiteX1" fmla="*/ 29137 w 454847"/>
                  <a:gd name="connsiteY1" fmla="*/ 305422 h 365562"/>
                  <a:gd name="connsiteX2" fmla="*/ 32899 w 454847"/>
                  <a:gd name="connsiteY2" fmla="*/ 299783 h 365562"/>
                  <a:gd name="connsiteX3" fmla="*/ 37595 w 454847"/>
                  <a:gd name="connsiteY3" fmla="*/ 303536 h 365562"/>
                  <a:gd name="connsiteX4" fmla="*/ 44168 w 454847"/>
                  <a:gd name="connsiteY4" fmla="*/ 297907 h 365562"/>
                  <a:gd name="connsiteX5" fmla="*/ 44168 w 454847"/>
                  <a:gd name="connsiteY5" fmla="*/ 292268 h 365562"/>
                  <a:gd name="connsiteX6" fmla="*/ 51692 w 454847"/>
                  <a:gd name="connsiteY6" fmla="*/ 290382 h 365562"/>
                  <a:gd name="connsiteX7" fmla="*/ 59207 w 454847"/>
                  <a:gd name="connsiteY7" fmla="*/ 292268 h 365562"/>
                  <a:gd name="connsiteX8" fmla="*/ 60150 w 454847"/>
                  <a:gd name="connsiteY8" fmla="*/ 281924 h 365562"/>
                  <a:gd name="connsiteX9" fmla="*/ 71428 w 454847"/>
                  <a:gd name="connsiteY9" fmla="*/ 277228 h 365562"/>
                  <a:gd name="connsiteX10" fmla="*/ 81763 w 454847"/>
                  <a:gd name="connsiteY10" fmla="*/ 277228 h 365562"/>
                  <a:gd name="connsiteX11" fmla="*/ 81763 w 454847"/>
                  <a:gd name="connsiteY11" fmla="*/ 265017 h 365562"/>
                  <a:gd name="connsiteX12" fmla="*/ 79886 w 454847"/>
                  <a:gd name="connsiteY12" fmla="*/ 262188 h 365562"/>
                  <a:gd name="connsiteX13" fmla="*/ 75181 w 454847"/>
                  <a:gd name="connsiteY13" fmla="*/ 250910 h 365562"/>
                  <a:gd name="connsiteX14" fmla="*/ 74247 w 454847"/>
                  <a:gd name="connsiteY14" fmla="*/ 247158 h 365562"/>
                  <a:gd name="connsiteX15" fmla="*/ 82706 w 454847"/>
                  <a:gd name="connsiteY15" fmla="*/ 245281 h 365562"/>
                  <a:gd name="connsiteX16" fmla="*/ 94917 w 454847"/>
                  <a:gd name="connsiteY16" fmla="*/ 243395 h 365562"/>
                  <a:gd name="connsiteX17" fmla="*/ 94917 w 454847"/>
                  <a:gd name="connsiteY17" fmla="*/ 239642 h 365562"/>
                  <a:gd name="connsiteX18" fmla="*/ 87401 w 454847"/>
                  <a:gd name="connsiteY18" fmla="*/ 233061 h 365562"/>
                  <a:gd name="connsiteX19" fmla="*/ 86458 w 454847"/>
                  <a:gd name="connsiteY19" fmla="*/ 230241 h 365562"/>
                  <a:gd name="connsiteX20" fmla="*/ 91164 w 454847"/>
                  <a:gd name="connsiteY20" fmla="*/ 227422 h 365562"/>
                  <a:gd name="connsiteX21" fmla="*/ 99622 w 454847"/>
                  <a:gd name="connsiteY21" fmla="*/ 232118 h 365562"/>
                  <a:gd name="connsiteX22" fmla="*/ 110900 w 454847"/>
                  <a:gd name="connsiteY22" fmla="*/ 233061 h 365562"/>
                  <a:gd name="connsiteX23" fmla="*/ 108071 w 454847"/>
                  <a:gd name="connsiteY23" fmla="*/ 223659 h 365562"/>
                  <a:gd name="connsiteX24" fmla="*/ 108071 w 454847"/>
                  <a:gd name="connsiteY24" fmla="*/ 217087 h 365562"/>
                  <a:gd name="connsiteX25" fmla="*/ 110900 w 454847"/>
                  <a:gd name="connsiteY25" fmla="*/ 213325 h 365562"/>
                  <a:gd name="connsiteX26" fmla="*/ 109014 w 454847"/>
                  <a:gd name="connsiteY26" fmla="*/ 208629 h 365562"/>
                  <a:gd name="connsiteX27" fmla="*/ 101498 w 454847"/>
                  <a:gd name="connsiteY27" fmla="*/ 206743 h 365562"/>
                  <a:gd name="connsiteX28" fmla="*/ 101498 w 454847"/>
                  <a:gd name="connsiteY28" fmla="*/ 202990 h 365562"/>
                  <a:gd name="connsiteX29" fmla="*/ 104318 w 454847"/>
                  <a:gd name="connsiteY29" fmla="*/ 200171 h 365562"/>
                  <a:gd name="connsiteX30" fmla="*/ 98679 w 454847"/>
                  <a:gd name="connsiteY30" fmla="*/ 191713 h 365562"/>
                  <a:gd name="connsiteX31" fmla="*/ 93974 w 454847"/>
                  <a:gd name="connsiteY31" fmla="*/ 184197 h 365562"/>
                  <a:gd name="connsiteX32" fmla="*/ 101498 w 454847"/>
                  <a:gd name="connsiteY32" fmla="*/ 177616 h 365562"/>
                  <a:gd name="connsiteX33" fmla="*/ 103375 w 454847"/>
                  <a:gd name="connsiteY33" fmla="*/ 175739 h 365562"/>
                  <a:gd name="connsiteX34" fmla="*/ 114652 w 454847"/>
                  <a:gd name="connsiteY34" fmla="*/ 173853 h 365562"/>
                  <a:gd name="connsiteX35" fmla="*/ 118415 w 454847"/>
                  <a:gd name="connsiteY35" fmla="*/ 173853 h 365562"/>
                  <a:gd name="connsiteX36" fmla="*/ 128749 w 454847"/>
                  <a:gd name="connsiteY36" fmla="*/ 177616 h 365562"/>
                  <a:gd name="connsiteX37" fmla="*/ 131569 w 454847"/>
                  <a:gd name="connsiteY37" fmla="*/ 172920 h 365562"/>
                  <a:gd name="connsiteX38" fmla="*/ 134388 w 454847"/>
                  <a:gd name="connsiteY38" fmla="*/ 165395 h 365562"/>
                  <a:gd name="connsiteX39" fmla="*/ 142847 w 454847"/>
                  <a:gd name="connsiteY39" fmla="*/ 162576 h 365562"/>
                  <a:gd name="connsiteX40" fmla="*/ 151305 w 454847"/>
                  <a:gd name="connsiteY40" fmla="*/ 159756 h 365562"/>
                  <a:gd name="connsiteX41" fmla="*/ 152248 w 454847"/>
                  <a:gd name="connsiteY41" fmla="*/ 153184 h 365562"/>
                  <a:gd name="connsiteX42" fmla="*/ 156943 w 454847"/>
                  <a:gd name="connsiteY42" fmla="*/ 150365 h 365562"/>
                  <a:gd name="connsiteX43" fmla="*/ 155067 w 454847"/>
                  <a:gd name="connsiteY43" fmla="*/ 143783 h 365562"/>
                  <a:gd name="connsiteX44" fmla="*/ 159763 w 454847"/>
                  <a:gd name="connsiteY44" fmla="*/ 138144 h 365562"/>
                  <a:gd name="connsiteX45" fmla="*/ 162582 w 454847"/>
                  <a:gd name="connsiteY45" fmla="*/ 135325 h 365562"/>
                  <a:gd name="connsiteX46" fmla="*/ 171040 w 454847"/>
                  <a:gd name="connsiteY46" fmla="*/ 130629 h 365562"/>
                  <a:gd name="connsiteX47" fmla="*/ 179499 w 454847"/>
                  <a:gd name="connsiteY47" fmla="*/ 126866 h 365562"/>
                  <a:gd name="connsiteX48" fmla="*/ 187014 w 454847"/>
                  <a:gd name="connsiteY48" fmla="*/ 128752 h 365562"/>
                  <a:gd name="connsiteX49" fmla="*/ 189833 w 454847"/>
                  <a:gd name="connsiteY49" fmla="*/ 128752 h 365562"/>
                  <a:gd name="connsiteX50" fmla="*/ 201111 w 454847"/>
                  <a:gd name="connsiteY50" fmla="*/ 123104 h 365562"/>
                  <a:gd name="connsiteX51" fmla="*/ 200168 w 454847"/>
                  <a:gd name="connsiteY51" fmla="*/ 115589 h 365562"/>
                  <a:gd name="connsiteX52" fmla="*/ 205807 w 454847"/>
                  <a:gd name="connsiteY52" fmla="*/ 109016 h 365562"/>
                  <a:gd name="connsiteX53" fmla="*/ 209569 w 454847"/>
                  <a:gd name="connsiteY53" fmla="*/ 108073 h 365562"/>
                  <a:gd name="connsiteX54" fmla="*/ 215208 w 454847"/>
                  <a:gd name="connsiteY54" fmla="*/ 105254 h 365562"/>
                  <a:gd name="connsiteX55" fmla="*/ 221790 w 454847"/>
                  <a:gd name="connsiteY55" fmla="*/ 105254 h 365562"/>
                  <a:gd name="connsiteX56" fmla="*/ 227428 w 454847"/>
                  <a:gd name="connsiteY56" fmla="*/ 110893 h 365562"/>
                  <a:gd name="connsiteX57" fmla="*/ 233067 w 454847"/>
                  <a:gd name="connsiteY57" fmla="*/ 102435 h 365562"/>
                  <a:gd name="connsiteX58" fmla="*/ 239639 w 454847"/>
                  <a:gd name="connsiteY58" fmla="*/ 97729 h 365562"/>
                  <a:gd name="connsiteX59" fmla="*/ 244335 w 454847"/>
                  <a:gd name="connsiteY59" fmla="*/ 92100 h 365562"/>
                  <a:gd name="connsiteX60" fmla="*/ 247155 w 454847"/>
                  <a:gd name="connsiteY60" fmla="*/ 91157 h 365562"/>
                  <a:gd name="connsiteX61" fmla="*/ 257499 w 454847"/>
                  <a:gd name="connsiteY61" fmla="*/ 87395 h 365562"/>
                  <a:gd name="connsiteX62" fmla="*/ 261252 w 454847"/>
                  <a:gd name="connsiteY62" fmla="*/ 85518 h 365562"/>
                  <a:gd name="connsiteX63" fmla="*/ 265014 w 454847"/>
                  <a:gd name="connsiteY63" fmla="*/ 84575 h 365562"/>
                  <a:gd name="connsiteX64" fmla="*/ 267834 w 454847"/>
                  <a:gd name="connsiteY64" fmla="*/ 85518 h 365562"/>
                  <a:gd name="connsiteX65" fmla="*/ 275349 w 454847"/>
                  <a:gd name="connsiteY65" fmla="*/ 89281 h 365562"/>
                  <a:gd name="connsiteX66" fmla="*/ 278168 w 454847"/>
                  <a:gd name="connsiteY66" fmla="*/ 89281 h 365562"/>
                  <a:gd name="connsiteX67" fmla="*/ 290389 w 454847"/>
                  <a:gd name="connsiteY67" fmla="*/ 87395 h 365562"/>
                  <a:gd name="connsiteX68" fmla="*/ 290389 w 454847"/>
                  <a:gd name="connsiteY68" fmla="*/ 79880 h 365562"/>
                  <a:gd name="connsiteX69" fmla="*/ 292265 w 454847"/>
                  <a:gd name="connsiteY69" fmla="*/ 67659 h 365562"/>
                  <a:gd name="connsiteX70" fmla="*/ 293208 w 454847"/>
                  <a:gd name="connsiteY70" fmla="*/ 58267 h 365562"/>
                  <a:gd name="connsiteX71" fmla="*/ 300723 w 454847"/>
                  <a:gd name="connsiteY71" fmla="*/ 49809 h 365562"/>
                  <a:gd name="connsiteX72" fmla="*/ 314820 w 454847"/>
                  <a:gd name="connsiteY72" fmla="*/ 43227 h 365562"/>
                  <a:gd name="connsiteX73" fmla="*/ 320459 w 454847"/>
                  <a:gd name="connsiteY73" fmla="*/ 35712 h 365562"/>
                  <a:gd name="connsiteX74" fmla="*/ 314820 w 454847"/>
                  <a:gd name="connsiteY74" fmla="*/ 26311 h 365562"/>
                  <a:gd name="connsiteX75" fmla="*/ 312944 w 454847"/>
                  <a:gd name="connsiteY75" fmla="*/ 15976 h 365562"/>
                  <a:gd name="connsiteX76" fmla="*/ 315763 w 454847"/>
                  <a:gd name="connsiteY76" fmla="*/ 14100 h 365562"/>
                  <a:gd name="connsiteX77" fmla="*/ 323279 w 454847"/>
                  <a:gd name="connsiteY77" fmla="*/ 15976 h 365562"/>
                  <a:gd name="connsiteX78" fmla="*/ 327974 w 454847"/>
                  <a:gd name="connsiteY78" fmla="*/ 18796 h 365562"/>
                  <a:gd name="connsiteX79" fmla="*/ 332680 w 454847"/>
                  <a:gd name="connsiteY79" fmla="*/ 10337 h 365562"/>
                  <a:gd name="connsiteX80" fmla="*/ 335499 w 454847"/>
                  <a:gd name="connsiteY80" fmla="*/ 7517 h 365562"/>
                  <a:gd name="connsiteX81" fmla="*/ 349596 w 454847"/>
                  <a:gd name="connsiteY81" fmla="*/ 1879 h 365562"/>
                  <a:gd name="connsiteX82" fmla="*/ 352416 w 454847"/>
                  <a:gd name="connsiteY82" fmla="*/ 1879 h 365562"/>
                  <a:gd name="connsiteX83" fmla="*/ 370265 w 454847"/>
                  <a:gd name="connsiteY83" fmla="*/ 0 h 365562"/>
                  <a:gd name="connsiteX84" fmla="*/ 374028 w 454847"/>
                  <a:gd name="connsiteY84" fmla="*/ 0 h 365562"/>
                  <a:gd name="connsiteX85" fmla="*/ 385305 w 454847"/>
                  <a:gd name="connsiteY85" fmla="*/ 6579 h 365562"/>
                  <a:gd name="connsiteX86" fmla="*/ 388125 w 454847"/>
                  <a:gd name="connsiteY86" fmla="*/ 9396 h 365562"/>
                  <a:gd name="connsiteX87" fmla="*/ 394697 w 454847"/>
                  <a:gd name="connsiteY87" fmla="*/ 15976 h 365562"/>
                  <a:gd name="connsiteX88" fmla="*/ 399402 w 454847"/>
                  <a:gd name="connsiteY88" fmla="*/ 22558 h 365562"/>
                  <a:gd name="connsiteX89" fmla="*/ 400336 w 454847"/>
                  <a:gd name="connsiteY89" fmla="*/ 32893 h 365562"/>
                  <a:gd name="connsiteX90" fmla="*/ 401279 w 454847"/>
                  <a:gd name="connsiteY90" fmla="*/ 36655 h 365562"/>
                  <a:gd name="connsiteX91" fmla="*/ 406918 w 454847"/>
                  <a:gd name="connsiteY91" fmla="*/ 46047 h 365562"/>
                  <a:gd name="connsiteX92" fmla="*/ 410680 w 454847"/>
                  <a:gd name="connsiteY92" fmla="*/ 52628 h 365562"/>
                  <a:gd name="connsiteX93" fmla="*/ 413499 w 454847"/>
                  <a:gd name="connsiteY93" fmla="*/ 62020 h 365562"/>
                  <a:gd name="connsiteX94" fmla="*/ 427596 w 454847"/>
                  <a:gd name="connsiteY94" fmla="*/ 74241 h 365562"/>
                  <a:gd name="connsiteX95" fmla="*/ 429473 w 454847"/>
                  <a:gd name="connsiteY95" fmla="*/ 76117 h 365562"/>
                  <a:gd name="connsiteX96" fmla="*/ 439807 w 454847"/>
                  <a:gd name="connsiteY96" fmla="*/ 84575 h 365562"/>
                  <a:gd name="connsiteX97" fmla="*/ 445446 w 454847"/>
                  <a:gd name="connsiteY97" fmla="*/ 94920 h 365562"/>
                  <a:gd name="connsiteX98" fmla="*/ 447323 w 454847"/>
                  <a:gd name="connsiteY98" fmla="*/ 96796 h 365562"/>
                  <a:gd name="connsiteX99" fmla="*/ 454847 w 454847"/>
                  <a:gd name="connsiteY99" fmla="*/ 106188 h 365562"/>
                  <a:gd name="connsiteX100" fmla="*/ 441693 w 454847"/>
                  <a:gd name="connsiteY100" fmla="*/ 104311 h 365562"/>
                  <a:gd name="connsiteX101" fmla="*/ 438874 w 454847"/>
                  <a:gd name="connsiteY101" fmla="*/ 103368 h 365562"/>
                  <a:gd name="connsiteX102" fmla="*/ 425710 w 454847"/>
                  <a:gd name="connsiteY102" fmla="*/ 100558 h 365562"/>
                  <a:gd name="connsiteX103" fmla="*/ 421958 w 454847"/>
                  <a:gd name="connsiteY103" fmla="*/ 100558 h 365562"/>
                  <a:gd name="connsiteX104" fmla="*/ 412556 w 454847"/>
                  <a:gd name="connsiteY104" fmla="*/ 109016 h 365562"/>
                  <a:gd name="connsiteX105" fmla="*/ 411613 w 454847"/>
                  <a:gd name="connsiteY105" fmla="*/ 111836 h 365562"/>
                  <a:gd name="connsiteX106" fmla="*/ 405975 w 454847"/>
                  <a:gd name="connsiteY106" fmla="*/ 126866 h 365562"/>
                  <a:gd name="connsiteX107" fmla="*/ 405041 w 454847"/>
                  <a:gd name="connsiteY107" fmla="*/ 129686 h 365562"/>
                  <a:gd name="connsiteX108" fmla="*/ 400336 w 454847"/>
                  <a:gd name="connsiteY108" fmla="*/ 146602 h 365562"/>
                  <a:gd name="connsiteX109" fmla="*/ 394697 w 454847"/>
                  <a:gd name="connsiteY109" fmla="*/ 169157 h 365562"/>
                  <a:gd name="connsiteX110" fmla="*/ 394697 w 454847"/>
                  <a:gd name="connsiteY110" fmla="*/ 171977 h 365562"/>
                  <a:gd name="connsiteX111" fmla="*/ 390944 w 454847"/>
                  <a:gd name="connsiteY111" fmla="*/ 193589 h 365562"/>
                  <a:gd name="connsiteX112" fmla="*/ 390944 w 454847"/>
                  <a:gd name="connsiteY112" fmla="*/ 197351 h 365562"/>
                  <a:gd name="connsiteX113" fmla="*/ 390001 w 454847"/>
                  <a:gd name="connsiteY113" fmla="*/ 211448 h 365562"/>
                  <a:gd name="connsiteX114" fmla="*/ 388125 w 454847"/>
                  <a:gd name="connsiteY114" fmla="*/ 223659 h 365562"/>
                  <a:gd name="connsiteX115" fmla="*/ 386248 w 454847"/>
                  <a:gd name="connsiteY115" fmla="*/ 238699 h 365562"/>
                  <a:gd name="connsiteX116" fmla="*/ 367446 w 454847"/>
                  <a:gd name="connsiteY116" fmla="*/ 241519 h 365562"/>
                  <a:gd name="connsiteX117" fmla="*/ 363693 w 454847"/>
                  <a:gd name="connsiteY117" fmla="*/ 243395 h 365562"/>
                  <a:gd name="connsiteX118" fmla="*/ 346777 w 454847"/>
                  <a:gd name="connsiteY118" fmla="*/ 245281 h 365562"/>
                  <a:gd name="connsiteX119" fmla="*/ 343014 w 454847"/>
                  <a:gd name="connsiteY119" fmla="*/ 245281 h 365562"/>
                  <a:gd name="connsiteX120" fmla="*/ 327041 w 454847"/>
                  <a:gd name="connsiteY120" fmla="*/ 244338 h 365562"/>
                  <a:gd name="connsiteX121" fmla="*/ 324222 w 454847"/>
                  <a:gd name="connsiteY121" fmla="*/ 243395 h 365562"/>
                  <a:gd name="connsiteX122" fmla="*/ 311068 w 454847"/>
                  <a:gd name="connsiteY122" fmla="*/ 238699 h 365562"/>
                  <a:gd name="connsiteX123" fmla="*/ 307305 w 454847"/>
                  <a:gd name="connsiteY123" fmla="*/ 239642 h 365562"/>
                  <a:gd name="connsiteX124" fmla="*/ 298847 w 454847"/>
                  <a:gd name="connsiteY124" fmla="*/ 242452 h 365562"/>
                  <a:gd name="connsiteX125" fmla="*/ 296027 w 454847"/>
                  <a:gd name="connsiteY125" fmla="*/ 243395 h 365562"/>
                  <a:gd name="connsiteX126" fmla="*/ 292265 w 454847"/>
                  <a:gd name="connsiteY126" fmla="*/ 245281 h 365562"/>
                  <a:gd name="connsiteX127" fmla="*/ 285693 w 454847"/>
                  <a:gd name="connsiteY127" fmla="*/ 253739 h 365562"/>
                  <a:gd name="connsiteX128" fmla="*/ 275349 w 454847"/>
                  <a:gd name="connsiteY128" fmla="*/ 265950 h 365562"/>
                  <a:gd name="connsiteX129" fmla="*/ 273472 w 454847"/>
                  <a:gd name="connsiteY129" fmla="*/ 267827 h 365562"/>
                  <a:gd name="connsiteX130" fmla="*/ 268776 w 454847"/>
                  <a:gd name="connsiteY130" fmla="*/ 274409 h 365562"/>
                  <a:gd name="connsiteX131" fmla="*/ 276292 w 454847"/>
                  <a:gd name="connsiteY131" fmla="*/ 280990 h 365562"/>
                  <a:gd name="connsiteX132" fmla="*/ 278168 w 454847"/>
                  <a:gd name="connsiteY132" fmla="*/ 282867 h 365562"/>
                  <a:gd name="connsiteX133" fmla="*/ 285693 w 454847"/>
                  <a:gd name="connsiteY133" fmla="*/ 293201 h 365562"/>
                  <a:gd name="connsiteX134" fmla="*/ 279111 w 454847"/>
                  <a:gd name="connsiteY134" fmla="*/ 303536 h 365562"/>
                  <a:gd name="connsiteX135" fmla="*/ 260318 w 454847"/>
                  <a:gd name="connsiteY135" fmla="*/ 311061 h 365562"/>
                  <a:gd name="connsiteX136" fmla="*/ 250917 w 454847"/>
                  <a:gd name="connsiteY136" fmla="*/ 314814 h 365562"/>
                  <a:gd name="connsiteX137" fmla="*/ 248098 w 454847"/>
                  <a:gd name="connsiteY137" fmla="*/ 316700 h 365562"/>
                  <a:gd name="connsiteX138" fmla="*/ 222723 w 454847"/>
                  <a:gd name="connsiteY138" fmla="*/ 327034 h 365562"/>
                  <a:gd name="connsiteX139" fmla="*/ 196415 w 454847"/>
                  <a:gd name="connsiteY139" fmla="*/ 332673 h 365562"/>
                  <a:gd name="connsiteX140" fmla="*/ 193596 w 454847"/>
                  <a:gd name="connsiteY140" fmla="*/ 333616 h 365562"/>
                  <a:gd name="connsiteX141" fmla="*/ 190776 w 454847"/>
                  <a:gd name="connsiteY141" fmla="*/ 333616 h 365562"/>
                  <a:gd name="connsiteX142" fmla="*/ 169164 w 454847"/>
                  <a:gd name="connsiteY142" fmla="*/ 330797 h 365562"/>
                  <a:gd name="connsiteX143" fmla="*/ 166335 w 454847"/>
                  <a:gd name="connsiteY143" fmla="*/ 329854 h 365562"/>
                  <a:gd name="connsiteX144" fmla="*/ 147542 w 454847"/>
                  <a:gd name="connsiteY144" fmla="*/ 325158 h 365562"/>
                  <a:gd name="connsiteX145" fmla="*/ 128749 w 454847"/>
                  <a:gd name="connsiteY145" fmla="*/ 324215 h 365562"/>
                  <a:gd name="connsiteX146" fmla="*/ 109957 w 454847"/>
                  <a:gd name="connsiteY146" fmla="*/ 327977 h 365562"/>
                  <a:gd name="connsiteX147" fmla="*/ 106194 w 454847"/>
                  <a:gd name="connsiteY147" fmla="*/ 328911 h 365562"/>
                  <a:gd name="connsiteX148" fmla="*/ 102441 w 454847"/>
                  <a:gd name="connsiteY148" fmla="*/ 329854 h 365562"/>
                  <a:gd name="connsiteX149" fmla="*/ 79886 w 454847"/>
                  <a:gd name="connsiteY149" fmla="*/ 339255 h 365562"/>
                  <a:gd name="connsiteX150" fmla="*/ 65789 w 454847"/>
                  <a:gd name="connsiteY150" fmla="*/ 343951 h 365562"/>
                  <a:gd name="connsiteX151" fmla="*/ 61084 w 454847"/>
                  <a:gd name="connsiteY151" fmla="*/ 344894 h 365562"/>
                  <a:gd name="connsiteX152" fmla="*/ 57331 w 454847"/>
                  <a:gd name="connsiteY152" fmla="*/ 344894 h 365562"/>
                  <a:gd name="connsiteX153" fmla="*/ 36652 w 454847"/>
                  <a:gd name="connsiteY153" fmla="*/ 349589 h 365562"/>
                  <a:gd name="connsiteX154" fmla="*/ 16916 w 454847"/>
                  <a:gd name="connsiteY154" fmla="*/ 358991 h 365562"/>
                  <a:gd name="connsiteX155" fmla="*/ 14097 w 454847"/>
                  <a:gd name="connsiteY155" fmla="*/ 360867 h 365562"/>
                  <a:gd name="connsiteX156" fmla="*/ 943 w 454847"/>
                  <a:gd name="connsiteY156" fmla="*/ 365563 h 365562"/>
                  <a:gd name="connsiteX157" fmla="*/ 0 w 454847"/>
                  <a:gd name="connsiteY157" fmla="*/ 349589 h 365562"/>
                  <a:gd name="connsiteX158" fmla="*/ 4705 w 454847"/>
                  <a:gd name="connsiteY158" fmla="*/ 339255 h 365562"/>
                  <a:gd name="connsiteX159" fmla="*/ 5639 w 454847"/>
                  <a:gd name="connsiteY159" fmla="*/ 337369 h 365562"/>
                  <a:gd name="connsiteX160" fmla="*/ 11278 w 454847"/>
                  <a:gd name="connsiteY160" fmla="*/ 324215 h 365562"/>
                  <a:gd name="connsiteX161" fmla="*/ 13164 w 454847"/>
                  <a:gd name="connsiteY161" fmla="*/ 322338 h 365562"/>
                  <a:gd name="connsiteX162" fmla="*/ 22555 w 454847"/>
                  <a:gd name="connsiteY162" fmla="*/ 305422 h 365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</a:cxnLst>
                <a:rect l="l" t="t" r="r" b="b"/>
                <a:pathLst>
                  <a:path w="454847" h="365562">
                    <a:moveTo>
                      <a:pt x="22555" y="305422"/>
                    </a:moveTo>
                    <a:lnTo>
                      <a:pt x="29137" y="305422"/>
                    </a:lnTo>
                    <a:lnTo>
                      <a:pt x="32899" y="299783"/>
                    </a:lnTo>
                    <a:lnTo>
                      <a:pt x="37595" y="303536"/>
                    </a:lnTo>
                    <a:lnTo>
                      <a:pt x="44168" y="297907"/>
                    </a:lnTo>
                    <a:lnTo>
                      <a:pt x="44168" y="292268"/>
                    </a:lnTo>
                    <a:lnTo>
                      <a:pt x="51692" y="290382"/>
                    </a:lnTo>
                    <a:lnTo>
                      <a:pt x="59207" y="292268"/>
                    </a:lnTo>
                    <a:lnTo>
                      <a:pt x="60150" y="281924"/>
                    </a:lnTo>
                    <a:lnTo>
                      <a:pt x="71428" y="277228"/>
                    </a:lnTo>
                    <a:lnTo>
                      <a:pt x="81763" y="277228"/>
                    </a:lnTo>
                    <a:lnTo>
                      <a:pt x="81763" y="265017"/>
                    </a:lnTo>
                    <a:lnTo>
                      <a:pt x="79886" y="262188"/>
                    </a:lnTo>
                    <a:lnTo>
                      <a:pt x="75181" y="250910"/>
                    </a:lnTo>
                    <a:lnTo>
                      <a:pt x="74247" y="247158"/>
                    </a:lnTo>
                    <a:lnTo>
                      <a:pt x="82706" y="245281"/>
                    </a:lnTo>
                    <a:lnTo>
                      <a:pt x="94917" y="243395"/>
                    </a:lnTo>
                    <a:lnTo>
                      <a:pt x="94917" y="239642"/>
                    </a:lnTo>
                    <a:lnTo>
                      <a:pt x="87401" y="233061"/>
                    </a:lnTo>
                    <a:lnTo>
                      <a:pt x="86458" y="230241"/>
                    </a:lnTo>
                    <a:lnTo>
                      <a:pt x="91164" y="227422"/>
                    </a:lnTo>
                    <a:lnTo>
                      <a:pt x="99622" y="232118"/>
                    </a:lnTo>
                    <a:lnTo>
                      <a:pt x="110900" y="233061"/>
                    </a:lnTo>
                    <a:lnTo>
                      <a:pt x="108071" y="223659"/>
                    </a:lnTo>
                    <a:lnTo>
                      <a:pt x="108071" y="217087"/>
                    </a:lnTo>
                    <a:lnTo>
                      <a:pt x="110900" y="213325"/>
                    </a:lnTo>
                    <a:lnTo>
                      <a:pt x="109014" y="208629"/>
                    </a:lnTo>
                    <a:lnTo>
                      <a:pt x="101498" y="206743"/>
                    </a:lnTo>
                    <a:lnTo>
                      <a:pt x="101498" y="202990"/>
                    </a:lnTo>
                    <a:lnTo>
                      <a:pt x="104318" y="200171"/>
                    </a:lnTo>
                    <a:lnTo>
                      <a:pt x="98679" y="191713"/>
                    </a:lnTo>
                    <a:lnTo>
                      <a:pt x="93974" y="184197"/>
                    </a:lnTo>
                    <a:lnTo>
                      <a:pt x="101498" y="177616"/>
                    </a:lnTo>
                    <a:lnTo>
                      <a:pt x="103375" y="175739"/>
                    </a:lnTo>
                    <a:lnTo>
                      <a:pt x="114652" y="173853"/>
                    </a:lnTo>
                    <a:lnTo>
                      <a:pt x="118415" y="173853"/>
                    </a:lnTo>
                    <a:lnTo>
                      <a:pt x="128749" y="177616"/>
                    </a:lnTo>
                    <a:lnTo>
                      <a:pt x="131569" y="172920"/>
                    </a:lnTo>
                    <a:lnTo>
                      <a:pt x="134388" y="165395"/>
                    </a:lnTo>
                    <a:lnTo>
                      <a:pt x="142847" y="162576"/>
                    </a:lnTo>
                    <a:lnTo>
                      <a:pt x="151305" y="159756"/>
                    </a:lnTo>
                    <a:lnTo>
                      <a:pt x="152248" y="153184"/>
                    </a:lnTo>
                    <a:lnTo>
                      <a:pt x="156943" y="150365"/>
                    </a:lnTo>
                    <a:lnTo>
                      <a:pt x="155067" y="143783"/>
                    </a:lnTo>
                    <a:lnTo>
                      <a:pt x="159763" y="138144"/>
                    </a:lnTo>
                    <a:lnTo>
                      <a:pt x="162582" y="135325"/>
                    </a:lnTo>
                    <a:lnTo>
                      <a:pt x="171040" y="130629"/>
                    </a:lnTo>
                    <a:lnTo>
                      <a:pt x="179499" y="126866"/>
                    </a:lnTo>
                    <a:lnTo>
                      <a:pt x="187014" y="128752"/>
                    </a:lnTo>
                    <a:lnTo>
                      <a:pt x="189833" y="128752"/>
                    </a:lnTo>
                    <a:lnTo>
                      <a:pt x="201111" y="123104"/>
                    </a:lnTo>
                    <a:lnTo>
                      <a:pt x="200168" y="115589"/>
                    </a:lnTo>
                    <a:lnTo>
                      <a:pt x="205807" y="109016"/>
                    </a:lnTo>
                    <a:lnTo>
                      <a:pt x="209569" y="108073"/>
                    </a:lnTo>
                    <a:lnTo>
                      <a:pt x="215208" y="105254"/>
                    </a:lnTo>
                    <a:lnTo>
                      <a:pt x="221790" y="105254"/>
                    </a:lnTo>
                    <a:lnTo>
                      <a:pt x="227428" y="110893"/>
                    </a:lnTo>
                    <a:lnTo>
                      <a:pt x="233067" y="102435"/>
                    </a:lnTo>
                    <a:lnTo>
                      <a:pt x="239639" y="97729"/>
                    </a:lnTo>
                    <a:lnTo>
                      <a:pt x="244335" y="92100"/>
                    </a:lnTo>
                    <a:lnTo>
                      <a:pt x="247155" y="91157"/>
                    </a:lnTo>
                    <a:lnTo>
                      <a:pt x="257499" y="87395"/>
                    </a:lnTo>
                    <a:lnTo>
                      <a:pt x="261252" y="85518"/>
                    </a:lnTo>
                    <a:lnTo>
                      <a:pt x="265014" y="84575"/>
                    </a:lnTo>
                    <a:lnTo>
                      <a:pt x="267834" y="85518"/>
                    </a:lnTo>
                    <a:lnTo>
                      <a:pt x="275349" y="89281"/>
                    </a:lnTo>
                    <a:lnTo>
                      <a:pt x="278168" y="89281"/>
                    </a:lnTo>
                    <a:lnTo>
                      <a:pt x="290389" y="87395"/>
                    </a:lnTo>
                    <a:lnTo>
                      <a:pt x="290389" y="79880"/>
                    </a:lnTo>
                    <a:lnTo>
                      <a:pt x="292265" y="67659"/>
                    </a:lnTo>
                    <a:lnTo>
                      <a:pt x="293208" y="58267"/>
                    </a:lnTo>
                    <a:lnTo>
                      <a:pt x="300723" y="49809"/>
                    </a:lnTo>
                    <a:lnTo>
                      <a:pt x="314820" y="43227"/>
                    </a:lnTo>
                    <a:lnTo>
                      <a:pt x="320459" y="35712"/>
                    </a:lnTo>
                    <a:lnTo>
                      <a:pt x="314820" y="26311"/>
                    </a:lnTo>
                    <a:lnTo>
                      <a:pt x="312944" y="15976"/>
                    </a:lnTo>
                    <a:lnTo>
                      <a:pt x="315763" y="14100"/>
                    </a:lnTo>
                    <a:lnTo>
                      <a:pt x="323279" y="15976"/>
                    </a:lnTo>
                    <a:lnTo>
                      <a:pt x="327974" y="18796"/>
                    </a:lnTo>
                    <a:lnTo>
                      <a:pt x="332680" y="10337"/>
                    </a:lnTo>
                    <a:lnTo>
                      <a:pt x="335499" y="7517"/>
                    </a:lnTo>
                    <a:lnTo>
                      <a:pt x="349596" y="1879"/>
                    </a:lnTo>
                    <a:lnTo>
                      <a:pt x="352416" y="1879"/>
                    </a:lnTo>
                    <a:lnTo>
                      <a:pt x="370265" y="0"/>
                    </a:lnTo>
                    <a:lnTo>
                      <a:pt x="374028" y="0"/>
                    </a:lnTo>
                    <a:lnTo>
                      <a:pt x="385305" y="6579"/>
                    </a:lnTo>
                    <a:lnTo>
                      <a:pt x="388125" y="9396"/>
                    </a:lnTo>
                    <a:lnTo>
                      <a:pt x="394697" y="15976"/>
                    </a:lnTo>
                    <a:lnTo>
                      <a:pt x="399402" y="22558"/>
                    </a:lnTo>
                    <a:lnTo>
                      <a:pt x="400336" y="32893"/>
                    </a:lnTo>
                    <a:lnTo>
                      <a:pt x="401279" y="36655"/>
                    </a:lnTo>
                    <a:lnTo>
                      <a:pt x="406918" y="46047"/>
                    </a:lnTo>
                    <a:lnTo>
                      <a:pt x="410680" y="52628"/>
                    </a:lnTo>
                    <a:lnTo>
                      <a:pt x="413499" y="62020"/>
                    </a:lnTo>
                    <a:lnTo>
                      <a:pt x="427596" y="74241"/>
                    </a:lnTo>
                    <a:lnTo>
                      <a:pt x="429473" y="76117"/>
                    </a:lnTo>
                    <a:lnTo>
                      <a:pt x="439807" y="84575"/>
                    </a:lnTo>
                    <a:lnTo>
                      <a:pt x="445446" y="94920"/>
                    </a:lnTo>
                    <a:lnTo>
                      <a:pt x="447323" y="96796"/>
                    </a:lnTo>
                    <a:lnTo>
                      <a:pt x="454847" y="106188"/>
                    </a:lnTo>
                    <a:lnTo>
                      <a:pt x="441693" y="104311"/>
                    </a:lnTo>
                    <a:lnTo>
                      <a:pt x="438874" y="103368"/>
                    </a:lnTo>
                    <a:lnTo>
                      <a:pt x="425710" y="100558"/>
                    </a:lnTo>
                    <a:lnTo>
                      <a:pt x="421958" y="100558"/>
                    </a:lnTo>
                    <a:lnTo>
                      <a:pt x="412556" y="109016"/>
                    </a:lnTo>
                    <a:lnTo>
                      <a:pt x="411613" y="111836"/>
                    </a:lnTo>
                    <a:lnTo>
                      <a:pt x="405975" y="126866"/>
                    </a:lnTo>
                    <a:lnTo>
                      <a:pt x="405041" y="129686"/>
                    </a:lnTo>
                    <a:lnTo>
                      <a:pt x="400336" y="146602"/>
                    </a:lnTo>
                    <a:lnTo>
                      <a:pt x="394697" y="169157"/>
                    </a:lnTo>
                    <a:lnTo>
                      <a:pt x="394697" y="171977"/>
                    </a:lnTo>
                    <a:lnTo>
                      <a:pt x="390944" y="193589"/>
                    </a:lnTo>
                    <a:lnTo>
                      <a:pt x="390944" y="197351"/>
                    </a:lnTo>
                    <a:lnTo>
                      <a:pt x="390001" y="211448"/>
                    </a:lnTo>
                    <a:lnTo>
                      <a:pt x="388125" y="223659"/>
                    </a:lnTo>
                    <a:lnTo>
                      <a:pt x="386248" y="238699"/>
                    </a:lnTo>
                    <a:lnTo>
                      <a:pt x="367446" y="241519"/>
                    </a:lnTo>
                    <a:lnTo>
                      <a:pt x="363693" y="243395"/>
                    </a:lnTo>
                    <a:lnTo>
                      <a:pt x="346777" y="245281"/>
                    </a:lnTo>
                    <a:lnTo>
                      <a:pt x="343014" y="245281"/>
                    </a:lnTo>
                    <a:lnTo>
                      <a:pt x="327041" y="244338"/>
                    </a:lnTo>
                    <a:lnTo>
                      <a:pt x="324222" y="243395"/>
                    </a:lnTo>
                    <a:lnTo>
                      <a:pt x="311068" y="238699"/>
                    </a:lnTo>
                    <a:lnTo>
                      <a:pt x="307305" y="239642"/>
                    </a:lnTo>
                    <a:lnTo>
                      <a:pt x="298847" y="242452"/>
                    </a:lnTo>
                    <a:lnTo>
                      <a:pt x="296027" y="243395"/>
                    </a:lnTo>
                    <a:lnTo>
                      <a:pt x="292265" y="245281"/>
                    </a:lnTo>
                    <a:lnTo>
                      <a:pt x="285693" y="253739"/>
                    </a:lnTo>
                    <a:lnTo>
                      <a:pt x="275349" y="265950"/>
                    </a:lnTo>
                    <a:lnTo>
                      <a:pt x="273472" y="267827"/>
                    </a:lnTo>
                    <a:lnTo>
                      <a:pt x="268776" y="274409"/>
                    </a:lnTo>
                    <a:lnTo>
                      <a:pt x="276292" y="280990"/>
                    </a:lnTo>
                    <a:lnTo>
                      <a:pt x="278168" y="282867"/>
                    </a:lnTo>
                    <a:lnTo>
                      <a:pt x="285693" y="293201"/>
                    </a:lnTo>
                    <a:lnTo>
                      <a:pt x="279111" y="303536"/>
                    </a:lnTo>
                    <a:lnTo>
                      <a:pt x="260318" y="311061"/>
                    </a:lnTo>
                    <a:lnTo>
                      <a:pt x="250917" y="314814"/>
                    </a:lnTo>
                    <a:lnTo>
                      <a:pt x="248098" y="316700"/>
                    </a:lnTo>
                    <a:lnTo>
                      <a:pt x="222723" y="327034"/>
                    </a:lnTo>
                    <a:lnTo>
                      <a:pt x="196415" y="332673"/>
                    </a:lnTo>
                    <a:lnTo>
                      <a:pt x="193596" y="333616"/>
                    </a:lnTo>
                    <a:lnTo>
                      <a:pt x="190776" y="333616"/>
                    </a:lnTo>
                    <a:lnTo>
                      <a:pt x="169164" y="330797"/>
                    </a:lnTo>
                    <a:lnTo>
                      <a:pt x="166335" y="329854"/>
                    </a:lnTo>
                    <a:lnTo>
                      <a:pt x="147542" y="325158"/>
                    </a:lnTo>
                    <a:lnTo>
                      <a:pt x="128749" y="324215"/>
                    </a:lnTo>
                    <a:lnTo>
                      <a:pt x="109957" y="327977"/>
                    </a:lnTo>
                    <a:lnTo>
                      <a:pt x="106194" y="328911"/>
                    </a:lnTo>
                    <a:lnTo>
                      <a:pt x="102441" y="329854"/>
                    </a:lnTo>
                    <a:lnTo>
                      <a:pt x="79886" y="339255"/>
                    </a:lnTo>
                    <a:lnTo>
                      <a:pt x="65789" y="343951"/>
                    </a:lnTo>
                    <a:lnTo>
                      <a:pt x="61084" y="344894"/>
                    </a:lnTo>
                    <a:lnTo>
                      <a:pt x="57331" y="344894"/>
                    </a:lnTo>
                    <a:lnTo>
                      <a:pt x="36652" y="349589"/>
                    </a:lnTo>
                    <a:lnTo>
                      <a:pt x="16916" y="358991"/>
                    </a:lnTo>
                    <a:lnTo>
                      <a:pt x="14097" y="360867"/>
                    </a:lnTo>
                    <a:lnTo>
                      <a:pt x="943" y="365563"/>
                    </a:lnTo>
                    <a:lnTo>
                      <a:pt x="0" y="349589"/>
                    </a:lnTo>
                    <a:lnTo>
                      <a:pt x="4705" y="339255"/>
                    </a:lnTo>
                    <a:lnTo>
                      <a:pt x="5639" y="337369"/>
                    </a:lnTo>
                    <a:lnTo>
                      <a:pt x="11278" y="324215"/>
                    </a:lnTo>
                    <a:lnTo>
                      <a:pt x="13164" y="322338"/>
                    </a:lnTo>
                    <a:lnTo>
                      <a:pt x="22555" y="305422"/>
                    </a:ln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1CFFFAA8-D2D0-7618-1E7A-A9660FBDB822}"/>
                  </a:ext>
                </a:extLst>
              </p:cNvPr>
              <p:cNvSpPr/>
              <p:nvPr/>
            </p:nvSpPr>
            <p:spPr>
              <a:xfrm>
                <a:off x="3839360" y="3366579"/>
                <a:ext cx="962190" cy="836306"/>
              </a:xfrm>
              <a:custGeom>
                <a:avLst/>
                <a:gdLst>
                  <a:gd name="connsiteX0" fmla="*/ 408794 w 725490"/>
                  <a:gd name="connsiteY0" fmla="*/ 0 h 630574"/>
                  <a:gd name="connsiteX1" fmla="*/ 407860 w 725490"/>
                  <a:gd name="connsiteY1" fmla="*/ 14097 h 630574"/>
                  <a:gd name="connsiteX2" fmla="*/ 408794 w 725490"/>
                  <a:gd name="connsiteY2" fmla="*/ 18793 h 630574"/>
                  <a:gd name="connsiteX3" fmla="*/ 411613 w 725490"/>
                  <a:gd name="connsiteY3" fmla="*/ 34766 h 630574"/>
                  <a:gd name="connsiteX4" fmla="*/ 412556 w 725490"/>
                  <a:gd name="connsiteY4" fmla="*/ 37586 h 630574"/>
                  <a:gd name="connsiteX5" fmla="*/ 422891 w 725490"/>
                  <a:gd name="connsiteY5" fmla="*/ 48863 h 630574"/>
                  <a:gd name="connsiteX6" fmla="*/ 425710 w 725490"/>
                  <a:gd name="connsiteY6" fmla="*/ 51683 h 630574"/>
                  <a:gd name="connsiteX7" fmla="*/ 439807 w 725490"/>
                  <a:gd name="connsiteY7" fmla="*/ 64837 h 630574"/>
                  <a:gd name="connsiteX8" fmla="*/ 442627 w 725490"/>
                  <a:gd name="connsiteY8" fmla="*/ 67656 h 630574"/>
                  <a:gd name="connsiteX9" fmla="*/ 450142 w 725490"/>
                  <a:gd name="connsiteY9" fmla="*/ 78934 h 630574"/>
                  <a:gd name="connsiteX10" fmla="*/ 452028 w 725490"/>
                  <a:gd name="connsiteY10" fmla="*/ 82696 h 630574"/>
                  <a:gd name="connsiteX11" fmla="*/ 450142 w 725490"/>
                  <a:gd name="connsiteY11" fmla="*/ 94917 h 630574"/>
                  <a:gd name="connsiteX12" fmla="*/ 447323 w 725490"/>
                  <a:gd name="connsiteY12" fmla="*/ 98669 h 630574"/>
                  <a:gd name="connsiteX13" fmla="*/ 435112 w 725490"/>
                  <a:gd name="connsiteY13" fmla="*/ 109947 h 630574"/>
                  <a:gd name="connsiteX14" fmla="*/ 431349 w 725490"/>
                  <a:gd name="connsiteY14" fmla="*/ 111833 h 630574"/>
                  <a:gd name="connsiteX15" fmla="*/ 419129 w 725490"/>
                  <a:gd name="connsiteY15" fmla="*/ 120291 h 630574"/>
                  <a:gd name="connsiteX16" fmla="*/ 410670 w 725490"/>
                  <a:gd name="connsiteY16" fmla="*/ 131559 h 630574"/>
                  <a:gd name="connsiteX17" fmla="*/ 404098 w 725490"/>
                  <a:gd name="connsiteY17" fmla="*/ 143780 h 630574"/>
                  <a:gd name="connsiteX18" fmla="*/ 404098 w 725490"/>
                  <a:gd name="connsiteY18" fmla="*/ 153181 h 630574"/>
                  <a:gd name="connsiteX19" fmla="*/ 413490 w 725490"/>
                  <a:gd name="connsiteY19" fmla="*/ 157877 h 630574"/>
                  <a:gd name="connsiteX20" fmla="*/ 421948 w 725490"/>
                  <a:gd name="connsiteY20" fmla="*/ 156934 h 630574"/>
                  <a:gd name="connsiteX21" fmla="*/ 427587 w 725490"/>
                  <a:gd name="connsiteY21" fmla="*/ 159753 h 630574"/>
                  <a:gd name="connsiteX22" fmla="*/ 436988 w 725490"/>
                  <a:gd name="connsiteY22" fmla="*/ 178556 h 630574"/>
                  <a:gd name="connsiteX23" fmla="*/ 439807 w 725490"/>
                  <a:gd name="connsiteY23" fmla="*/ 179489 h 630574"/>
                  <a:gd name="connsiteX24" fmla="*/ 454847 w 725490"/>
                  <a:gd name="connsiteY24" fmla="*/ 180432 h 630574"/>
                  <a:gd name="connsiteX25" fmla="*/ 469878 w 725490"/>
                  <a:gd name="connsiteY25" fmla="*/ 159753 h 630574"/>
                  <a:gd name="connsiteX26" fmla="*/ 480212 w 725490"/>
                  <a:gd name="connsiteY26" fmla="*/ 148476 h 630574"/>
                  <a:gd name="connsiteX27" fmla="*/ 481155 w 725490"/>
                  <a:gd name="connsiteY27" fmla="*/ 144723 h 630574"/>
                  <a:gd name="connsiteX28" fmla="*/ 494309 w 725490"/>
                  <a:gd name="connsiteY28" fmla="*/ 139084 h 630574"/>
                  <a:gd name="connsiteX29" fmla="*/ 498072 w 725490"/>
                  <a:gd name="connsiteY29" fmla="*/ 140018 h 630574"/>
                  <a:gd name="connsiteX30" fmla="*/ 508406 w 725490"/>
                  <a:gd name="connsiteY30" fmla="*/ 145656 h 630574"/>
                  <a:gd name="connsiteX31" fmla="*/ 511226 w 725490"/>
                  <a:gd name="connsiteY31" fmla="*/ 148476 h 630574"/>
                  <a:gd name="connsiteX32" fmla="*/ 519684 w 725490"/>
                  <a:gd name="connsiteY32" fmla="*/ 152238 h 630574"/>
                  <a:gd name="connsiteX33" fmla="*/ 533781 w 725490"/>
                  <a:gd name="connsiteY33" fmla="*/ 161639 h 630574"/>
                  <a:gd name="connsiteX34" fmla="*/ 541296 w 725490"/>
                  <a:gd name="connsiteY34" fmla="*/ 165392 h 630574"/>
                  <a:gd name="connsiteX35" fmla="*/ 559156 w 725490"/>
                  <a:gd name="connsiteY35" fmla="*/ 156934 h 630574"/>
                  <a:gd name="connsiteX36" fmla="*/ 577015 w 725490"/>
                  <a:gd name="connsiteY36" fmla="*/ 149419 h 630574"/>
                  <a:gd name="connsiteX37" fmla="*/ 590169 w 725490"/>
                  <a:gd name="connsiteY37" fmla="*/ 145656 h 630574"/>
                  <a:gd name="connsiteX38" fmla="*/ 601446 w 725490"/>
                  <a:gd name="connsiteY38" fmla="*/ 145656 h 630574"/>
                  <a:gd name="connsiteX39" fmla="*/ 619297 w 725490"/>
                  <a:gd name="connsiteY39" fmla="*/ 148476 h 630574"/>
                  <a:gd name="connsiteX40" fmla="*/ 634336 w 725490"/>
                  <a:gd name="connsiteY40" fmla="*/ 151295 h 630574"/>
                  <a:gd name="connsiteX41" fmla="*/ 653129 w 725490"/>
                  <a:gd name="connsiteY41" fmla="*/ 152238 h 630574"/>
                  <a:gd name="connsiteX42" fmla="*/ 664407 w 725490"/>
                  <a:gd name="connsiteY42" fmla="*/ 148476 h 630574"/>
                  <a:gd name="connsiteX43" fmla="*/ 676627 w 725490"/>
                  <a:gd name="connsiteY43" fmla="*/ 145656 h 630574"/>
                  <a:gd name="connsiteX44" fmla="*/ 679447 w 725490"/>
                  <a:gd name="connsiteY44" fmla="*/ 154115 h 630574"/>
                  <a:gd name="connsiteX45" fmla="*/ 688839 w 725490"/>
                  <a:gd name="connsiteY45" fmla="*/ 171031 h 630574"/>
                  <a:gd name="connsiteX46" fmla="*/ 697297 w 725490"/>
                  <a:gd name="connsiteY46" fmla="*/ 190767 h 630574"/>
                  <a:gd name="connsiteX47" fmla="*/ 724557 w 725490"/>
                  <a:gd name="connsiteY47" fmla="*/ 219904 h 630574"/>
                  <a:gd name="connsiteX48" fmla="*/ 725491 w 725490"/>
                  <a:gd name="connsiteY48" fmla="*/ 223656 h 630574"/>
                  <a:gd name="connsiteX49" fmla="*/ 724557 w 725490"/>
                  <a:gd name="connsiteY49" fmla="*/ 234001 h 630574"/>
                  <a:gd name="connsiteX50" fmla="*/ 721738 w 725490"/>
                  <a:gd name="connsiteY50" fmla="*/ 238697 h 630574"/>
                  <a:gd name="connsiteX51" fmla="*/ 717032 w 725490"/>
                  <a:gd name="connsiteY51" fmla="*/ 244335 h 630574"/>
                  <a:gd name="connsiteX52" fmla="*/ 709517 w 725490"/>
                  <a:gd name="connsiteY52" fmla="*/ 255613 h 630574"/>
                  <a:gd name="connsiteX53" fmla="*/ 706698 w 725490"/>
                  <a:gd name="connsiteY53" fmla="*/ 258432 h 630574"/>
                  <a:gd name="connsiteX54" fmla="*/ 701059 w 725490"/>
                  <a:gd name="connsiteY54" fmla="*/ 271586 h 630574"/>
                  <a:gd name="connsiteX55" fmla="*/ 692601 w 725490"/>
                  <a:gd name="connsiteY55" fmla="*/ 284740 h 630574"/>
                  <a:gd name="connsiteX56" fmla="*/ 686962 w 725490"/>
                  <a:gd name="connsiteY56" fmla="*/ 296018 h 630574"/>
                  <a:gd name="connsiteX57" fmla="*/ 684143 w 725490"/>
                  <a:gd name="connsiteY57" fmla="*/ 300723 h 630574"/>
                  <a:gd name="connsiteX58" fmla="*/ 671922 w 725490"/>
                  <a:gd name="connsiteY58" fmla="*/ 319516 h 630574"/>
                  <a:gd name="connsiteX59" fmla="*/ 669112 w 725490"/>
                  <a:gd name="connsiteY59" fmla="*/ 324212 h 630574"/>
                  <a:gd name="connsiteX60" fmla="*/ 666293 w 725490"/>
                  <a:gd name="connsiteY60" fmla="*/ 342071 h 630574"/>
                  <a:gd name="connsiteX61" fmla="*/ 665350 w 725490"/>
                  <a:gd name="connsiteY61" fmla="*/ 345824 h 630574"/>
                  <a:gd name="connsiteX62" fmla="*/ 661588 w 725490"/>
                  <a:gd name="connsiteY62" fmla="*/ 356168 h 630574"/>
                  <a:gd name="connsiteX63" fmla="*/ 647490 w 725490"/>
                  <a:gd name="connsiteY63" fmla="*/ 361807 h 630574"/>
                  <a:gd name="connsiteX64" fmla="*/ 633393 w 725490"/>
                  <a:gd name="connsiteY64" fmla="*/ 375895 h 630574"/>
                  <a:gd name="connsiteX65" fmla="*/ 631517 w 725490"/>
                  <a:gd name="connsiteY65" fmla="*/ 380600 h 630574"/>
                  <a:gd name="connsiteX66" fmla="*/ 633393 w 725490"/>
                  <a:gd name="connsiteY66" fmla="*/ 386239 h 630574"/>
                  <a:gd name="connsiteX67" fmla="*/ 610838 w 725490"/>
                  <a:gd name="connsiteY67" fmla="*/ 382476 h 630574"/>
                  <a:gd name="connsiteX68" fmla="*/ 608028 w 725490"/>
                  <a:gd name="connsiteY68" fmla="*/ 379657 h 630574"/>
                  <a:gd name="connsiteX69" fmla="*/ 606142 w 725490"/>
                  <a:gd name="connsiteY69" fmla="*/ 378723 h 630574"/>
                  <a:gd name="connsiteX70" fmla="*/ 603323 w 725490"/>
                  <a:gd name="connsiteY70" fmla="*/ 375895 h 630574"/>
                  <a:gd name="connsiteX71" fmla="*/ 599570 w 725490"/>
                  <a:gd name="connsiteY71" fmla="*/ 374018 h 630574"/>
                  <a:gd name="connsiteX72" fmla="*/ 582654 w 725490"/>
                  <a:gd name="connsiteY72" fmla="*/ 361807 h 630574"/>
                  <a:gd name="connsiteX73" fmla="*/ 579834 w 725490"/>
                  <a:gd name="connsiteY73" fmla="*/ 359921 h 630574"/>
                  <a:gd name="connsiteX74" fmla="*/ 576072 w 725490"/>
                  <a:gd name="connsiteY74" fmla="*/ 357102 h 630574"/>
                  <a:gd name="connsiteX75" fmla="*/ 574196 w 725490"/>
                  <a:gd name="connsiteY75" fmla="*/ 355225 h 630574"/>
                  <a:gd name="connsiteX76" fmla="*/ 568557 w 725490"/>
                  <a:gd name="connsiteY76" fmla="*/ 352406 h 630574"/>
                  <a:gd name="connsiteX77" fmla="*/ 564794 w 725490"/>
                  <a:gd name="connsiteY77" fmla="*/ 348644 h 630574"/>
                  <a:gd name="connsiteX78" fmla="*/ 562918 w 725490"/>
                  <a:gd name="connsiteY78" fmla="*/ 347710 h 630574"/>
                  <a:gd name="connsiteX79" fmla="*/ 549754 w 725490"/>
                  <a:gd name="connsiteY79" fmla="*/ 338309 h 630574"/>
                  <a:gd name="connsiteX80" fmla="*/ 546935 w 725490"/>
                  <a:gd name="connsiteY80" fmla="*/ 336433 h 630574"/>
                  <a:gd name="connsiteX81" fmla="*/ 537543 w 725490"/>
                  <a:gd name="connsiteY81" fmla="*/ 329851 h 630574"/>
                  <a:gd name="connsiteX82" fmla="*/ 535667 w 725490"/>
                  <a:gd name="connsiteY82" fmla="*/ 327974 h 630574"/>
                  <a:gd name="connsiteX83" fmla="*/ 534724 w 725490"/>
                  <a:gd name="connsiteY83" fmla="*/ 324212 h 630574"/>
                  <a:gd name="connsiteX84" fmla="*/ 520627 w 725490"/>
                  <a:gd name="connsiteY84" fmla="*/ 330794 h 630574"/>
                  <a:gd name="connsiteX85" fmla="*/ 520627 w 725490"/>
                  <a:gd name="connsiteY85" fmla="*/ 336433 h 630574"/>
                  <a:gd name="connsiteX86" fmla="*/ 521570 w 725490"/>
                  <a:gd name="connsiteY86" fmla="*/ 340195 h 630574"/>
                  <a:gd name="connsiteX87" fmla="*/ 521570 w 725490"/>
                  <a:gd name="connsiteY87" fmla="*/ 342071 h 630574"/>
                  <a:gd name="connsiteX88" fmla="*/ 522503 w 725490"/>
                  <a:gd name="connsiteY88" fmla="*/ 362741 h 630574"/>
                  <a:gd name="connsiteX89" fmla="*/ 521570 w 725490"/>
                  <a:gd name="connsiteY89" fmla="*/ 365560 h 630574"/>
                  <a:gd name="connsiteX90" fmla="*/ 519684 w 725490"/>
                  <a:gd name="connsiteY90" fmla="*/ 368379 h 630574"/>
                  <a:gd name="connsiteX91" fmla="*/ 508406 w 725490"/>
                  <a:gd name="connsiteY91" fmla="*/ 378723 h 630574"/>
                  <a:gd name="connsiteX92" fmla="*/ 505587 w 725490"/>
                  <a:gd name="connsiteY92" fmla="*/ 380600 h 630574"/>
                  <a:gd name="connsiteX93" fmla="*/ 501834 w 725490"/>
                  <a:gd name="connsiteY93" fmla="*/ 382476 h 630574"/>
                  <a:gd name="connsiteX94" fmla="*/ 486794 w 725490"/>
                  <a:gd name="connsiteY94" fmla="*/ 390935 h 630574"/>
                  <a:gd name="connsiteX95" fmla="*/ 484918 w 725490"/>
                  <a:gd name="connsiteY95" fmla="*/ 392821 h 630574"/>
                  <a:gd name="connsiteX96" fmla="*/ 483032 w 725490"/>
                  <a:gd name="connsiteY96" fmla="*/ 394697 h 630574"/>
                  <a:gd name="connsiteX97" fmla="*/ 476460 w 725490"/>
                  <a:gd name="connsiteY97" fmla="*/ 404089 h 630574"/>
                  <a:gd name="connsiteX98" fmla="*/ 475517 w 725490"/>
                  <a:gd name="connsiteY98" fmla="*/ 405975 h 630574"/>
                  <a:gd name="connsiteX99" fmla="*/ 474574 w 725490"/>
                  <a:gd name="connsiteY99" fmla="*/ 410670 h 630574"/>
                  <a:gd name="connsiteX100" fmla="*/ 473640 w 725490"/>
                  <a:gd name="connsiteY100" fmla="*/ 414433 h 630574"/>
                  <a:gd name="connsiteX101" fmla="*/ 461420 w 725490"/>
                  <a:gd name="connsiteY101" fmla="*/ 429463 h 630574"/>
                  <a:gd name="connsiteX102" fmla="*/ 460486 w 725490"/>
                  <a:gd name="connsiteY102" fmla="*/ 432283 h 630574"/>
                  <a:gd name="connsiteX103" fmla="*/ 458600 w 725490"/>
                  <a:gd name="connsiteY103" fmla="*/ 435102 h 630574"/>
                  <a:gd name="connsiteX104" fmla="*/ 453904 w 725490"/>
                  <a:gd name="connsiteY104" fmla="*/ 452961 h 630574"/>
                  <a:gd name="connsiteX105" fmla="*/ 453904 w 725490"/>
                  <a:gd name="connsiteY105" fmla="*/ 455781 h 630574"/>
                  <a:gd name="connsiteX106" fmla="*/ 452961 w 725490"/>
                  <a:gd name="connsiteY106" fmla="*/ 462353 h 630574"/>
                  <a:gd name="connsiteX107" fmla="*/ 452961 w 725490"/>
                  <a:gd name="connsiteY107" fmla="*/ 467992 h 630574"/>
                  <a:gd name="connsiteX108" fmla="*/ 457657 w 725490"/>
                  <a:gd name="connsiteY108" fmla="*/ 497129 h 630574"/>
                  <a:gd name="connsiteX109" fmla="*/ 459543 w 725490"/>
                  <a:gd name="connsiteY109" fmla="*/ 500891 h 630574"/>
                  <a:gd name="connsiteX110" fmla="*/ 462362 w 725490"/>
                  <a:gd name="connsiteY110" fmla="*/ 504644 h 630574"/>
                  <a:gd name="connsiteX111" fmla="*/ 463305 w 725490"/>
                  <a:gd name="connsiteY111" fmla="*/ 506530 h 630574"/>
                  <a:gd name="connsiteX112" fmla="*/ 475517 w 725490"/>
                  <a:gd name="connsiteY112" fmla="*/ 522503 h 630574"/>
                  <a:gd name="connsiteX113" fmla="*/ 477403 w 725490"/>
                  <a:gd name="connsiteY113" fmla="*/ 524380 h 630574"/>
                  <a:gd name="connsiteX114" fmla="*/ 490557 w 725490"/>
                  <a:gd name="connsiteY114" fmla="*/ 535658 h 630574"/>
                  <a:gd name="connsiteX115" fmla="*/ 491490 w 725490"/>
                  <a:gd name="connsiteY115" fmla="*/ 537543 h 630574"/>
                  <a:gd name="connsiteX116" fmla="*/ 501834 w 725490"/>
                  <a:gd name="connsiteY116" fmla="*/ 545059 h 630574"/>
                  <a:gd name="connsiteX117" fmla="*/ 503711 w 725490"/>
                  <a:gd name="connsiteY117" fmla="*/ 546935 h 630574"/>
                  <a:gd name="connsiteX118" fmla="*/ 506530 w 725490"/>
                  <a:gd name="connsiteY118" fmla="*/ 552574 h 630574"/>
                  <a:gd name="connsiteX119" fmla="*/ 495252 w 725490"/>
                  <a:gd name="connsiteY119" fmla="*/ 556336 h 630574"/>
                  <a:gd name="connsiteX120" fmla="*/ 493376 w 725490"/>
                  <a:gd name="connsiteY120" fmla="*/ 557270 h 630574"/>
                  <a:gd name="connsiteX121" fmla="*/ 491490 w 725490"/>
                  <a:gd name="connsiteY121" fmla="*/ 560089 h 630574"/>
                  <a:gd name="connsiteX122" fmla="*/ 490557 w 725490"/>
                  <a:gd name="connsiteY122" fmla="*/ 561975 h 630574"/>
                  <a:gd name="connsiteX123" fmla="*/ 488671 w 725490"/>
                  <a:gd name="connsiteY123" fmla="*/ 562908 h 630574"/>
                  <a:gd name="connsiteX124" fmla="*/ 486794 w 725490"/>
                  <a:gd name="connsiteY124" fmla="*/ 565728 h 630574"/>
                  <a:gd name="connsiteX125" fmla="*/ 467058 w 725490"/>
                  <a:gd name="connsiteY125" fmla="*/ 588283 h 630574"/>
                  <a:gd name="connsiteX126" fmla="*/ 466115 w 725490"/>
                  <a:gd name="connsiteY126" fmla="*/ 589226 h 630574"/>
                  <a:gd name="connsiteX127" fmla="*/ 465182 w 725490"/>
                  <a:gd name="connsiteY127" fmla="*/ 591103 h 630574"/>
                  <a:gd name="connsiteX128" fmla="*/ 451085 w 725490"/>
                  <a:gd name="connsiteY128" fmla="*/ 606142 h 630574"/>
                  <a:gd name="connsiteX129" fmla="*/ 450142 w 725490"/>
                  <a:gd name="connsiteY129" fmla="*/ 607076 h 630574"/>
                  <a:gd name="connsiteX130" fmla="*/ 449208 w 725490"/>
                  <a:gd name="connsiteY130" fmla="*/ 608962 h 630574"/>
                  <a:gd name="connsiteX131" fmla="*/ 447323 w 725490"/>
                  <a:gd name="connsiteY131" fmla="*/ 609905 h 630574"/>
                  <a:gd name="connsiteX132" fmla="*/ 446389 w 725490"/>
                  <a:gd name="connsiteY132" fmla="*/ 610838 h 630574"/>
                  <a:gd name="connsiteX133" fmla="*/ 436045 w 725490"/>
                  <a:gd name="connsiteY133" fmla="*/ 619296 h 630574"/>
                  <a:gd name="connsiteX134" fmla="*/ 435112 w 725490"/>
                  <a:gd name="connsiteY134" fmla="*/ 620239 h 630574"/>
                  <a:gd name="connsiteX135" fmla="*/ 434169 w 725490"/>
                  <a:gd name="connsiteY135" fmla="*/ 622116 h 630574"/>
                  <a:gd name="connsiteX136" fmla="*/ 427587 w 725490"/>
                  <a:gd name="connsiteY136" fmla="*/ 626812 h 630574"/>
                  <a:gd name="connsiteX137" fmla="*/ 425710 w 725490"/>
                  <a:gd name="connsiteY137" fmla="*/ 628698 h 630574"/>
                  <a:gd name="connsiteX138" fmla="*/ 423834 w 725490"/>
                  <a:gd name="connsiteY138" fmla="*/ 629631 h 630574"/>
                  <a:gd name="connsiteX139" fmla="*/ 406917 w 725490"/>
                  <a:gd name="connsiteY139" fmla="*/ 625878 h 630574"/>
                  <a:gd name="connsiteX140" fmla="*/ 401279 w 725490"/>
                  <a:gd name="connsiteY140" fmla="*/ 625878 h 630574"/>
                  <a:gd name="connsiteX141" fmla="*/ 389058 w 725490"/>
                  <a:gd name="connsiteY141" fmla="*/ 629631 h 630574"/>
                  <a:gd name="connsiteX142" fmla="*/ 386239 w 725490"/>
                  <a:gd name="connsiteY142" fmla="*/ 630574 h 630574"/>
                  <a:gd name="connsiteX143" fmla="*/ 383419 w 725490"/>
                  <a:gd name="connsiteY143" fmla="*/ 629631 h 630574"/>
                  <a:gd name="connsiteX144" fmla="*/ 382486 w 725490"/>
                  <a:gd name="connsiteY144" fmla="*/ 628698 h 630574"/>
                  <a:gd name="connsiteX145" fmla="*/ 381543 w 725490"/>
                  <a:gd name="connsiteY145" fmla="*/ 617420 h 630574"/>
                  <a:gd name="connsiteX146" fmla="*/ 381543 w 725490"/>
                  <a:gd name="connsiteY146" fmla="*/ 612715 h 630574"/>
                  <a:gd name="connsiteX147" fmla="*/ 380600 w 725490"/>
                  <a:gd name="connsiteY147" fmla="*/ 610838 h 630574"/>
                  <a:gd name="connsiteX148" fmla="*/ 366503 w 725490"/>
                  <a:gd name="connsiteY148" fmla="*/ 603323 h 630574"/>
                  <a:gd name="connsiteX149" fmla="*/ 364626 w 725490"/>
                  <a:gd name="connsiteY149" fmla="*/ 603323 h 630574"/>
                  <a:gd name="connsiteX150" fmla="*/ 361807 w 725490"/>
                  <a:gd name="connsiteY150" fmla="*/ 602380 h 630574"/>
                  <a:gd name="connsiteX151" fmla="*/ 358045 w 725490"/>
                  <a:gd name="connsiteY151" fmla="*/ 602380 h 630574"/>
                  <a:gd name="connsiteX152" fmla="*/ 356168 w 725490"/>
                  <a:gd name="connsiteY152" fmla="*/ 603323 h 630574"/>
                  <a:gd name="connsiteX153" fmla="*/ 354292 w 725490"/>
                  <a:gd name="connsiteY153" fmla="*/ 602380 h 630574"/>
                  <a:gd name="connsiteX154" fmla="*/ 352406 w 725490"/>
                  <a:gd name="connsiteY154" fmla="*/ 602380 h 630574"/>
                  <a:gd name="connsiteX155" fmla="*/ 338309 w 725490"/>
                  <a:gd name="connsiteY155" fmla="*/ 599561 h 630574"/>
                  <a:gd name="connsiteX156" fmla="*/ 337375 w 725490"/>
                  <a:gd name="connsiteY156" fmla="*/ 598627 h 630574"/>
                  <a:gd name="connsiteX157" fmla="*/ 334556 w 725490"/>
                  <a:gd name="connsiteY157" fmla="*/ 596741 h 630574"/>
                  <a:gd name="connsiteX158" fmla="*/ 330794 w 725490"/>
                  <a:gd name="connsiteY158" fmla="*/ 594865 h 630574"/>
                  <a:gd name="connsiteX159" fmla="*/ 329851 w 725490"/>
                  <a:gd name="connsiteY159" fmla="*/ 593922 h 630574"/>
                  <a:gd name="connsiteX160" fmla="*/ 322336 w 725490"/>
                  <a:gd name="connsiteY160" fmla="*/ 586407 h 630574"/>
                  <a:gd name="connsiteX161" fmla="*/ 321393 w 725490"/>
                  <a:gd name="connsiteY161" fmla="*/ 584530 h 630574"/>
                  <a:gd name="connsiteX162" fmla="*/ 315763 w 725490"/>
                  <a:gd name="connsiteY162" fmla="*/ 578892 h 630574"/>
                  <a:gd name="connsiteX163" fmla="*/ 313877 w 725490"/>
                  <a:gd name="connsiteY163" fmla="*/ 577948 h 630574"/>
                  <a:gd name="connsiteX164" fmla="*/ 309181 w 725490"/>
                  <a:gd name="connsiteY164" fmla="*/ 575129 h 630574"/>
                  <a:gd name="connsiteX165" fmla="*/ 303543 w 725490"/>
                  <a:gd name="connsiteY165" fmla="*/ 575129 h 630574"/>
                  <a:gd name="connsiteX166" fmla="*/ 295084 w 725490"/>
                  <a:gd name="connsiteY166" fmla="*/ 583587 h 630574"/>
                  <a:gd name="connsiteX167" fmla="*/ 291322 w 725490"/>
                  <a:gd name="connsiteY167" fmla="*/ 575129 h 630574"/>
                  <a:gd name="connsiteX168" fmla="*/ 290389 w 725490"/>
                  <a:gd name="connsiteY168" fmla="*/ 572310 h 630574"/>
                  <a:gd name="connsiteX169" fmla="*/ 289446 w 725490"/>
                  <a:gd name="connsiteY169" fmla="*/ 553517 h 630574"/>
                  <a:gd name="connsiteX170" fmla="*/ 289446 w 725490"/>
                  <a:gd name="connsiteY170" fmla="*/ 546935 h 630574"/>
                  <a:gd name="connsiteX171" fmla="*/ 285683 w 725490"/>
                  <a:gd name="connsiteY171" fmla="*/ 522503 h 630574"/>
                  <a:gd name="connsiteX172" fmla="*/ 285683 w 725490"/>
                  <a:gd name="connsiteY172" fmla="*/ 518741 h 630574"/>
                  <a:gd name="connsiteX173" fmla="*/ 273472 w 725490"/>
                  <a:gd name="connsiteY173" fmla="*/ 506530 h 630574"/>
                  <a:gd name="connsiteX174" fmla="*/ 272529 w 725490"/>
                  <a:gd name="connsiteY174" fmla="*/ 505587 h 630574"/>
                  <a:gd name="connsiteX175" fmla="*/ 269710 w 725490"/>
                  <a:gd name="connsiteY175" fmla="*/ 503711 h 630574"/>
                  <a:gd name="connsiteX176" fmla="*/ 267834 w 725490"/>
                  <a:gd name="connsiteY176" fmla="*/ 502768 h 630574"/>
                  <a:gd name="connsiteX177" fmla="*/ 264071 w 725490"/>
                  <a:gd name="connsiteY177" fmla="*/ 500891 h 630574"/>
                  <a:gd name="connsiteX178" fmla="*/ 262195 w 725490"/>
                  <a:gd name="connsiteY178" fmla="*/ 499948 h 630574"/>
                  <a:gd name="connsiteX179" fmla="*/ 261252 w 725490"/>
                  <a:gd name="connsiteY179" fmla="*/ 499005 h 630574"/>
                  <a:gd name="connsiteX180" fmla="*/ 252793 w 725490"/>
                  <a:gd name="connsiteY180" fmla="*/ 486794 h 630574"/>
                  <a:gd name="connsiteX181" fmla="*/ 251860 w 725490"/>
                  <a:gd name="connsiteY181" fmla="*/ 484908 h 630574"/>
                  <a:gd name="connsiteX182" fmla="*/ 252793 w 725490"/>
                  <a:gd name="connsiteY182" fmla="*/ 479270 h 630574"/>
                  <a:gd name="connsiteX183" fmla="*/ 253736 w 725490"/>
                  <a:gd name="connsiteY183" fmla="*/ 477393 h 630574"/>
                  <a:gd name="connsiteX184" fmla="*/ 253736 w 725490"/>
                  <a:gd name="connsiteY184" fmla="*/ 469878 h 630574"/>
                  <a:gd name="connsiteX185" fmla="*/ 252793 w 725490"/>
                  <a:gd name="connsiteY185" fmla="*/ 467992 h 630574"/>
                  <a:gd name="connsiteX186" fmla="*/ 251860 w 725490"/>
                  <a:gd name="connsiteY186" fmla="*/ 467058 h 630574"/>
                  <a:gd name="connsiteX187" fmla="*/ 229305 w 725490"/>
                  <a:gd name="connsiteY187" fmla="*/ 472697 h 630574"/>
                  <a:gd name="connsiteX188" fmla="*/ 228362 w 725490"/>
                  <a:gd name="connsiteY188" fmla="*/ 473631 h 630574"/>
                  <a:gd name="connsiteX189" fmla="*/ 207683 w 725490"/>
                  <a:gd name="connsiteY189" fmla="*/ 482089 h 630574"/>
                  <a:gd name="connsiteX190" fmla="*/ 205807 w 725490"/>
                  <a:gd name="connsiteY190" fmla="*/ 483032 h 630574"/>
                  <a:gd name="connsiteX191" fmla="*/ 202044 w 725490"/>
                  <a:gd name="connsiteY191" fmla="*/ 484908 h 630574"/>
                  <a:gd name="connsiteX192" fmla="*/ 194529 w 725490"/>
                  <a:gd name="connsiteY192" fmla="*/ 485851 h 630574"/>
                  <a:gd name="connsiteX193" fmla="*/ 183251 w 725490"/>
                  <a:gd name="connsiteY193" fmla="*/ 487728 h 630574"/>
                  <a:gd name="connsiteX194" fmla="*/ 179499 w 725490"/>
                  <a:gd name="connsiteY194" fmla="*/ 487728 h 630574"/>
                  <a:gd name="connsiteX195" fmla="*/ 163516 w 725490"/>
                  <a:gd name="connsiteY195" fmla="*/ 485851 h 630574"/>
                  <a:gd name="connsiteX196" fmla="*/ 161639 w 725490"/>
                  <a:gd name="connsiteY196" fmla="*/ 485851 h 630574"/>
                  <a:gd name="connsiteX197" fmla="*/ 156943 w 725490"/>
                  <a:gd name="connsiteY197" fmla="*/ 483032 h 630574"/>
                  <a:gd name="connsiteX198" fmla="*/ 155057 w 725490"/>
                  <a:gd name="connsiteY198" fmla="*/ 483032 h 630574"/>
                  <a:gd name="connsiteX199" fmla="*/ 147542 w 725490"/>
                  <a:gd name="connsiteY199" fmla="*/ 478336 h 630574"/>
                  <a:gd name="connsiteX200" fmla="*/ 141903 w 725490"/>
                  <a:gd name="connsiteY200" fmla="*/ 468935 h 630574"/>
                  <a:gd name="connsiteX201" fmla="*/ 132502 w 725490"/>
                  <a:gd name="connsiteY201" fmla="*/ 455781 h 630574"/>
                  <a:gd name="connsiteX202" fmla="*/ 124987 w 725490"/>
                  <a:gd name="connsiteY202" fmla="*/ 446380 h 630574"/>
                  <a:gd name="connsiteX203" fmla="*/ 121225 w 725490"/>
                  <a:gd name="connsiteY203" fmla="*/ 442627 h 630574"/>
                  <a:gd name="connsiteX204" fmla="*/ 118415 w 725490"/>
                  <a:gd name="connsiteY204" fmla="*/ 439807 h 630574"/>
                  <a:gd name="connsiteX205" fmla="*/ 106194 w 725490"/>
                  <a:gd name="connsiteY205" fmla="*/ 434169 h 630574"/>
                  <a:gd name="connsiteX206" fmla="*/ 87401 w 725490"/>
                  <a:gd name="connsiteY206" fmla="*/ 430406 h 630574"/>
                  <a:gd name="connsiteX207" fmla="*/ 78000 w 725490"/>
                  <a:gd name="connsiteY207" fmla="*/ 425710 h 630574"/>
                  <a:gd name="connsiteX208" fmla="*/ 60150 w 725490"/>
                  <a:gd name="connsiteY208" fmla="*/ 416309 h 630574"/>
                  <a:gd name="connsiteX209" fmla="*/ 56388 w 725490"/>
                  <a:gd name="connsiteY209" fmla="*/ 414433 h 630574"/>
                  <a:gd name="connsiteX210" fmla="*/ 39472 w 725490"/>
                  <a:gd name="connsiteY210" fmla="*/ 407851 h 630574"/>
                  <a:gd name="connsiteX211" fmla="*/ 31956 w 725490"/>
                  <a:gd name="connsiteY211" fmla="*/ 404089 h 630574"/>
                  <a:gd name="connsiteX212" fmla="*/ 17859 w 725490"/>
                  <a:gd name="connsiteY212" fmla="*/ 393754 h 630574"/>
                  <a:gd name="connsiteX213" fmla="*/ 4696 w 725490"/>
                  <a:gd name="connsiteY213" fmla="*/ 384353 h 630574"/>
                  <a:gd name="connsiteX214" fmla="*/ 4696 w 725490"/>
                  <a:gd name="connsiteY214" fmla="*/ 374961 h 630574"/>
                  <a:gd name="connsiteX215" fmla="*/ 5639 w 725490"/>
                  <a:gd name="connsiteY215" fmla="*/ 362741 h 630574"/>
                  <a:gd name="connsiteX216" fmla="*/ 4696 w 725490"/>
                  <a:gd name="connsiteY216" fmla="*/ 348644 h 630574"/>
                  <a:gd name="connsiteX217" fmla="*/ 1876 w 725490"/>
                  <a:gd name="connsiteY217" fmla="*/ 332670 h 630574"/>
                  <a:gd name="connsiteX218" fmla="*/ 0 w 725490"/>
                  <a:gd name="connsiteY218" fmla="*/ 317630 h 630574"/>
                  <a:gd name="connsiteX219" fmla="*/ 943 w 725490"/>
                  <a:gd name="connsiteY219" fmla="*/ 314820 h 630574"/>
                  <a:gd name="connsiteX220" fmla="*/ 5639 w 725490"/>
                  <a:gd name="connsiteY220" fmla="*/ 301657 h 630574"/>
                  <a:gd name="connsiteX221" fmla="*/ 6582 w 725490"/>
                  <a:gd name="connsiteY221" fmla="*/ 298837 h 630574"/>
                  <a:gd name="connsiteX222" fmla="*/ 6582 w 725490"/>
                  <a:gd name="connsiteY222" fmla="*/ 282864 h 630574"/>
                  <a:gd name="connsiteX223" fmla="*/ 4696 w 725490"/>
                  <a:gd name="connsiteY223" fmla="*/ 270643 h 630574"/>
                  <a:gd name="connsiteX224" fmla="*/ 2819 w 725490"/>
                  <a:gd name="connsiteY224" fmla="*/ 267833 h 630574"/>
                  <a:gd name="connsiteX225" fmla="*/ 0 w 725490"/>
                  <a:gd name="connsiteY225" fmla="*/ 250917 h 630574"/>
                  <a:gd name="connsiteX226" fmla="*/ 0 w 725490"/>
                  <a:gd name="connsiteY226" fmla="*/ 248098 h 630574"/>
                  <a:gd name="connsiteX227" fmla="*/ 4696 w 725490"/>
                  <a:gd name="connsiteY227" fmla="*/ 229295 h 630574"/>
                  <a:gd name="connsiteX228" fmla="*/ 8458 w 725490"/>
                  <a:gd name="connsiteY228" fmla="*/ 219904 h 630574"/>
                  <a:gd name="connsiteX229" fmla="*/ 9401 w 725490"/>
                  <a:gd name="connsiteY229" fmla="*/ 216141 h 630574"/>
                  <a:gd name="connsiteX230" fmla="*/ 15040 w 725490"/>
                  <a:gd name="connsiteY230" fmla="*/ 201111 h 630574"/>
                  <a:gd name="connsiteX231" fmla="*/ 15040 w 725490"/>
                  <a:gd name="connsiteY231" fmla="*/ 184185 h 630574"/>
                  <a:gd name="connsiteX232" fmla="*/ 15973 w 725490"/>
                  <a:gd name="connsiteY232" fmla="*/ 180432 h 630574"/>
                  <a:gd name="connsiteX233" fmla="*/ 20679 w 725490"/>
                  <a:gd name="connsiteY233" fmla="*/ 164449 h 630574"/>
                  <a:gd name="connsiteX234" fmla="*/ 19736 w 725490"/>
                  <a:gd name="connsiteY234" fmla="*/ 156000 h 630574"/>
                  <a:gd name="connsiteX235" fmla="*/ 15973 w 725490"/>
                  <a:gd name="connsiteY235" fmla="*/ 146599 h 630574"/>
                  <a:gd name="connsiteX236" fmla="*/ 16916 w 725490"/>
                  <a:gd name="connsiteY236" fmla="*/ 137198 h 630574"/>
                  <a:gd name="connsiteX237" fmla="*/ 20679 w 725490"/>
                  <a:gd name="connsiteY237" fmla="*/ 130626 h 630574"/>
                  <a:gd name="connsiteX238" fmla="*/ 23498 w 725490"/>
                  <a:gd name="connsiteY238" fmla="*/ 126864 h 630574"/>
                  <a:gd name="connsiteX239" fmla="*/ 36652 w 725490"/>
                  <a:gd name="connsiteY239" fmla="*/ 122168 h 630574"/>
                  <a:gd name="connsiteX240" fmla="*/ 39472 w 725490"/>
                  <a:gd name="connsiteY240" fmla="*/ 120291 h 630574"/>
                  <a:gd name="connsiteX241" fmla="*/ 59207 w 725490"/>
                  <a:gd name="connsiteY241" fmla="*/ 110890 h 630574"/>
                  <a:gd name="connsiteX242" fmla="*/ 79877 w 725490"/>
                  <a:gd name="connsiteY242" fmla="*/ 106194 h 630574"/>
                  <a:gd name="connsiteX243" fmla="*/ 83639 w 725490"/>
                  <a:gd name="connsiteY243" fmla="*/ 106194 h 630574"/>
                  <a:gd name="connsiteX244" fmla="*/ 88335 w 725490"/>
                  <a:gd name="connsiteY244" fmla="*/ 105251 h 630574"/>
                  <a:gd name="connsiteX245" fmla="*/ 102432 w 725490"/>
                  <a:gd name="connsiteY245" fmla="*/ 100555 h 630574"/>
                  <a:gd name="connsiteX246" fmla="*/ 124987 w 725490"/>
                  <a:gd name="connsiteY246" fmla="*/ 91154 h 630574"/>
                  <a:gd name="connsiteX247" fmla="*/ 128749 w 725490"/>
                  <a:gd name="connsiteY247" fmla="*/ 90211 h 630574"/>
                  <a:gd name="connsiteX248" fmla="*/ 132502 w 725490"/>
                  <a:gd name="connsiteY248" fmla="*/ 89278 h 630574"/>
                  <a:gd name="connsiteX249" fmla="*/ 151305 w 725490"/>
                  <a:gd name="connsiteY249" fmla="*/ 85515 h 630574"/>
                  <a:gd name="connsiteX250" fmla="*/ 170097 w 725490"/>
                  <a:gd name="connsiteY250" fmla="*/ 86458 h 630574"/>
                  <a:gd name="connsiteX251" fmla="*/ 188890 w 725490"/>
                  <a:gd name="connsiteY251" fmla="*/ 91154 h 630574"/>
                  <a:gd name="connsiteX252" fmla="*/ 191710 w 725490"/>
                  <a:gd name="connsiteY252" fmla="*/ 92088 h 630574"/>
                  <a:gd name="connsiteX253" fmla="*/ 213322 w 725490"/>
                  <a:gd name="connsiteY253" fmla="*/ 94917 h 630574"/>
                  <a:gd name="connsiteX254" fmla="*/ 216141 w 725490"/>
                  <a:gd name="connsiteY254" fmla="*/ 94917 h 630574"/>
                  <a:gd name="connsiteX255" fmla="*/ 218961 w 725490"/>
                  <a:gd name="connsiteY255" fmla="*/ 93974 h 630574"/>
                  <a:gd name="connsiteX256" fmla="*/ 245278 w 725490"/>
                  <a:gd name="connsiteY256" fmla="*/ 88335 h 630574"/>
                  <a:gd name="connsiteX257" fmla="*/ 270653 w 725490"/>
                  <a:gd name="connsiteY257" fmla="*/ 78000 h 630574"/>
                  <a:gd name="connsiteX258" fmla="*/ 273472 w 725490"/>
                  <a:gd name="connsiteY258" fmla="*/ 76114 h 630574"/>
                  <a:gd name="connsiteX259" fmla="*/ 282864 w 725490"/>
                  <a:gd name="connsiteY259" fmla="*/ 72362 h 630574"/>
                  <a:gd name="connsiteX260" fmla="*/ 301666 w 725490"/>
                  <a:gd name="connsiteY260" fmla="*/ 64837 h 630574"/>
                  <a:gd name="connsiteX261" fmla="*/ 308238 w 725490"/>
                  <a:gd name="connsiteY261" fmla="*/ 54502 h 630574"/>
                  <a:gd name="connsiteX262" fmla="*/ 300723 w 725490"/>
                  <a:gd name="connsiteY262" fmla="*/ 44167 h 630574"/>
                  <a:gd name="connsiteX263" fmla="*/ 298847 w 725490"/>
                  <a:gd name="connsiteY263" fmla="*/ 42291 h 630574"/>
                  <a:gd name="connsiteX264" fmla="*/ 291322 w 725490"/>
                  <a:gd name="connsiteY264" fmla="*/ 35709 h 630574"/>
                  <a:gd name="connsiteX265" fmla="*/ 296027 w 725490"/>
                  <a:gd name="connsiteY265" fmla="*/ 29127 h 630574"/>
                  <a:gd name="connsiteX266" fmla="*/ 297904 w 725490"/>
                  <a:gd name="connsiteY266" fmla="*/ 27251 h 630574"/>
                  <a:gd name="connsiteX267" fmla="*/ 308238 w 725490"/>
                  <a:gd name="connsiteY267" fmla="*/ 15030 h 630574"/>
                  <a:gd name="connsiteX268" fmla="*/ 314820 w 725490"/>
                  <a:gd name="connsiteY268" fmla="*/ 6572 h 630574"/>
                  <a:gd name="connsiteX269" fmla="*/ 318583 w 725490"/>
                  <a:gd name="connsiteY269" fmla="*/ 4696 h 630574"/>
                  <a:gd name="connsiteX270" fmla="*/ 321393 w 725490"/>
                  <a:gd name="connsiteY270" fmla="*/ 3753 h 630574"/>
                  <a:gd name="connsiteX271" fmla="*/ 329851 w 725490"/>
                  <a:gd name="connsiteY271" fmla="*/ 933 h 630574"/>
                  <a:gd name="connsiteX272" fmla="*/ 333613 w 725490"/>
                  <a:gd name="connsiteY272" fmla="*/ 0 h 630574"/>
                  <a:gd name="connsiteX273" fmla="*/ 346767 w 725490"/>
                  <a:gd name="connsiteY273" fmla="*/ 4696 h 630574"/>
                  <a:gd name="connsiteX274" fmla="*/ 349587 w 725490"/>
                  <a:gd name="connsiteY274" fmla="*/ 5639 h 630574"/>
                  <a:gd name="connsiteX275" fmla="*/ 365569 w 725490"/>
                  <a:gd name="connsiteY275" fmla="*/ 6572 h 630574"/>
                  <a:gd name="connsiteX276" fmla="*/ 369322 w 725490"/>
                  <a:gd name="connsiteY276" fmla="*/ 6572 h 630574"/>
                  <a:gd name="connsiteX277" fmla="*/ 386239 w 725490"/>
                  <a:gd name="connsiteY277" fmla="*/ 4696 h 630574"/>
                  <a:gd name="connsiteX278" fmla="*/ 390001 w 725490"/>
                  <a:gd name="connsiteY278" fmla="*/ 2819 h 630574"/>
                  <a:gd name="connsiteX279" fmla="*/ 408794 w 725490"/>
                  <a:gd name="connsiteY279" fmla="*/ 0 h 630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</a:cxnLst>
                <a:rect l="l" t="t" r="r" b="b"/>
                <a:pathLst>
                  <a:path w="725490" h="630574">
                    <a:moveTo>
                      <a:pt x="408794" y="0"/>
                    </a:moveTo>
                    <a:lnTo>
                      <a:pt x="407860" y="14097"/>
                    </a:lnTo>
                    <a:lnTo>
                      <a:pt x="408794" y="18793"/>
                    </a:lnTo>
                    <a:lnTo>
                      <a:pt x="411613" y="34766"/>
                    </a:lnTo>
                    <a:lnTo>
                      <a:pt x="412556" y="37586"/>
                    </a:lnTo>
                    <a:lnTo>
                      <a:pt x="422891" y="48863"/>
                    </a:lnTo>
                    <a:lnTo>
                      <a:pt x="425710" y="51683"/>
                    </a:lnTo>
                    <a:lnTo>
                      <a:pt x="439807" y="64837"/>
                    </a:lnTo>
                    <a:lnTo>
                      <a:pt x="442627" y="67656"/>
                    </a:lnTo>
                    <a:lnTo>
                      <a:pt x="450142" y="78934"/>
                    </a:lnTo>
                    <a:lnTo>
                      <a:pt x="452028" y="82696"/>
                    </a:lnTo>
                    <a:lnTo>
                      <a:pt x="450142" y="94917"/>
                    </a:lnTo>
                    <a:lnTo>
                      <a:pt x="447323" y="98669"/>
                    </a:lnTo>
                    <a:lnTo>
                      <a:pt x="435112" y="109947"/>
                    </a:lnTo>
                    <a:lnTo>
                      <a:pt x="431349" y="111833"/>
                    </a:lnTo>
                    <a:lnTo>
                      <a:pt x="419129" y="120291"/>
                    </a:lnTo>
                    <a:lnTo>
                      <a:pt x="410670" y="131559"/>
                    </a:lnTo>
                    <a:lnTo>
                      <a:pt x="404098" y="143780"/>
                    </a:lnTo>
                    <a:lnTo>
                      <a:pt x="404098" y="153181"/>
                    </a:lnTo>
                    <a:lnTo>
                      <a:pt x="413490" y="157877"/>
                    </a:lnTo>
                    <a:lnTo>
                      <a:pt x="421948" y="156934"/>
                    </a:lnTo>
                    <a:lnTo>
                      <a:pt x="427587" y="159753"/>
                    </a:lnTo>
                    <a:lnTo>
                      <a:pt x="436988" y="178556"/>
                    </a:lnTo>
                    <a:lnTo>
                      <a:pt x="439807" y="179489"/>
                    </a:lnTo>
                    <a:lnTo>
                      <a:pt x="454847" y="180432"/>
                    </a:lnTo>
                    <a:lnTo>
                      <a:pt x="469878" y="159753"/>
                    </a:lnTo>
                    <a:lnTo>
                      <a:pt x="480212" y="148476"/>
                    </a:lnTo>
                    <a:lnTo>
                      <a:pt x="481155" y="144723"/>
                    </a:lnTo>
                    <a:lnTo>
                      <a:pt x="494309" y="139084"/>
                    </a:lnTo>
                    <a:lnTo>
                      <a:pt x="498072" y="140018"/>
                    </a:lnTo>
                    <a:lnTo>
                      <a:pt x="508406" y="145656"/>
                    </a:lnTo>
                    <a:lnTo>
                      <a:pt x="511226" y="148476"/>
                    </a:lnTo>
                    <a:lnTo>
                      <a:pt x="519684" y="152238"/>
                    </a:lnTo>
                    <a:lnTo>
                      <a:pt x="533781" y="161639"/>
                    </a:lnTo>
                    <a:lnTo>
                      <a:pt x="541296" y="165392"/>
                    </a:lnTo>
                    <a:lnTo>
                      <a:pt x="559156" y="156934"/>
                    </a:lnTo>
                    <a:lnTo>
                      <a:pt x="577015" y="149419"/>
                    </a:lnTo>
                    <a:lnTo>
                      <a:pt x="590169" y="145656"/>
                    </a:lnTo>
                    <a:lnTo>
                      <a:pt x="601446" y="145656"/>
                    </a:lnTo>
                    <a:lnTo>
                      <a:pt x="619297" y="148476"/>
                    </a:lnTo>
                    <a:lnTo>
                      <a:pt x="634336" y="151295"/>
                    </a:lnTo>
                    <a:lnTo>
                      <a:pt x="653129" y="152238"/>
                    </a:lnTo>
                    <a:lnTo>
                      <a:pt x="664407" y="148476"/>
                    </a:lnTo>
                    <a:lnTo>
                      <a:pt x="676627" y="145656"/>
                    </a:lnTo>
                    <a:lnTo>
                      <a:pt x="679447" y="154115"/>
                    </a:lnTo>
                    <a:lnTo>
                      <a:pt x="688839" y="171031"/>
                    </a:lnTo>
                    <a:lnTo>
                      <a:pt x="697297" y="190767"/>
                    </a:lnTo>
                    <a:lnTo>
                      <a:pt x="724557" y="219904"/>
                    </a:lnTo>
                    <a:lnTo>
                      <a:pt x="725491" y="223656"/>
                    </a:lnTo>
                    <a:lnTo>
                      <a:pt x="724557" y="234001"/>
                    </a:lnTo>
                    <a:lnTo>
                      <a:pt x="721738" y="238697"/>
                    </a:lnTo>
                    <a:lnTo>
                      <a:pt x="717032" y="244335"/>
                    </a:lnTo>
                    <a:lnTo>
                      <a:pt x="709517" y="255613"/>
                    </a:lnTo>
                    <a:lnTo>
                      <a:pt x="706698" y="258432"/>
                    </a:lnTo>
                    <a:lnTo>
                      <a:pt x="701059" y="271586"/>
                    </a:lnTo>
                    <a:lnTo>
                      <a:pt x="692601" y="284740"/>
                    </a:lnTo>
                    <a:lnTo>
                      <a:pt x="686962" y="296018"/>
                    </a:lnTo>
                    <a:lnTo>
                      <a:pt x="684143" y="300723"/>
                    </a:lnTo>
                    <a:lnTo>
                      <a:pt x="671922" y="319516"/>
                    </a:lnTo>
                    <a:lnTo>
                      <a:pt x="669112" y="324212"/>
                    </a:lnTo>
                    <a:lnTo>
                      <a:pt x="666293" y="342071"/>
                    </a:lnTo>
                    <a:lnTo>
                      <a:pt x="665350" y="345824"/>
                    </a:lnTo>
                    <a:lnTo>
                      <a:pt x="661588" y="356168"/>
                    </a:lnTo>
                    <a:lnTo>
                      <a:pt x="647490" y="361807"/>
                    </a:lnTo>
                    <a:lnTo>
                      <a:pt x="633393" y="375895"/>
                    </a:lnTo>
                    <a:lnTo>
                      <a:pt x="631517" y="380600"/>
                    </a:lnTo>
                    <a:lnTo>
                      <a:pt x="633393" y="386239"/>
                    </a:lnTo>
                    <a:lnTo>
                      <a:pt x="610838" y="382476"/>
                    </a:lnTo>
                    <a:lnTo>
                      <a:pt x="608028" y="379657"/>
                    </a:lnTo>
                    <a:lnTo>
                      <a:pt x="606142" y="378723"/>
                    </a:lnTo>
                    <a:lnTo>
                      <a:pt x="603323" y="375895"/>
                    </a:lnTo>
                    <a:lnTo>
                      <a:pt x="599570" y="374018"/>
                    </a:lnTo>
                    <a:lnTo>
                      <a:pt x="582654" y="361807"/>
                    </a:lnTo>
                    <a:lnTo>
                      <a:pt x="579834" y="359921"/>
                    </a:lnTo>
                    <a:lnTo>
                      <a:pt x="576072" y="357102"/>
                    </a:lnTo>
                    <a:lnTo>
                      <a:pt x="574196" y="355225"/>
                    </a:lnTo>
                    <a:lnTo>
                      <a:pt x="568557" y="352406"/>
                    </a:lnTo>
                    <a:lnTo>
                      <a:pt x="564794" y="348644"/>
                    </a:lnTo>
                    <a:lnTo>
                      <a:pt x="562918" y="347710"/>
                    </a:lnTo>
                    <a:lnTo>
                      <a:pt x="549754" y="338309"/>
                    </a:lnTo>
                    <a:lnTo>
                      <a:pt x="546935" y="336433"/>
                    </a:lnTo>
                    <a:lnTo>
                      <a:pt x="537543" y="329851"/>
                    </a:lnTo>
                    <a:lnTo>
                      <a:pt x="535667" y="327974"/>
                    </a:lnTo>
                    <a:lnTo>
                      <a:pt x="534724" y="324212"/>
                    </a:lnTo>
                    <a:lnTo>
                      <a:pt x="520627" y="330794"/>
                    </a:lnTo>
                    <a:lnTo>
                      <a:pt x="520627" y="336433"/>
                    </a:lnTo>
                    <a:lnTo>
                      <a:pt x="521570" y="340195"/>
                    </a:lnTo>
                    <a:lnTo>
                      <a:pt x="521570" y="342071"/>
                    </a:lnTo>
                    <a:lnTo>
                      <a:pt x="522503" y="362741"/>
                    </a:lnTo>
                    <a:lnTo>
                      <a:pt x="521570" y="365560"/>
                    </a:lnTo>
                    <a:lnTo>
                      <a:pt x="519684" y="368379"/>
                    </a:lnTo>
                    <a:lnTo>
                      <a:pt x="508406" y="378723"/>
                    </a:lnTo>
                    <a:lnTo>
                      <a:pt x="505587" y="380600"/>
                    </a:lnTo>
                    <a:lnTo>
                      <a:pt x="501834" y="382476"/>
                    </a:lnTo>
                    <a:lnTo>
                      <a:pt x="486794" y="390935"/>
                    </a:lnTo>
                    <a:lnTo>
                      <a:pt x="484918" y="392821"/>
                    </a:lnTo>
                    <a:lnTo>
                      <a:pt x="483032" y="394697"/>
                    </a:lnTo>
                    <a:lnTo>
                      <a:pt x="476460" y="404089"/>
                    </a:lnTo>
                    <a:lnTo>
                      <a:pt x="475517" y="405975"/>
                    </a:lnTo>
                    <a:lnTo>
                      <a:pt x="474574" y="410670"/>
                    </a:lnTo>
                    <a:lnTo>
                      <a:pt x="473640" y="414433"/>
                    </a:lnTo>
                    <a:lnTo>
                      <a:pt x="461420" y="429463"/>
                    </a:lnTo>
                    <a:lnTo>
                      <a:pt x="460486" y="432283"/>
                    </a:lnTo>
                    <a:lnTo>
                      <a:pt x="458600" y="435102"/>
                    </a:lnTo>
                    <a:lnTo>
                      <a:pt x="453904" y="452961"/>
                    </a:lnTo>
                    <a:lnTo>
                      <a:pt x="453904" y="455781"/>
                    </a:lnTo>
                    <a:lnTo>
                      <a:pt x="452961" y="462353"/>
                    </a:lnTo>
                    <a:lnTo>
                      <a:pt x="452961" y="467992"/>
                    </a:lnTo>
                    <a:lnTo>
                      <a:pt x="457657" y="497129"/>
                    </a:lnTo>
                    <a:lnTo>
                      <a:pt x="459543" y="500891"/>
                    </a:lnTo>
                    <a:lnTo>
                      <a:pt x="462362" y="504644"/>
                    </a:lnTo>
                    <a:lnTo>
                      <a:pt x="463305" y="506530"/>
                    </a:lnTo>
                    <a:lnTo>
                      <a:pt x="475517" y="522503"/>
                    </a:lnTo>
                    <a:lnTo>
                      <a:pt x="477403" y="524380"/>
                    </a:lnTo>
                    <a:lnTo>
                      <a:pt x="490557" y="535658"/>
                    </a:lnTo>
                    <a:lnTo>
                      <a:pt x="491490" y="537543"/>
                    </a:lnTo>
                    <a:lnTo>
                      <a:pt x="501834" y="545059"/>
                    </a:lnTo>
                    <a:lnTo>
                      <a:pt x="503711" y="546935"/>
                    </a:lnTo>
                    <a:lnTo>
                      <a:pt x="506530" y="552574"/>
                    </a:lnTo>
                    <a:lnTo>
                      <a:pt x="495252" y="556336"/>
                    </a:lnTo>
                    <a:lnTo>
                      <a:pt x="493376" y="557270"/>
                    </a:lnTo>
                    <a:lnTo>
                      <a:pt x="491490" y="560089"/>
                    </a:lnTo>
                    <a:lnTo>
                      <a:pt x="490557" y="561975"/>
                    </a:lnTo>
                    <a:lnTo>
                      <a:pt x="488671" y="562908"/>
                    </a:lnTo>
                    <a:lnTo>
                      <a:pt x="486794" y="565728"/>
                    </a:lnTo>
                    <a:lnTo>
                      <a:pt x="467058" y="588283"/>
                    </a:lnTo>
                    <a:lnTo>
                      <a:pt x="466115" y="589226"/>
                    </a:lnTo>
                    <a:lnTo>
                      <a:pt x="465182" y="591103"/>
                    </a:lnTo>
                    <a:lnTo>
                      <a:pt x="451085" y="606142"/>
                    </a:lnTo>
                    <a:lnTo>
                      <a:pt x="450142" y="607076"/>
                    </a:lnTo>
                    <a:lnTo>
                      <a:pt x="449208" y="608962"/>
                    </a:lnTo>
                    <a:lnTo>
                      <a:pt x="447323" y="609905"/>
                    </a:lnTo>
                    <a:lnTo>
                      <a:pt x="446389" y="610838"/>
                    </a:lnTo>
                    <a:lnTo>
                      <a:pt x="436045" y="619296"/>
                    </a:lnTo>
                    <a:lnTo>
                      <a:pt x="435112" y="620239"/>
                    </a:lnTo>
                    <a:lnTo>
                      <a:pt x="434169" y="622116"/>
                    </a:lnTo>
                    <a:lnTo>
                      <a:pt x="427587" y="626812"/>
                    </a:lnTo>
                    <a:lnTo>
                      <a:pt x="425710" y="628698"/>
                    </a:lnTo>
                    <a:lnTo>
                      <a:pt x="423834" y="629631"/>
                    </a:lnTo>
                    <a:lnTo>
                      <a:pt x="406917" y="625878"/>
                    </a:lnTo>
                    <a:lnTo>
                      <a:pt x="401279" y="625878"/>
                    </a:lnTo>
                    <a:lnTo>
                      <a:pt x="389058" y="629631"/>
                    </a:lnTo>
                    <a:lnTo>
                      <a:pt x="386239" y="630574"/>
                    </a:lnTo>
                    <a:lnTo>
                      <a:pt x="383419" y="629631"/>
                    </a:lnTo>
                    <a:lnTo>
                      <a:pt x="382486" y="628698"/>
                    </a:lnTo>
                    <a:lnTo>
                      <a:pt x="381543" y="617420"/>
                    </a:lnTo>
                    <a:lnTo>
                      <a:pt x="381543" y="612715"/>
                    </a:lnTo>
                    <a:lnTo>
                      <a:pt x="380600" y="610838"/>
                    </a:lnTo>
                    <a:lnTo>
                      <a:pt x="366503" y="603323"/>
                    </a:lnTo>
                    <a:lnTo>
                      <a:pt x="364626" y="603323"/>
                    </a:lnTo>
                    <a:lnTo>
                      <a:pt x="361807" y="602380"/>
                    </a:lnTo>
                    <a:lnTo>
                      <a:pt x="358045" y="602380"/>
                    </a:lnTo>
                    <a:lnTo>
                      <a:pt x="356168" y="603323"/>
                    </a:lnTo>
                    <a:lnTo>
                      <a:pt x="354292" y="602380"/>
                    </a:lnTo>
                    <a:lnTo>
                      <a:pt x="352406" y="602380"/>
                    </a:lnTo>
                    <a:lnTo>
                      <a:pt x="338309" y="599561"/>
                    </a:lnTo>
                    <a:lnTo>
                      <a:pt x="337375" y="598627"/>
                    </a:lnTo>
                    <a:lnTo>
                      <a:pt x="334556" y="596741"/>
                    </a:lnTo>
                    <a:lnTo>
                      <a:pt x="330794" y="594865"/>
                    </a:lnTo>
                    <a:lnTo>
                      <a:pt x="329851" y="593922"/>
                    </a:lnTo>
                    <a:lnTo>
                      <a:pt x="322336" y="586407"/>
                    </a:lnTo>
                    <a:lnTo>
                      <a:pt x="321393" y="584530"/>
                    </a:lnTo>
                    <a:lnTo>
                      <a:pt x="315763" y="578892"/>
                    </a:lnTo>
                    <a:lnTo>
                      <a:pt x="313877" y="577948"/>
                    </a:lnTo>
                    <a:lnTo>
                      <a:pt x="309181" y="575129"/>
                    </a:lnTo>
                    <a:lnTo>
                      <a:pt x="303543" y="575129"/>
                    </a:lnTo>
                    <a:lnTo>
                      <a:pt x="295084" y="583587"/>
                    </a:lnTo>
                    <a:lnTo>
                      <a:pt x="291322" y="575129"/>
                    </a:lnTo>
                    <a:lnTo>
                      <a:pt x="290389" y="572310"/>
                    </a:lnTo>
                    <a:lnTo>
                      <a:pt x="289446" y="553517"/>
                    </a:lnTo>
                    <a:lnTo>
                      <a:pt x="289446" y="546935"/>
                    </a:lnTo>
                    <a:lnTo>
                      <a:pt x="285683" y="522503"/>
                    </a:lnTo>
                    <a:lnTo>
                      <a:pt x="285683" y="518741"/>
                    </a:lnTo>
                    <a:lnTo>
                      <a:pt x="273472" y="506530"/>
                    </a:lnTo>
                    <a:lnTo>
                      <a:pt x="272529" y="505587"/>
                    </a:lnTo>
                    <a:lnTo>
                      <a:pt x="269710" y="503711"/>
                    </a:lnTo>
                    <a:lnTo>
                      <a:pt x="267834" y="502768"/>
                    </a:lnTo>
                    <a:lnTo>
                      <a:pt x="264071" y="500891"/>
                    </a:lnTo>
                    <a:lnTo>
                      <a:pt x="262195" y="499948"/>
                    </a:lnTo>
                    <a:lnTo>
                      <a:pt x="261252" y="499005"/>
                    </a:lnTo>
                    <a:lnTo>
                      <a:pt x="252793" y="486794"/>
                    </a:lnTo>
                    <a:lnTo>
                      <a:pt x="251860" y="484908"/>
                    </a:lnTo>
                    <a:lnTo>
                      <a:pt x="252793" y="479270"/>
                    </a:lnTo>
                    <a:lnTo>
                      <a:pt x="253736" y="477393"/>
                    </a:lnTo>
                    <a:lnTo>
                      <a:pt x="253736" y="469878"/>
                    </a:lnTo>
                    <a:lnTo>
                      <a:pt x="252793" y="467992"/>
                    </a:lnTo>
                    <a:lnTo>
                      <a:pt x="251860" y="467058"/>
                    </a:lnTo>
                    <a:lnTo>
                      <a:pt x="229305" y="472697"/>
                    </a:lnTo>
                    <a:lnTo>
                      <a:pt x="228362" y="473631"/>
                    </a:lnTo>
                    <a:lnTo>
                      <a:pt x="207683" y="482089"/>
                    </a:lnTo>
                    <a:lnTo>
                      <a:pt x="205807" y="483032"/>
                    </a:lnTo>
                    <a:lnTo>
                      <a:pt x="202044" y="484908"/>
                    </a:lnTo>
                    <a:lnTo>
                      <a:pt x="194529" y="485851"/>
                    </a:lnTo>
                    <a:lnTo>
                      <a:pt x="183251" y="487728"/>
                    </a:lnTo>
                    <a:lnTo>
                      <a:pt x="179499" y="487728"/>
                    </a:lnTo>
                    <a:lnTo>
                      <a:pt x="163516" y="485851"/>
                    </a:lnTo>
                    <a:lnTo>
                      <a:pt x="161639" y="485851"/>
                    </a:lnTo>
                    <a:lnTo>
                      <a:pt x="156943" y="483032"/>
                    </a:lnTo>
                    <a:lnTo>
                      <a:pt x="155057" y="483032"/>
                    </a:lnTo>
                    <a:lnTo>
                      <a:pt x="147542" y="478336"/>
                    </a:lnTo>
                    <a:lnTo>
                      <a:pt x="141903" y="468935"/>
                    </a:lnTo>
                    <a:lnTo>
                      <a:pt x="132502" y="455781"/>
                    </a:lnTo>
                    <a:lnTo>
                      <a:pt x="124987" y="446380"/>
                    </a:lnTo>
                    <a:lnTo>
                      <a:pt x="121225" y="442627"/>
                    </a:lnTo>
                    <a:lnTo>
                      <a:pt x="118415" y="439807"/>
                    </a:lnTo>
                    <a:lnTo>
                      <a:pt x="106194" y="434169"/>
                    </a:lnTo>
                    <a:lnTo>
                      <a:pt x="87401" y="430406"/>
                    </a:lnTo>
                    <a:lnTo>
                      <a:pt x="78000" y="425710"/>
                    </a:lnTo>
                    <a:lnTo>
                      <a:pt x="60150" y="416309"/>
                    </a:lnTo>
                    <a:lnTo>
                      <a:pt x="56388" y="414433"/>
                    </a:lnTo>
                    <a:lnTo>
                      <a:pt x="39472" y="407851"/>
                    </a:lnTo>
                    <a:lnTo>
                      <a:pt x="31956" y="404089"/>
                    </a:lnTo>
                    <a:lnTo>
                      <a:pt x="17859" y="393754"/>
                    </a:lnTo>
                    <a:lnTo>
                      <a:pt x="4696" y="384353"/>
                    </a:lnTo>
                    <a:lnTo>
                      <a:pt x="4696" y="374961"/>
                    </a:lnTo>
                    <a:lnTo>
                      <a:pt x="5639" y="362741"/>
                    </a:lnTo>
                    <a:lnTo>
                      <a:pt x="4696" y="348644"/>
                    </a:lnTo>
                    <a:lnTo>
                      <a:pt x="1876" y="332670"/>
                    </a:lnTo>
                    <a:lnTo>
                      <a:pt x="0" y="317630"/>
                    </a:lnTo>
                    <a:lnTo>
                      <a:pt x="943" y="314820"/>
                    </a:lnTo>
                    <a:lnTo>
                      <a:pt x="5639" y="301657"/>
                    </a:lnTo>
                    <a:lnTo>
                      <a:pt x="6582" y="298837"/>
                    </a:lnTo>
                    <a:lnTo>
                      <a:pt x="6582" y="282864"/>
                    </a:lnTo>
                    <a:lnTo>
                      <a:pt x="4696" y="270643"/>
                    </a:lnTo>
                    <a:lnTo>
                      <a:pt x="2819" y="267833"/>
                    </a:lnTo>
                    <a:lnTo>
                      <a:pt x="0" y="250917"/>
                    </a:lnTo>
                    <a:lnTo>
                      <a:pt x="0" y="248098"/>
                    </a:lnTo>
                    <a:lnTo>
                      <a:pt x="4696" y="229295"/>
                    </a:lnTo>
                    <a:lnTo>
                      <a:pt x="8458" y="219904"/>
                    </a:lnTo>
                    <a:lnTo>
                      <a:pt x="9401" y="216141"/>
                    </a:lnTo>
                    <a:lnTo>
                      <a:pt x="15040" y="201111"/>
                    </a:lnTo>
                    <a:lnTo>
                      <a:pt x="15040" y="184185"/>
                    </a:lnTo>
                    <a:lnTo>
                      <a:pt x="15973" y="180432"/>
                    </a:lnTo>
                    <a:lnTo>
                      <a:pt x="20679" y="164449"/>
                    </a:lnTo>
                    <a:lnTo>
                      <a:pt x="19736" y="156000"/>
                    </a:lnTo>
                    <a:lnTo>
                      <a:pt x="15973" y="146599"/>
                    </a:lnTo>
                    <a:lnTo>
                      <a:pt x="16916" y="137198"/>
                    </a:lnTo>
                    <a:lnTo>
                      <a:pt x="20679" y="130626"/>
                    </a:lnTo>
                    <a:lnTo>
                      <a:pt x="23498" y="126864"/>
                    </a:lnTo>
                    <a:lnTo>
                      <a:pt x="36652" y="122168"/>
                    </a:lnTo>
                    <a:lnTo>
                      <a:pt x="39472" y="120291"/>
                    </a:lnTo>
                    <a:lnTo>
                      <a:pt x="59207" y="110890"/>
                    </a:lnTo>
                    <a:lnTo>
                      <a:pt x="79877" y="106194"/>
                    </a:lnTo>
                    <a:lnTo>
                      <a:pt x="83639" y="106194"/>
                    </a:lnTo>
                    <a:lnTo>
                      <a:pt x="88335" y="105251"/>
                    </a:lnTo>
                    <a:lnTo>
                      <a:pt x="102432" y="100555"/>
                    </a:lnTo>
                    <a:lnTo>
                      <a:pt x="124987" y="91154"/>
                    </a:lnTo>
                    <a:lnTo>
                      <a:pt x="128749" y="90211"/>
                    </a:lnTo>
                    <a:lnTo>
                      <a:pt x="132502" y="89278"/>
                    </a:lnTo>
                    <a:lnTo>
                      <a:pt x="151305" y="85515"/>
                    </a:lnTo>
                    <a:lnTo>
                      <a:pt x="170097" y="86458"/>
                    </a:lnTo>
                    <a:lnTo>
                      <a:pt x="188890" y="91154"/>
                    </a:lnTo>
                    <a:lnTo>
                      <a:pt x="191710" y="92088"/>
                    </a:lnTo>
                    <a:lnTo>
                      <a:pt x="213322" y="94917"/>
                    </a:lnTo>
                    <a:lnTo>
                      <a:pt x="216141" y="94917"/>
                    </a:lnTo>
                    <a:lnTo>
                      <a:pt x="218961" y="93974"/>
                    </a:lnTo>
                    <a:lnTo>
                      <a:pt x="245278" y="88335"/>
                    </a:lnTo>
                    <a:lnTo>
                      <a:pt x="270653" y="78000"/>
                    </a:lnTo>
                    <a:lnTo>
                      <a:pt x="273472" y="76114"/>
                    </a:lnTo>
                    <a:lnTo>
                      <a:pt x="282864" y="72362"/>
                    </a:lnTo>
                    <a:lnTo>
                      <a:pt x="301666" y="64837"/>
                    </a:lnTo>
                    <a:lnTo>
                      <a:pt x="308238" y="54502"/>
                    </a:lnTo>
                    <a:lnTo>
                      <a:pt x="300723" y="44167"/>
                    </a:lnTo>
                    <a:lnTo>
                      <a:pt x="298847" y="42291"/>
                    </a:lnTo>
                    <a:lnTo>
                      <a:pt x="291322" y="35709"/>
                    </a:lnTo>
                    <a:lnTo>
                      <a:pt x="296027" y="29127"/>
                    </a:lnTo>
                    <a:lnTo>
                      <a:pt x="297904" y="27251"/>
                    </a:lnTo>
                    <a:lnTo>
                      <a:pt x="308238" y="15030"/>
                    </a:lnTo>
                    <a:lnTo>
                      <a:pt x="314820" y="6572"/>
                    </a:lnTo>
                    <a:lnTo>
                      <a:pt x="318583" y="4696"/>
                    </a:lnTo>
                    <a:lnTo>
                      <a:pt x="321393" y="3753"/>
                    </a:lnTo>
                    <a:lnTo>
                      <a:pt x="329851" y="933"/>
                    </a:lnTo>
                    <a:lnTo>
                      <a:pt x="333613" y="0"/>
                    </a:lnTo>
                    <a:lnTo>
                      <a:pt x="346767" y="4696"/>
                    </a:lnTo>
                    <a:lnTo>
                      <a:pt x="349587" y="5639"/>
                    </a:lnTo>
                    <a:lnTo>
                      <a:pt x="365569" y="6572"/>
                    </a:lnTo>
                    <a:lnTo>
                      <a:pt x="369322" y="6572"/>
                    </a:lnTo>
                    <a:lnTo>
                      <a:pt x="386239" y="4696"/>
                    </a:lnTo>
                    <a:lnTo>
                      <a:pt x="390001" y="2819"/>
                    </a:lnTo>
                    <a:lnTo>
                      <a:pt x="408794" y="0"/>
                    </a:ln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AA1D0A28-4D32-5E99-EF3F-F9DF479609D8}"/>
                  </a:ext>
                </a:extLst>
              </p:cNvPr>
              <p:cNvSpPr/>
              <p:nvPr/>
            </p:nvSpPr>
            <p:spPr>
              <a:xfrm>
                <a:off x="3484761" y="3874223"/>
                <a:ext cx="893644" cy="1150392"/>
              </a:xfrm>
              <a:custGeom>
                <a:avLst/>
                <a:gdLst>
                  <a:gd name="connsiteX0" fmla="*/ 274415 w 673807"/>
                  <a:gd name="connsiteY0" fmla="*/ 0 h 867394"/>
                  <a:gd name="connsiteX1" fmla="*/ 287569 w 673807"/>
                  <a:gd name="connsiteY1" fmla="*/ 9392 h 867394"/>
                  <a:gd name="connsiteX2" fmla="*/ 301666 w 673807"/>
                  <a:gd name="connsiteY2" fmla="*/ 19726 h 867394"/>
                  <a:gd name="connsiteX3" fmla="*/ 309182 w 673807"/>
                  <a:gd name="connsiteY3" fmla="*/ 23489 h 867394"/>
                  <a:gd name="connsiteX4" fmla="*/ 326098 w 673807"/>
                  <a:gd name="connsiteY4" fmla="*/ 30070 h 867394"/>
                  <a:gd name="connsiteX5" fmla="*/ 329860 w 673807"/>
                  <a:gd name="connsiteY5" fmla="*/ 31947 h 867394"/>
                  <a:gd name="connsiteX6" fmla="*/ 347710 w 673807"/>
                  <a:gd name="connsiteY6" fmla="*/ 41348 h 867394"/>
                  <a:gd name="connsiteX7" fmla="*/ 357111 w 673807"/>
                  <a:gd name="connsiteY7" fmla="*/ 46044 h 867394"/>
                  <a:gd name="connsiteX8" fmla="*/ 375904 w 673807"/>
                  <a:gd name="connsiteY8" fmla="*/ 49806 h 867394"/>
                  <a:gd name="connsiteX9" fmla="*/ 388125 w 673807"/>
                  <a:gd name="connsiteY9" fmla="*/ 55445 h 867394"/>
                  <a:gd name="connsiteX10" fmla="*/ 390944 w 673807"/>
                  <a:gd name="connsiteY10" fmla="*/ 58264 h 867394"/>
                  <a:gd name="connsiteX11" fmla="*/ 394697 w 673807"/>
                  <a:gd name="connsiteY11" fmla="*/ 62017 h 867394"/>
                  <a:gd name="connsiteX12" fmla="*/ 402222 w 673807"/>
                  <a:gd name="connsiteY12" fmla="*/ 71418 h 867394"/>
                  <a:gd name="connsiteX13" fmla="*/ 411613 w 673807"/>
                  <a:gd name="connsiteY13" fmla="*/ 84572 h 867394"/>
                  <a:gd name="connsiteX14" fmla="*/ 417252 w 673807"/>
                  <a:gd name="connsiteY14" fmla="*/ 93974 h 867394"/>
                  <a:gd name="connsiteX15" fmla="*/ 424767 w 673807"/>
                  <a:gd name="connsiteY15" fmla="*/ 98669 h 867394"/>
                  <a:gd name="connsiteX16" fmla="*/ 426653 w 673807"/>
                  <a:gd name="connsiteY16" fmla="*/ 98669 h 867394"/>
                  <a:gd name="connsiteX17" fmla="*/ 431349 w 673807"/>
                  <a:gd name="connsiteY17" fmla="*/ 101489 h 867394"/>
                  <a:gd name="connsiteX18" fmla="*/ 433226 w 673807"/>
                  <a:gd name="connsiteY18" fmla="*/ 101489 h 867394"/>
                  <a:gd name="connsiteX19" fmla="*/ 449209 w 673807"/>
                  <a:gd name="connsiteY19" fmla="*/ 103365 h 867394"/>
                  <a:gd name="connsiteX20" fmla="*/ 452961 w 673807"/>
                  <a:gd name="connsiteY20" fmla="*/ 103365 h 867394"/>
                  <a:gd name="connsiteX21" fmla="*/ 464239 w 673807"/>
                  <a:gd name="connsiteY21" fmla="*/ 101489 h 867394"/>
                  <a:gd name="connsiteX22" fmla="*/ 471754 w 673807"/>
                  <a:gd name="connsiteY22" fmla="*/ 100546 h 867394"/>
                  <a:gd name="connsiteX23" fmla="*/ 475517 w 673807"/>
                  <a:gd name="connsiteY23" fmla="*/ 98669 h 867394"/>
                  <a:gd name="connsiteX24" fmla="*/ 477393 w 673807"/>
                  <a:gd name="connsiteY24" fmla="*/ 97726 h 867394"/>
                  <a:gd name="connsiteX25" fmla="*/ 498072 w 673807"/>
                  <a:gd name="connsiteY25" fmla="*/ 89268 h 867394"/>
                  <a:gd name="connsiteX26" fmla="*/ 499015 w 673807"/>
                  <a:gd name="connsiteY26" fmla="*/ 88335 h 867394"/>
                  <a:gd name="connsiteX27" fmla="*/ 521570 w 673807"/>
                  <a:gd name="connsiteY27" fmla="*/ 82696 h 867394"/>
                  <a:gd name="connsiteX28" fmla="*/ 522503 w 673807"/>
                  <a:gd name="connsiteY28" fmla="*/ 83629 h 867394"/>
                  <a:gd name="connsiteX29" fmla="*/ 523446 w 673807"/>
                  <a:gd name="connsiteY29" fmla="*/ 85515 h 867394"/>
                  <a:gd name="connsiteX30" fmla="*/ 523446 w 673807"/>
                  <a:gd name="connsiteY30" fmla="*/ 93031 h 867394"/>
                  <a:gd name="connsiteX31" fmla="*/ 522503 w 673807"/>
                  <a:gd name="connsiteY31" fmla="*/ 94907 h 867394"/>
                  <a:gd name="connsiteX32" fmla="*/ 521570 w 673807"/>
                  <a:gd name="connsiteY32" fmla="*/ 100546 h 867394"/>
                  <a:gd name="connsiteX33" fmla="*/ 522503 w 673807"/>
                  <a:gd name="connsiteY33" fmla="*/ 102432 h 867394"/>
                  <a:gd name="connsiteX34" fmla="*/ 530962 w 673807"/>
                  <a:gd name="connsiteY34" fmla="*/ 114643 h 867394"/>
                  <a:gd name="connsiteX35" fmla="*/ 531905 w 673807"/>
                  <a:gd name="connsiteY35" fmla="*/ 115586 h 867394"/>
                  <a:gd name="connsiteX36" fmla="*/ 533781 w 673807"/>
                  <a:gd name="connsiteY36" fmla="*/ 116529 h 867394"/>
                  <a:gd name="connsiteX37" fmla="*/ 537543 w 673807"/>
                  <a:gd name="connsiteY37" fmla="*/ 118405 h 867394"/>
                  <a:gd name="connsiteX38" fmla="*/ 539420 w 673807"/>
                  <a:gd name="connsiteY38" fmla="*/ 119348 h 867394"/>
                  <a:gd name="connsiteX39" fmla="*/ 542239 w 673807"/>
                  <a:gd name="connsiteY39" fmla="*/ 121225 h 867394"/>
                  <a:gd name="connsiteX40" fmla="*/ 543182 w 673807"/>
                  <a:gd name="connsiteY40" fmla="*/ 122168 h 867394"/>
                  <a:gd name="connsiteX41" fmla="*/ 555403 w 673807"/>
                  <a:gd name="connsiteY41" fmla="*/ 134379 h 867394"/>
                  <a:gd name="connsiteX42" fmla="*/ 555403 w 673807"/>
                  <a:gd name="connsiteY42" fmla="*/ 138141 h 867394"/>
                  <a:gd name="connsiteX43" fmla="*/ 559156 w 673807"/>
                  <a:gd name="connsiteY43" fmla="*/ 162573 h 867394"/>
                  <a:gd name="connsiteX44" fmla="*/ 559156 w 673807"/>
                  <a:gd name="connsiteY44" fmla="*/ 169155 h 867394"/>
                  <a:gd name="connsiteX45" fmla="*/ 560099 w 673807"/>
                  <a:gd name="connsiteY45" fmla="*/ 187947 h 867394"/>
                  <a:gd name="connsiteX46" fmla="*/ 561042 w 673807"/>
                  <a:gd name="connsiteY46" fmla="*/ 190767 h 867394"/>
                  <a:gd name="connsiteX47" fmla="*/ 564794 w 673807"/>
                  <a:gd name="connsiteY47" fmla="*/ 199225 h 867394"/>
                  <a:gd name="connsiteX48" fmla="*/ 564794 w 673807"/>
                  <a:gd name="connsiteY48" fmla="*/ 202044 h 867394"/>
                  <a:gd name="connsiteX49" fmla="*/ 565737 w 673807"/>
                  <a:gd name="connsiteY49" fmla="*/ 207683 h 867394"/>
                  <a:gd name="connsiteX50" fmla="*/ 564794 w 673807"/>
                  <a:gd name="connsiteY50" fmla="*/ 209559 h 867394"/>
                  <a:gd name="connsiteX51" fmla="*/ 565737 w 673807"/>
                  <a:gd name="connsiteY51" fmla="*/ 211445 h 867394"/>
                  <a:gd name="connsiteX52" fmla="*/ 564794 w 673807"/>
                  <a:gd name="connsiteY52" fmla="*/ 223657 h 867394"/>
                  <a:gd name="connsiteX53" fmla="*/ 564794 w 673807"/>
                  <a:gd name="connsiteY53" fmla="*/ 226476 h 867394"/>
                  <a:gd name="connsiteX54" fmla="*/ 565737 w 673807"/>
                  <a:gd name="connsiteY54" fmla="*/ 228352 h 867394"/>
                  <a:gd name="connsiteX55" fmla="*/ 575129 w 673807"/>
                  <a:gd name="connsiteY55" fmla="*/ 250908 h 867394"/>
                  <a:gd name="connsiteX56" fmla="*/ 577015 w 673807"/>
                  <a:gd name="connsiteY56" fmla="*/ 253727 h 867394"/>
                  <a:gd name="connsiteX57" fmla="*/ 578891 w 673807"/>
                  <a:gd name="connsiteY57" fmla="*/ 256546 h 867394"/>
                  <a:gd name="connsiteX58" fmla="*/ 579834 w 673807"/>
                  <a:gd name="connsiteY58" fmla="*/ 258432 h 867394"/>
                  <a:gd name="connsiteX59" fmla="*/ 580768 w 673807"/>
                  <a:gd name="connsiteY59" fmla="*/ 261252 h 867394"/>
                  <a:gd name="connsiteX60" fmla="*/ 581711 w 673807"/>
                  <a:gd name="connsiteY60" fmla="*/ 263128 h 867394"/>
                  <a:gd name="connsiteX61" fmla="*/ 598627 w 673807"/>
                  <a:gd name="connsiteY61" fmla="*/ 292265 h 867394"/>
                  <a:gd name="connsiteX62" fmla="*/ 601447 w 673807"/>
                  <a:gd name="connsiteY62" fmla="*/ 295075 h 867394"/>
                  <a:gd name="connsiteX63" fmla="*/ 602390 w 673807"/>
                  <a:gd name="connsiteY63" fmla="*/ 297894 h 867394"/>
                  <a:gd name="connsiteX64" fmla="*/ 604266 w 673807"/>
                  <a:gd name="connsiteY64" fmla="*/ 301657 h 867394"/>
                  <a:gd name="connsiteX65" fmla="*/ 607086 w 673807"/>
                  <a:gd name="connsiteY65" fmla="*/ 326088 h 867394"/>
                  <a:gd name="connsiteX66" fmla="*/ 608028 w 673807"/>
                  <a:gd name="connsiteY66" fmla="*/ 327974 h 867394"/>
                  <a:gd name="connsiteX67" fmla="*/ 608962 w 673807"/>
                  <a:gd name="connsiteY67" fmla="*/ 330794 h 867394"/>
                  <a:gd name="connsiteX68" fmla="*/ 651253 w 673807"/>
                  <a:gd name="connsiteY68" fmla="*/ 378714 h 867394"/>
                  <a:gd name="connsiteX69" fmla="*/ 652196 w 673807"/>
                  <a:gd name="connsiteY69" fmla="*/ 381533 h 867394"/>
                  <a:gd name="connsiteX70" fmla="*/ 655015 w 673807"/>
                  <a:gd name="connsiteY70" fmla="*/ 387172 h 867394"/>
                  <a:gd name="connsiteX71" fmla="*/ 655949 w 673807"/>
                  <a:gd name="connsiteY71" fmla="*/ 389058 h 867394"/>
                  <a:gd name="connsiteX72" fmla="*/ 661588 w 673807"/>
                  <a:gd name="connsiteY72" fmla="*/ 403155 h 867394"/>
                  <a:gd name="connsiteX73" fmla="*/ 662531 w 673807"/>
                  <a:gd name="connsiteY73" fmla="*/ 405975 h 867394"/>
                  <a:gd name="connsiteX74" fmla="*/ 664407 w 673807"/>
                  <a:gd name="connsiteY74" fmla="*/ 408784 h 867394"/>
                  <a:gd name="connsiteX75" fmla="*/ 665350 w 673807"/>
                  <a:gd name="connsiteY75" fmla="*/ 409727 h 867394"/>
                  <a:gd name="connsiteX76" fmla="*/ 673808 w 673807"/>
                  <a:gd name="connsiteY76" fmla="*/ 428520 h 867394"/>
                  <a:gd name="connsiteX77" fmla="*/ 672865 w 673807"/>
                  <a:gd name="connsiteY77" fmla="*/ 453895 h 867394"/>
                  <a:gd name="connsiteX78" fmla="*/ 672865 w 673807"/>
                  <a:gd name="connsiteY78" fmla="*/ 459534 h 867394"/>
                  <a:gd name="connsiteX79" fmla="*/ 669103 w 673807"/>
                  <a:gd name="connsiteY79" fmla="*/ 477393 h 867394"/>
                  <a:gd name="connsiteX80" fmla="*/ 668169 w 673807"/>
                  <a:gd name="connsiteY80" fmla="*/ 479269 h 867394"/>
                  <a:gd name="connsiteX81" fmla="*/ 667226 w 673807"/>
                  <a:gd name="connsiteY81" fmla="*/ 481146 h 867394"/>
                  <a:gd name="connsiteX82" fmla="*/ 665350 w 673807"/>
                  <a:gd name="connsiteY82" fmla="*/ 490547 h 867394"/>
                  <a:gd name="connsiteX83" fmla="*/ 666293 w 673807"/>
                  <a:gd name="connsiteY83" fmla="*/ 493366 h 867394"/>
                  <a:gd name="connsiteX84" fmla="*/ 667226 w 673807"/>
                  <a:gd name="connsiteY84" fmla="*/ 503701 h 867394"/>
                  <a:gd name="connsiteX85" fmla="*/ 666293 w 673807"/>
                  <a:gd name="connsiteY85" fmla="*/ 505587 h 867394"/>
                  <a:gd name="connsiteX86" fmla="*/ 663473 w 673807"/>
                  <a:gd name="connsiteY86" fmla="*/ 507463 h 867394"/>
                  <a:gd name="connsiteX87" fmla="*/ 644671 w 673807"/>
                  <a:gd name="connsiteY87" fmla="*/ 514045 h 867394"/>
                  <a:gd name="connsiteX88" fmla="*/ 640918 w 673807"/>
                  <a:gd name="connsiteY88" fmla="*/ 514979 h 867394"/>
                  <a:gd name="connsiteX89" fmla="*/ 638099 w 673807"/>
                  <a:gd name="connsiteY89" fmla="*/ 514979 h 867394"/>
                  <a:gd name="connsiteX90" fmla="*/ 618363 w 673807"/>
                  <a:gd name="connsiteY90" fmla="*/ 511226 h 867394"/>
                  <a:gd name="connsiteX91" fmla="*/ 616477 w 673807"/>
                  <a:gd name="connsiteY91" fmla="*/ 510283 h 867394"/>
                  <a:gd name="connsiteX92" fmla="*/ 600504 w 673807"/>
                  <a:gd name="connsiteY92" fmla="*/ 505587 h 867394"/>
                  <a:gd name="connsiteX93" fmla="*/ 597684 w 673807"/>
                  <a:gd name="connsiteY93" fmla="*/ 506520 h 867394"/>
                  <a:gd name="connsiteX94" fmla="*/ 594865 w 673807"/>
                  <a:gd name="connsiteY94" fmla="*/ 507463 h 867394"/>
                  <a:gd name="connsiteX95" fmla="*/ 586407 w 673807"/>
                  <a:gd name="connsiteY95" fmla="*/ 510283 h 867394"/>
                  <a:gd name="connsiteX96" fmla="*/ 584530 w 673807"/>
                  <a:gd name="connsiteY96" fmla="*/ 512159 h 867394"/>
                  <a:gd name="connsiteX97" fmla="*/ 582654 w 673807"/>
                  <a:gd name="connsiteY97" fmla="*/ 513102 h 867394"/>
                  <a:gd name="connsiteX98" fmla="*/ 567614 w 673807"/>
                  <a:gd name="connsiteY98" fmla="*/ 514979 h 867394"/>
                  <a:gd name="connsiteX99" fmla="*/ 563852 w 673807"/>
                  <a:gd name="connsiteY99" fmla="*/ 513102 h 867394"/>
                  <a:gd name="connsiteX100" fmla="*/ 546002 w 673807"/>
                  <a:gd name="connsiteY100" fmla="*/ 507463 h 867394"/>
                  <a:gd name="connsiteX101" fmla="*/ 542239 w 673807"/>
                  <a:gd name="connsiteY101" fmla="*/ 507463 h 867394"/>
                  <a:gd name="connsiteX102" fmla="*/ 530028 w 673807"/>
                  <a:gd name="connsiteY102" fmla="*/ 509340 h 867394"/>
                  <a:gd name="connsiteX103" fmla="*/ 527209 w 673807"/>
                  <a:gd name="connsiteY103" fmla="*/ 511226 h 867394"/>
                  <a:gd name="connsiteX104" fmla="*/ 521570 w 673807"/>
                  <a:gd name="connsiteY104" fmla="*/ 518741 h 867394"/>
                  <a:gd name="connsiteX105" fmla="*/ 520627 w 673807"/>
                  <a:gd name="connsiteY105" fmla="*/ 520617 h 867394"/>
                  <a:gd name="connsiteX106" fmla="*/ 519684 w 673807"/>
                  <a:gd name="connsiteY106" fmla="*/ 523437 h 867394"/>
                  <a:gd name="connsiteX107" fmla="*/ 508406 w 673807"/>
                  <a:gd name="connsiteY107" fmla="*/ 530962 h 867394"/>
                  <a:gd name="connsiteX108" fmla="*/ 500891 w 673807"/>
                  <a:gd name="connsiteY108" fmla="*/ 536600 h 867394"/>
                  <a:gd name="connsiteX109" fmla="*/ 499948 w 673807"/>
                  <a:gd name="connsiteY109" fmla="*/ 538477 h 867394"/>
                  <a:gd name="connsiteX110" fmla="*/ 496195 w 673807"/>
                  <a:gd name="connsiteY110" fmla="*/ 546935 h 867394"/>
                  <a:gd name="connsiteX111" fmla="*/ 496195 w 673807"/>
                  <a:gd name="connsiteY111" fmla="*/ 554450 h 867394"/>
                  <a:gd name="connsiteX112" fmla="*/ 499015 w 673807"/>
                  <a:gd name="connsiteY112" fmla="*/ 574186 h 867394"/>
                  <a:gd name="connsiteX113" fmla="*/ 499015 w 673807"/>
                  <a:gd name="connsiteY113" fmla="*/ 578882 h 867394"/>
                  <a:gd name="connsiteX114" fmla="*/ 500891 w 673807"/>
                  <a:gd name="connsiteY114" fmla="*/ 587340 h 867394"/>
                  <a:gd name="connsiteX115" fmla="*/ 502768 w 673807"/>
                  <a:gd name="connsiteY115" fmla="*/ 588283 h 867394"/>
                  <a:gd name="connsiteX116" fmla="*/ 510292 w 673807"/>
                  <a:gd name="connsiteY116" fmla="*/ 590160 h 867394"/>
                  <a:gd name="connsiteX117" fmla="*/ 511226 w 673807"/>
                  <a:gd name="connsiteY117" fmla="*/ 592045 h 867394"/>
                  <a:gd name="connsiteX118" fmla="*/ 514988 w 673807"/>
                  <a:gd name="connsiteY118" fmla="*/ 595798 h 867394"/>
                  <a:gd name="connsiteX119" fmla="*/ 515931 w 673807"/>
                  <a:gd name="connsiteY119" fmla="*/ 603323 h 867394"/>
                  <a:gd name="connsiteX120" fmla="*/ 521570 w 673807"/>
                  <a:gd name="connsiteY120" fmla="*/ 609895 h 867394"/>
                  <a:gd name="connsiteX121" fmla="*/ 522503 w 673807"/>
                  <a:gd name="connsiteY121" fmla="*/ 611781 h 867394"/>
                  <a:gd name="connsiteX122" fmla="*/ 524389 w 673807"/>
                  <a:gd name="connsiteY122" fmla="*/ 619296 h 867394"/>
                  <a:gd name="connsiteX123" fmla="*/ 527209 w 673807"/>
                  <a:gd name="connsiteY123" fmla="*/ 624935 h 867394"/>
                  <a:gd name="connsiteX124" fmla="*/ 528142 w 673807"/>
                  <a:gd name="connsiteY124" fmla="*/ 626812 h 867394"/>
                  <a:gd name="connsiteX125" fmla="*/ 531905 w 673807"/>
                  <a:gd name="connsiteY125" fmla="*/ 649367 h 867394"/>
                  <a:gd name="connsiteX126" fmla="*/ 534724 w 673807"/>
                  <a:gd name="connsiteY126" fmla="*/ 651243 h 867394"/>
                  <a:gd name="connsiteX127" fmla="*/ 536600 w 673807"/>
                  <a:gd name="connsiteY127" fmla="*/ 652186 h 867394"/>
                  <a:gd name="connsiteX128" fmla="*/ 538486 w 673807"/>
                  <a:gd name="connsiteY128" fmla="*/ 654063 h 867394"/>
                  <a:gd name="connsiteX129" fmla="*/ 552574 w 673807"/>
                  <a:gd name="connsiteY129" fmla="*/ 672855 h 867394"/>
                  <a:gd name="connsiteX130" fmla="*/ 552574 w 673807"/>
                  <a:gd name="connsiteY130" fmla="*/ 682257 h 867394"/>
                  <a:gd name="connsiteX131" fmla="*/ 551640 w 673807"/>
                  <a:gd name="connsiteY131" fmla="*/ 684143 h 867394"/>
                  <a:gd name="connsiteX132" fmla="*/ 552574 w 673807"/>
                  <a:gd name="connsiteY132" fmla="*/ 693534 h 867394"/>
                  <a:gd name="connsiteX133" fmla="*/ 555403 w 673807"/>
                  <a:gd name="connsiteY133" fmla="*/ 694477 h 867394"/>
                  <a:gd name="connsiteX134" fmla="*/ 556336 w 673807"/>
                  <a:gd name="connsiteY134" fmla="*/ 694477 h 867394"/>
                  <a:gd name="connsiteX135" fmla="*/ 558213 w 673807"/>
                  <a:gd name="connsiteY135" fmla="*/ 695411 h 867394"/>
                  <a:gd name="connsiteX136" fmla="*/ 561975 w 673807"/>
                  <a:gd name="connsiteY136" fmla="*/ 706688 h 867394"/>
                  <a:gd name="connsiteX137" fmla="*/ 562918 w 673807"/>
                  <a:gd name="connsiteY137" fmla="*/ 707631 h 867394"/>
                  <a:gd name="connsiteX138" fmla="*/ 577015 w 673807"/>
                  <a:gd name="connsiteY138" fmla="*/ 711394 h 867394"/>
                  <a:gd name="connsiteX139" fmla="*/ 577948 w 673807"/>
                  <a:gd name="connsiteY139" fmla="*/ 710451 h 867394"/>
                  <a:gd name="connsiteX140" fmla="*/ 589226 w 673807"/>
                  <a:gd name="connsiteY140" fmla="*/ 703878 h 867394"/>
                  <a:gd name="connsiteX141" fmla="*/ 592045 w 673807"/>
                  <a:gd name="connsiteY141" fmla="*/ 702935 h 867394"/>
                  <a:gd name="connsiteX142" fmla="*/ 593932 w 673807"/>
                  <a:gd name="connsiteY142" fmla="*/ 701059 h 867394"/>
                  <a:gd name="connsiteX143" fmla="*/ 601447 w 673807"/>
                  <a:gd name="connsiteY143" fmla="*/ 700116 h 867394"/>
                  <a:gd name="connsiteX144" fmla="*/ 603323 w 673807"/>
                  <a:gd name="connsiteY144" fmla="*/ 701059 h 867394"/>
                  <a:gd name="connsiteX145" fmla="*/ 606143 w 673807"/>
                  <a:gd name="connsiteY145" fmla="*/ 700116 h 867394"/>
                  <a:gd name="connsiteX146" fmla="*/ 610848 w 673807"/>
                  <a:gd name="connsiteY146" fmla="*/ 698230 h 867394"/>
                  <a:gd name="connsiteX147" fmla="*/ 619306 w 673807"/>
                  <a:gd name="connsiteY147" fmla="*/ 698230 h 867394"/>
                  <a:gd name="connsiteX148" fmla="*/ 623059 w 673807"/>
                  <a:gd name="connsiteY148" fmla="*/ 699173 h 867394"/>
                  <a:gd name="connsiteX149" fmla="*/ 624935 w 673807"/>
                  <a:gd name="connsiteY149" fmla="*/ 700116 h 867394"/>
                  <a:gd name="connsiteX150" fmla="*/ 630574 w 673807"/>
                  <a:gd name="connsiteY150" fmla="*/ 708574 h 867394"/>
                  <a:gd name="connsiteX151" fmla="*/ 629641 w 673807"/>
                  <a:gd name="connsiteY151" fmla="*/ 710451 h 867394"/>
                  <a:gd name="connsiteX152" fmla="*/ 625878 w 673807"/>
                  <a:gd name="connsiteY152" fmla="*/ 712327 h 867394"/>
                  <a:gd name="connsiteX153" fmla="*/ 621182 w 673807"/>
                  <a:gd name="connsiteY153" fmla="*/ 716089 h 867394"/>
                  <a:gd name="connsiteX154" fmla="*/ 620239 w 673807"/>
                  <a:gd name="connsiteY154" fmla="*/ 723605 h 867394"/>
                  <a:gd name="connsiteX155" fmla="*/ 621182 w 673807"/>
                  <a:gd name="connsiteY155" fmla="*/ 724548 h 867394"/>
                  <a:gd name="connsiteX156" fmla="*/ 624002 w 673807"/>
                  <a:gd name="connsiteY156" fmla="*/ 733006 h 867394"/>
                  <a:gd name="connsiteX157" fmla="*/ 624935 w 673807"/>
                  <a:gd name="connsiteY157" fmla="*/ 733949 h 867394"/>
                  <a:gd name="connsiteX158" fmla="*/ 625878 w 673807"/>
                  <a:gd name="connsiteY158" fmla="*/ 735825 h 867394"/>
                  <a:gd name="connsiteX159" fmla="*/ 626821 w 673807"/>
                  <a:gd name="connsiteY159" fmla="*/ 736768 h 867394"/>
                  <a:gd name="connsiteX160" fmla="*/ 620239 w 673807"/>
                  <a:gd name="connsiteY160" fmla="*/ 745217 h 867394"/>
                  <a:gd name="connsiteX161" fmla="*/ 618363 w 673807"/>
                  <a:gd name="connsiteY161" fmla="*/ 746160 h 867394"/>
                  <a:gd name="connsiteX162" fmla="*/ 615544 w 673807"/>
                  <a:gd name="connsiteY162" fmla="*/ 747103 h 867394"/>
                  <a:gd name="connsiteX163" fmla="*/ 612724 w 673807"/>
                  <a:gd name="connsiteY163" fmla="*/ 763076 h 867394"/>
                  <a:gd name="connsiteX164" fmla="*/ 610848 w 673807"/>
                  <a:gd name="connsiteY164" fmla="*/ 764953 h 867394"/>
                  <a:gd name="connsiteX165" fmla="*/ 608962 w 673807"/>
                  <a:gd name="connsiteY165" fmla="*/ 765896 h 867394"/>
                  <a:gd name="connsiteX166" fmla="*/ 599561 w 673807"/>
                  <a:gd name="connsiteY166" fmla="*/ 769658 h 867394"/>
                  <a:gd name="connsiteX167" fmla="*/ 596751 w 673807"/>
                  <a:gd name="connsiteY167" fmla="*/ 773420 h 867394"/>
                  <a:gd name="connsiteX168" fmla="*/ 594865 w 673807"/>
                  <a:gd name="connsiteY168" fmla="*/ 775297 h 867394"/>
                  <a:gd name="connsiteX169" fmla="*/ 594865 w 673807"/>
                  <a:gd name="connsiteY169" fmla="*/ 777173 h 867394"/>
                  <a:gd name="connsiteX170" fmla="*/ 596751 w 673807"/>
                  <a:gd name="connsiteY170" fmla="*/ 796909 h 867394"/>
                  <a:gd name="connsiteX171" fmla="*/ 595808 w 673807"/>
                  <a:gd name="connsiteY171" fmla="*/ 809130 h 867394"/>
                  <a:gd name="connsiteX172" fmla="*/ 577015 w 673807"/>
                  <a:gd name="connsiteY172" fmla="*/ 823227 h 867394"/>
                  <a:gd name="connsiteX173" fmla="*/ 575129 w 673807"/>
                  <a:gd name="connsiteY173" fmla="*/ 826979 h 867394"/>
                  <a:gd name="connsiteX174" fmla="*/ 570433 w 673807"/>
                  <a:gd name="connsiteY174" fmla="*/ 843896 h 867394"/>
                  <a:gd name="connsiteX175" fmla="*/ 567614 w 673807"/>
                  <a:gd name="connsiteY175" fmla="*/ 847658 h 867394"/>
                  <a:gd name="connsiteX176" fmla="*/ 561975 w 673807"/>
                  <a:gd name="connsiteY176" fmla="*/ 848592 h 867394"/>
                  <a:gd name="connsiteX177" fmla="*/ 541296 w 673807"/>
                  <a:gd name="connsiteY177" fmla="*/ 844839 h 867394"/>
                  <a:gd name="connsiteX178" fmla="*/ 537543 w 673807"/>
                  <a:gd name="connsiteY178" fmla="*/ 846715 h 867394"/>
                  <a:gd name="connsiteX179" fmla="*/ 533781 w 673807"/>
                  <a:gd name="connsiteY179" fmla="*/ 847658 h 867394"/>
                  <a:gd name="connsiteX180" fmla="*/ 530028 w 673807"/>
                  <a:gd name="connsiteY180" fmla="*/ 848592 h 867394"/>
                  <a:gd name="connsiteX181" fmla="*/ 514045 w 673807"/>
                  <a:gd name="connsiteY181" fmla="*/ 858936 h 867394"/>
                  <a:gd name="connsiteX182" fmla="*/ 512169 w 673807"/>
                  <a:gd name="connsiteY182" fmla="*/ 861755 h 867394"/>
                  <a:gd name="connsiteX183" fmla="*/ 487737 w 673807"/>
                  <a:gd name="connsiteY183" fmla="*/ 865508 h 867394"/>
                  <a:gd name="connsiteX184" fmla="*/ 481155 w 673807"/>
                  <a:gd name="connsiteY184" fmla="*/ 867394 h 867394"/>
                  <a:gd name="connsiteX185" fmla="*/ 468001 w 673807"/>
                  <a:gd name="connsiteY185" fmla="*/ 851411 h 867394"/>
                  <a:gd name="connsiteX186" fmla="*/ 464239 w 673807"/>
                  <a:gd name="connsiteY186" fmla="*/ 846715 h 867394"/>
                  <a:gd name="connsiteX187" fmla="*/ 460486 w 673807"/>
                  <a:gd name="connsiteY187" fmla="*/ 842953 h 867394"/>
                  <a:gd name="connsiteX188" fmla="*/ 453904 w 673807"/>
                  <a:gd name="connsiteY188" fmla="*/ 838257 h 867394"/>
                  <a:gd name="connsiteX189" fmla="*/ 452961 w 673807"/>
                  <a:gd name="connsiteY189" fmla="*/ 837314 h 867394"/>
                  <a:gd name="connsiteX190" fmla="*/ 448266 w 673807"/>
                  <a:gd name="connsiteY190" fmla="*/ 834495 h 867394"/>
                  <a:gd name="connsiteX191" fmla="*/ 437931 w 673807"/>
                  <a:gd name="connsiteY191" fmla="*/ 828865 h 867394"/>
                  <a:gd name="connsiteX192" fmla="*/ 436988 w 673807"/>
                  <a:gd name="connsiteY192" fmla="*/ 827922 h 867394"/>
                  <a:gd name="connsiteX193" fmla="*/ 421948 w 673807"/>
                  <a:gd name="connsiteY193" fmla="*/ 815702 h 867394"/>
                  <a:gd name="connsiteX194" fmla="*/ 421015 w 673807"/>
                  <a:gd name="connsiteY194" fmla="*/ 814768 h 867394"/>
                  <a:gd name="connsiteX195" fmla="*/ 414433 w 673807"/>
                  <a:gd name="connsiteY195" fmla="*/ 800672 h 867394"/>
                  <a:gd name="connsiteX196" fmla="*/ 413490 w 673807"/>
                  <a:gd name="connsiteY196" fmla="*/ 797852 h 867394"/>
                  <a:gd name="connsiteX197" fmla="*/ 413490 w 673807"/>
                  <a:gd name="connsiteY197" fmla="*/ 783755 h 867394"/>
                  <a:gd name="connsiteX198" fmla="*/ 415376 w 673807"/>
                  <a:gd name="connsiteY198" fmla="*/ 782812 h 867394"/>
                  <a:gd name="connsiteX199" fmla="*/ 419138 w 673807"/>
                  <a:gd name="connsiteY199" fmla="*/ 780936 h 867394"/>
                  <a:gd name="connsiteX200" fmla="*/ 424767 w 673807"/>
                  <a:gd name="connsiteY200" fmla="*/ 778116 h 867394"/>
                  <a:gd name="connsiteX201" fmla="*/ 426653 w 673807"/>
                  <a:gd name="connsiteY201" fmla="*/ 777173 h 867394"/>
                  <a:gd name="connsiteX202" fmla="*/ 428530 w 673807"/>
                  <a:gd name="connsiteY202" fmla="*/ 777173 h 867394"/>
                  <a:gd name="connsiteX203" fmla="*/ 434169 w 673807"/>
                  <a:gd name="connsiteY203" fmla="*/ 773420 h 867394"/>
                  <a:gd name="connsiteX204" fmla="*/ 436045 w 673807"/>
                  <a:gd name="connsiteY204" fmla="*/ 771534 h 867394"/>
                  <a:gd name="connsiteX205" fmla="*/ 436988 w 673807"/>
                  <a:gd name="connsiteY205" fmla="*/ 769658 h 867394"/>
                  <a:gd name="connsiteX206" fmla="*/ 439807 w 673807"/>
                  <a:gd name="connsiteY206" fmla="*/ 760257 h 867394"/>
                  <a:gd name="connsiteX207" fmla="*/ 440750 w 673807"/>
                  <a:gd name="connsiteY207" fmla="*/ 757438 h 867394"/>
                  <a:gd name="connsiteX208" fmla="*/ 453904 w 673807"/>
                  <a:gd name="connsiteY208" fmla="*/ 744284 h 867394"/>
                  <a:gd name="connsiteX209" fmla="*/ 454847 w 673807"/>
                  <a:gd name="connsiteY209" fmla="*/ 742407 h 867394"/>
                  <a:gd name="connsiteX210" fmla="*/ 455781 w 673807"/>
                  <a:gd name="connsiteY210" fmla="*/ 741464 h 867394"/>
                  <a:gd name="connsiteX211" fmla="*/ 456724 w 673807"/>
                  <a:gd name="connsiteY211" fmla="*/ 740521 h 867394"/>
                  <a:gd name="connsiteX212" fmla="*/ 457667 w 673807"/>
                  <a:gd name="connsiteY212" fmla="*/ 738645 h 867394"/>
                  <a:gd name="connsiteX213" fmla="*/ 459543 w 673807"/>
                  <a:gd name="connsiteY213" fmla="*/ 736768 h 867394"/>
                  <a:gd name="connsiteX214" fmla="*/ 457667 w 673807"/>
                  <a:gd name="connsiteY214" fmla="*/ 713270 h 867394"/>
                  <a:gd name="connsiteX215" fmla="*/ 457667 w 673807"/>
                  <a:gd name="connsiteY215" fmla="*/ 711394 h 867394"/>
                  <a:gd name="connsiteX216" fmla="*/ 448266 w 673807"/>
                  <a:gd name="connsiteY216" fmla="*/ 685076 h 867394"/>
                  <a:gd name="connsiteX217" fmla="*/ 448266 w 673807"/>
                  <a:gd name="connsiteY217" fmla="*/ 683200 h 867394"/>
                  <a:gd name="connsiteX218" fmla="*/ 447323 w 673807"/>
                  <a:gd name="connsiteY218" fmla="*/ 681323 h 867394"/>
                  <a:gd name="connsiteX219" fmla="*/ 441684 w 673807"/>
                  <a:gd name="connsiteY219" fmla="*/ 650310 h 867394"/>
                  <a:gd name="connsiteX220" fmla="*/ 440750 w 673807"/>
                  <a:gd name="connsiteY220" fmla="*/ 648424 h 867394"/>
                  <a:gd name="connsiteX221" fmla="*/ 440750 w 673807"/>
                  <a:gd name="connsiteY221" fmla="*/ 643728 h 867394"/>
                  <a:gd name="connsiteX222" fmla="*/ 429473 w 673807"/>
                  <a:gd name="connsiteY222" fmla="*/ 613658 h 867394"/>
                  <a:gd name="connsiteX223" fmla="*/ 428530 w 673807"/>
                  <a:gd name="connsiteY223" fmla="*/ 611781 h 867394"/>
                  <a:gd name="connsiteX224" fmla="*/ 428530 w 673807"/>
                  <a:gd name="connsiteY224" fmla="*/ 609895 h 867394"/>
                  <a:gd name="connsiteX225" fmla="*/ 421015 w 673807"/>
                  <a:gd name="connsiteY225" fmla="*/ 603323 h 867394"/>
                  <a:gd name="connsiteX226" fmla="*/ 419138 w 673807"/>
                  <a:gd name="connsiteY226" fmla="*/ 604256 h 867394"/>
                  <a:gd name="connsiteX227" fmla="*/ 406918 w 673807"/>
                  <a:gd name="connsiteY227" fmla="*/ 606133 h 867394"/>
                  <a:gd name="connsiteX228" fmla="*/ 403155 w 673807"/>
                  <a:gd name="connsiteY228" fmla="*/ 608019 h 867394"/>
                  <a:gd name="connsiteX229" fmla="*/ 391878 w 673807"/>
                  <a:gd name="connsiteY229" fmla="*/ 610838 h 867394"/>
                  <a:gd name="connsiteX230" fmla="*/ 390001 w 673807"/>
                  <a:gd name="connsiteY230" fmla="*/ 611781 h 867394"/>
                  <a:gd name="connsiteX231" fmla="*/ 376847 w 673807"/>
                  <a:gd name="connsiteY231" fmla="*/ 613658 h 867394"/>
                  <a:gd name="connsiteX232" fmla="*/ 343014 w 673807"/>
                  <a:gd name="connsiteY232" fmla="*/ 616477 h 867394"/>
                  <a:gd name="connsiteX233" fmla="*/ 337375 w 673807"/>
                  <a:gd name="connsiteY233" fmla="*/ 617420 h 867394"/>
                  <a:gd name="connsiteX234" fmla="*/ 328917 w 673807"/>
                  <a:gd name="connsiteY234" fmla="*/ 617420 h 867394"/>
                  <a:gd name="connsiteX235" fmla="*/ 327041 w 673807"/>
                  <a:gd name="connsiteY235" fmla="*/ 618353 h 867394"/>
                  <a:gd name="connsiteX236" fmla="*/ 325155 w 673807"/>
                  <a:gd name="connsiteY236" fmla="*/ 618353 h 867394"/>
                  <a:gd name="connsiteX237" fmla="*/ 306362 w 673807"/>
                  <a:gd name="connsiteY237" fmla="*/ 614591 h 867394"/>
                  <a:gd name="connsiteX238" fmla="*/ 304486 w 673807"/>
                  <a:gd name="connsiteY238" fmla="*/ 614591 h 867394"/>
                  <a:gd name="connsiteX239" fmla="*/ 300723 w 673807"/>
                  <a:gd name="connsiteY239" fmla="*/ 613658 h 867394"/>
                  <a:gd name="connsiteX240" fmla="*/ 296961 w 673807"/>
                  <a:gd name="connsiteY240" fmla="*/ 613658 h 867394"/>
                  <a:gd name="connsiteX241" fmla="*/ 280054 w 673807"/>
                  <a:gd name="connsiteY241" fmla="*/ 615534 h 867394"/>
                  <a:gd name="connsiteX242" fmla="*/ 277225 w 673807"/>
                  <a:gd name="connsiteY242" fmla="*/ 616477 h 867394"/>
                  <a:gd name="connsiteX243" fmla="*/ 275349 w 673807"/>
                  <a:gd name="connsiteY243" fmla="*/ 617420 h 867394"/>
                  <a:gd name="connsiteX244" fmla="*/ 272529 w 673807"/>
                  <a:gd name="connsiteY244" fmla="*/ 617420 h 867394"/>
                  <a:gd name="connsiteX245" fmla="*/ 270653 w 673807"/>
                  <a:gd name="connsiteY245" fmla="*/ 618353 h 867394"/>
                  <a:gd name="connsiteX246" fmla="*/ 266891 w 673807"/>
                  <a:gd name="connsiteY246" fmla="*/ 618353 h 867394"/>
                  <a:gd name="connsiteX247" fmla="*/ 265014 w 673807"/>
                  <a:gd name="connsiteY247" fmla="*/ 619296 h 867394"/>
                  <a:gd name="connsiteX248" fmla="*/ 239640 w 673807"/>
                  <a:gd name="connsiteY248" fmla="*/ 620239 h 867394"/>
                  <a:gd name="connsiteX249" fmla="*/ 233058 w 673807"/>
                  <a:gd name="connsiteY249" fmla="*/ 620239 h 867394"/>
                  <a:gd name="connsiteX250" fmla="*/ 230238 w 673807"/>
                  <a:gd name="connsiteY250" fmla="*/ 619296 h 867394"/>
                  <a:gd name="connsiteX251" fmla="*/ 225542 w 673807"/>
                  <a:gd name="connsiteY251" fmla="*/ 619296 h 867394"/>
                  <a:gd name="connsiteX252" fmla="*/ 207683 w 673807"/>
                  <a:gd name="connsiteY252" fmla="*/ 622116 h 867394"/>
                  <a:gd name="connsiteX253" fmla="*/ 180432 w 673807"/>
                  <a:gd name="connsiteY253" fmla="*/ 622116 h 867394"/>
                  <a:gd name="connsiteX254" fmla="*/ 176679 w 673807"/>
                  <a:gd name="connsiteY254" fmla="*/ 623059 h 867394"/>
                  <a:gd name="connsiteX255" fmla="*/ 174793 w 673807"/>
                  <a:gd name="connsiteY255" fmla="*/ 623059 h 867394"/>
                  <a:gd name="connsiteX256" fmla="*/ 167278 w 673807"/>
                  <a:gd name="connsiteY256" fmla="*/ 623992 h 867394"/>
                  <a:gd name="connsiteX257" fmla="*/ 160696 w 673807"/>
                  <a:gd name="connsiteY257" fmla="*/ 621173 h 867394"/>
                  <a:gd name="connsiteX258" fmla="*/ 142847 w 673807"/>
                  <a:gd name="connsiteY258" fmla="*/ 618353 h 867394"/>
                  <a:gd name="connsiteX259" fmla="*/ 137208 w 673807"/>
                  <a:gd name="connsiteY259" fmla="*/ 616477 h 867394"/>
                  <a:gd name="connsiteX260" fmla="*/ 134388 w 673807"/>
                  <a:gd name="connsiteY260" fmla="*/ 616477 h 867394"/>
                  <a:gd name="connsiteX261" fmla="*/ 124044 w 673807"/>
                  <a:gd name="connsiteY261" fmla="*/ 612715 h 867394"/>
                  <a:gd name="connsiteX262" fmla="*/ 122168 w 673807"/>
                  <a:gd name="connsiteY262" fmla="*/ 612715 h 867394"/>
                  <a:gd name="connsiteX263" fmla="*/ 120291 w 673807"/>
                  <a:gd name="connsiteY263" fmla="*/ 611781 h 867394"/>
                  <a:gd name="connsiteX264" fmla="*/ 110890 w 673807"/>
                  <a:gd name="connsiteY264" fmla="*/ 607076 h 867394"/>
                  <a:gd name="connsiteX265" fmla="*/ 109014 w 673807"/>
                  <a:gd name="connsiteY265" fmla="*/ 607076 h 867394"/>
                  <a:gd name="connsiteX266" fmla="*/ 95860 w 673807"/>
                  <a:gd name="connsiteY266" fmla="*/ 596741 h 867394"/>
                  <a:gd name="connsiteX267" fmla="*/ 94917 w 673807"/>
                  <a:gd name="connsiteY267" fmla="*/ 595798 h 867394"/>
                  <a:gd name="connsiteX268" fmla="*/ 93040 w 673807"/>
                  <a:gd name="connsiteY268" fmla="*/ 594865 h 867394"/>
                  <a:gd name="connsiteX269" fmla="*/ 80820 w 673807"/>
                  <a:gd name="connsiteY269" fmla="*/ 582644 h 867394"/>
                  <a:gd name="connsiteX270" fmla="*/ 81763 w 673807"/>
                  <a:gd name="connsiteY270" fmla="*/ 558213 h 867394"/>
                  <a:gd name="connsiteX271" fmla="*/ 86459 w 673807"/>
                  <a:gd name="connsiteY271" fmla="*/ 549754 h 867394"/>
                  <a:gd name="connsiteX272" fmla="*/ 92097 w 673807"/>
                  <a:gd name="connsiteY272" fmla="*/ 543173 h 867394"/>
                  <a:gd name="connsiteX273" fmla="*/ 96793 w 673807"/>
                  <a:gd name="connsiteY273" fmla="*/ 536600 h 867394"/>
                  <a:gd name="connsiteX274" fmla="*/ 97736 w 673807"/>
                  <a:gd name="connsiteY274" fmla="*/ 534714 h 867394"/>
                  <a:gd name="connsiteX275" fmla="*/ 104318 w 673807"/>
                  <a:gd name="connsiteY275" fmla="*/ 526256 h 867394"/>
                  <a:gd name="connsiteX276" fmla="*/ 105251 w 673807"/>
                  <a:gd name="connsiteY276" fmla="*/ 525323 h 867394"/>
                  <a:gd name="connsiteX277" fmla="*/ 106194 w 673807"/>
                  <a:gd name="connsiteY277" fmla="*/ 524380 h 867394"/>
                  <a:gd name="connsiteX278" fmla="*/ 117472 w 673807"/>
                  <a:gd name="connsiteY278" fmla="*/ 505587 h 867394"/>
                  <a:gd name="connsiteX279" fmla="*/ 120291 w 673807"/>
                  <a:gd name="connsiteY279" fmla="*/ 502768 h 867394"/>
                  <a:gd name="connsiteX280" fmla="*/ 121234 w 673807"/>
                  <a:gd name="connsiteY280" fmla="*/ 500882 h 867394"/>
                  <a:gd name="connsiteX281" fmla="*/ 122168 w 673807"/>
                  <a:gd name="connsiteY281" fmla="*/ 499005 h 867394"/>
                  <a:gd name="connsiteX282" fmla="*/ 124044 w 673807"/>
                  <a:gd name="connsiteY282" fmla="*/ 497129 h 867394"/>
                  <a:gd name="connsiteX283" fmla="*/ 124987 w 673807"/>
                  <a:gd name="connsiteY283" fmla="*/ 494309 h 867394"/>
                  <a:gd name="connsiteX284" fmla="*/ 141904 w 673807"/>
                  <a:gd name="connsiteY284" fmla="*/ 470811 h 867394"/>
                  <a:gd name="connsiteX285" fmla="*/ 142847 w 673807"/>
                  <a:gd name="connsiteY285" fmla="*/ 469878 h 867394"/>
                  <a:gd name="connsiteX286" fmla="*/ 149419 w 673807"/>
                  <a:gd name="connsiteY286" fmla="*/ 459534 h 867394"/>
                  <a:gd name="connsiteX287" fmla="*/ 150362 w 673807"/>
                  <a:gd name="connsiteY287" fmla="*/ 457657 h 867394"/>
                  <a:gd name="connsiteX288" fmla="*/ 151305 w 673807"/>
                  <a:gd name="connsiteY288" fmla="*/ 456714 h 867394"/>
                  <a:gd name="connsiteX289" fmla="*/ 162582 w 673807"/>
                  <a:gd name="connsiteY289" fmla="*/ 442617 h 867394"/>
                  <a:gd name="connsiteX290" fmla="*/ 163516 w 673807"/>
                  <a:gd name="connsiteY290" fmla="*/ 439798 h 867394"/>
                  <a:gd name="connsiteX291" fmla="*/ 164459 w 673807"/>
                  <a:gd name="connsiteY291" fmla="*/ 437921 h 867394"/>
                  <a:gd name="connsiteX292" fmla="*/ 165402 w 673807"/>
                  <a:gd name="connsiteY292" fmla="*/ 436045 h 867394"/>
                  <a:gd name="connsiteX293" fmla="*/ 166335 w 673807"/>
                  <a:gd name="connsiteY293" fmla="*/ 434159 h 867394"/>
                  <a:gd name="connsiteX294" fmla="*/ 167278 w 673807"/>
                  <a:gd name="connsiteY294" fmla="*/ 432283 h 867394"/>
                  <a:gd name="connsiteX295" fmla="*/ 163516 w 673807"/>
                  <a:gd name="connsiteY295" fmla="*/ 418186 h 867394"/>
                  <a:gd name="connsiteX296" fmla="*/ 163516 w 673807"/>
                  <a:gd name="connsiteY296" fmla="*/ 412547 h 867394"/>
                  <a:gd name="connsiteX297" fmla="*/ 161639 w 673807"/>
                  <a:gd name="connsiteY297" fmla="*/ 402212 h 867394"/>
                  <a:gd name="connsiteX298" fmla="*/ 160696 w 673807"/>
                  <a:gd name="connsiteY298" fmla="*/ 400336 h 867394"/>
                  <a:gd name="connsiteX299" fmla="*/ 160696 w 673807"/>
                  <a:gd name="connsiteY299" fmla="*/ 398450 h 867394"/>
                  <a:gd name="connsiteX300" fmla="*/ 161639 w 673807"/>
                  <a:gd name="connsiteY300" fmla="*/ 383419 h 867394"/>
                  <a:gd name="connsiteX301" fmla="*/ 162582 w 673807"/>
                  <a:gd name="connsiteY301" fmla="*/ 379657 h 867394"/>
                  <a:gd name="connsiteX302" fmla="*/ 162582 w 673807"/>
                  <a:gd name="connsiteY302" fmla="*/ 377781 h 867394"/>
                  <a:gd name="connsiteX303" fmla="*/ 165402 w 673807"/>
                  <a:gd name="connsiteY303" fmla="*/ 370256 h 867394"/>
                  <a:gd name="connsiteX304" fmla="*/ 166335 w 673807"/>
                  <a:gd name="connsiteY304" fmla="*/ 368379 h 867394"/>
                  <a:gd name="connsiteX305" fmla="*/ 166335 w 673807"/>
                  <a:gd name="connsiteY305" fmla="*/ 366503 h 867394"/>
                  <a:gd name="connsiteX306" fmla="*/ 167278 w 673807"/>
                  <a:gd name="connsiteY306" fmla="*/ 365560 h 867394"/>
                  <a:gd name="connsiteX307" fmla="*/ 167278 w 673807"/>
                  <a:gd name="connsiteY307" fmla="*/ 362741 h 867394"/>
                  <a:gd name="connsiteX308" fmla="*/ 171040 w 673807"/>
                  <a:gd name="connsiteY308" fmla="*/ 348644 h 867394"/>
                  <a:gd name="connsiteX309" fmla="*/ 171974 w 673807"/>
                  <a:gd name="connsiteY309" fmla="*/ 346767 h 867394"/>
                  <a:gd name="connsiteX310" fmla="*/ 171974 w 673807"/>
                  <a:gd name="connsiteY310" fmla="*/ 345824 h 867394"/>
                  <a:gd name="connsiteX311" fmla="*/ 174793 w 673807"/>
                  <a:gd name="connsiteY311" fmla="*/ 339252 h 867394"/>
                  <a:gd name="connsiteX312" fmla="*/ 175736 w 673807"/>
                  <a:gd name="connsiteY312" fmla="*/ 338309 h 867394"/>
                  <a:gd name="connsiteX313" fmla="*/ 176679 w 673807"/>
                  <a:gd name="connsiteY313" fmla="*/ 337366 h 867394"/>
                  <a:gd name="connsiteX314" fmla="*/ 176679 w 673807"/>
                  <a:gd name="connsiteY314" fmla="*/ 323269 h 867394"/>
                  <a:gd name="connsiteX315" fmla="*/ 161639 w 673807"/>
                  <a:gd name="connsiteY315" fmla="*/ 309172 h 867394"/>
                  <a:gd name="connsiteX316" fmla="*/ 156943 w 673807"/>
                  <a:gd name="connsiteY316" fmla="*/ 305419 h 867394"/>
                  <a:gd name="connsiteX317" fmla="*/ 155058 w 673807"/>
                  <a:gd name="connsiteY317" fmla="*/ 305419 h 867394"/>
                  <a:gd name="connsiteX318" fmla="*/ 154124 w 673807"/>
                  <a:gd name="connsiteY318" fmla="*/ 304476 h 867394"/>
                  <a:gd name="connsiteX319" fmla="*/ 143780 w 673807"/>
                  <a:gd name="connsiteY319" fmla="*/ 298837 h 867394"/>
                  <a:gd name="connsiteX320" fmla="*/ 141904 w 673807"/>
                  <a:gd name="connsiteY320" fmla="*/ 296961 h 867394"/>
                  <a:gd name="connsiteX321" fmla="*/ 127806 w 673807"/>
                  <a:gd name="connsiteY321" fmla="*/ 282864 h 867394"/>
                  <a:gd name="connsiteX322" fmla="*/ 126863 w 673807"/>
                  <a:gd name="connsiteY322" fmla="*/ 281921 h 867394"/>
                  <a:gd name="connsiteX323" fmla="*/ 125930 w 673807"/>
                  <a:gd name="connsiteY323" fmla="*/ 280045 h 867394"/>
                  <a:gd name="connsiteX324" fmla="*/ 113709 w 673807"/>
                  <a:gd name="connsiteY324" fmla="*/ 255603 h 867394"/>
                  <a:gd name="connsiteX325" fmla="*/ 112776 w 673807"/>
                  <a:gd name="connsiteY325" fmla="*/ 253727 h 867394"/>
                  <a:gd name="connsiteX326" fmla="*/ 110890 w 673807"/>
                  <a:gd name="connsiteY326" fmla="*/ 251850 h 867394"/>
                  <a:gd name="connsiteX327" fmla="*/ 89278 w 673807"/>
                  <a:gd name="connsiteY327" fmla="*/ 228352 h 867394"/>
                  <a:gd name="connsiteX328" fmla="*/ 87402 w 673807"/>
                  <a:gd name="connsiteY328" fmla="*/ 226476 h 867394"/>
                  <a:gd name="connsiteX329" fmla="*/ 86459 w 673807"/>
                  <a:gd name="connsiteY329" fmla="*/ 224600 h 867394"/>
                  <a:gd name="connsiteX330" fmla="*/ 84582 w 673807"/>
                  <a:gd name="connsiteY330" fmla="*/ 222714 h 867394"/>
                  <a:gd name="connsiteX331" fmla="*/ 82696 w 673807"/>
                  <a:gd name="connsiteY331" fmla="*/ 220837 h 867394"/>
                  <a:gd name="connsiteX332" fmla="*/ 59207 w 673807"/>
                  <a:gd name="connsiteY332" fmla="*/ 195462 h 867394"/>
                  <a:gd name="connsiteX333" fmla="*/ 56388 w 673807"/>
                  <a:gd name="connsiteY333" fmla="*/ 193586 h 867394"/>
                  <a:gd name="connsiteX334" fmla="*/ 55445 w 673807"/>
                  <a:gd name="connsiteY334" fmla="*/ 192643 h 867394"/>
                  <a:gd name="connsiteX335" fmla="*/ 33833 w 673807"/>
                  <a:gd name="connsiteY335" fmla="*/ 162573 h 867394"/>
                  <a:gd name="connsiteX336" fmla="*/ 31014 w 673807"/>
                  <a:gd name="connsiteY336" fmla="*/ 159753 h 867394"/>
                  <a:gd name="connsiteX337" fmla="*/ 0 w 673807"/>
                  <a:gd name="connsiteY337" fmla="*/ 135322 h 867394"/>
                  <a:gd name="connsiteX338" fmla="*/ 15040 w 673807"/>
                  <a:gd name="connsiteY338" fmla="*/ 116529 h 867394"/>
                  <a:gd name="connsiteX339" fmla="*/ 35709 w 673807"/>
                  <a:gd name="connsiteY339" fmla="*/ 105251 h 867394"/>
                  <a:gd name="connsiteX340" fmla="*/ 37595 w 673807"/>
                  <a:gd name="connsiteY340" fmla="*/ 105251 h 867394"/>
                  <a:gd name="connsiteX341" fmla="*/ 39472 w 673807"/>
                  <a:gd name="connsiteY341" fmla="*/ 106185 h 867394"/>
                  <a:gd name="connsiteX342" fmla="*/ 46053 w 673807"/>
                  <a:gd name="connsiteY342" fmla="*/ 109004 h 867394"/>
                  <a:gd name="connsiteX343" fmla="*/ 48873 w 673807"/>
                  <a:gd name="connsiteY343" fmla="*/ 110890 h 867394"/>
                  <a:gd name="connsiteX344" fmla="*/ 62960 w 673807"/>
                  <a:gd name="connsiteY344" fmla="*/ 128740 h 867394"/>
                  <a:gd name="connsiteX345" fmla="*/ 64846 w 673807"/>
                  <a:gd name="connsiteY345" fmla="*/ 129683 h 867394"/>
                  <a:gd name="connsiteX346" fmla="*/ 77057 w 673807"/>
                  <a:gd name="connsiteY346" fmla="*/ 146599 h 867394"/>
                  <a:gd name="connsiteX347" fmla="*/ 78943 w 673807"/>
                  <a:gd name="connsiteY347" fmla="*/ 150352 h 867394"/>
                  <a:gd name="connsiteX348" fmla="*/ 94917 w 673807"/>
                  <a:gd name="connsiteY348" fmla="*/ 162573 h 867394"/>
                  <a:gd name="connsiteX349" fmla="*/ 96793 w 673807"/>
                  <a:gd name="connsiteY349" fmla="*/ 162573 h 867394"/>
                  <a:gd name="connsiteX350" fmla="*/ 97736 w 673807"/>
                  <a:gd name="connsiteY350" fmla="*/ 163516 h 867394"/>
                  <a:gd name="connsiteX351" fmla="*/ 113709 w 673807"/>
                  <a:gd name="connsiteY351" fmla="*/ 167268 h 867394"/>
                  <a:gd name="connsiteX352" fmla="*/ 117472 w 673807"/>
                  <a:gd name="connsiteY352" fmla="*/ 169155 h 867394"/>
                  <a:gd name="connsiteX353" fmla="*/ 118415 w 673807"/>
                  <a:gd name="connsiteY353" fmla="*/ 170088 h 867394"/>
                  <a:gd name="connsiteX354" fmla="*/ 125930 w 673807"/>
                  <a:gd name="connsiteY354" fmla="*/ 182309 h 867394"/>
                  <a:gd name="connsiteX355" fmla="*/ 126863 w 673807"/>
                  <a:gd name="connsiteY355" fmla="*/ 183242 h 867394"/>
                  <a:gd name="connsiteX356" fmla="*/ 127806 w 673807"/>
                  <a:gd name="connsiteY356" fmla="*/ 185128 h 867394"/>
                  <a:gd name="connsiteX357" fmla="*/ 128749 w 673807"/>
                  <a:gd name="connsiteY357" fmla="*/ 186071 h 867394"/>
                  <a:gd name="connsiteX358" fmla="*/ 140027 w 673807"/>
                  <a:gd name="connsiteY358" fmla="*/ 188890 h 867394"/>
                  <a:gd name="connsiteX359" fmla="*/ 141904 w 673807"/>
                  <a:gd name="connsiteY359" fmla="*/ 189824 h 867394"/>
                  <a:gd name="connsiteX360" fmla="*/ 146599 w 673807"/>
                  <a:gd name="connsiteY360" fmla="*/ 189824 h 867394"/>
                  <a:gd name="connsiteX361" fmla="*/ 158820 w 673807"/>
                  <a:gd name="connsiteY361" fmla="*/ 199225 h 867394"/>
                  <a:gd name="connsiteX362" fmla="*/ 160696 w 673807"/>
                  <a:gd name="connsiteY362" fmla="*/ 201101 h 867394"/>
                  <a:gd name="connsiteX363" fmla="*/ 161639 w 673807"/>
                  <a:gd name="connsiteY363" fmla="*/ 202987 h 867394"/>
                  <a:gd name="connsiteX364" fmla="*/ 174793 w 673807"/>
                  <a:gd name="connsiteY364" fmla="*/ 211445 h 867394"/>
                  <a:gd name="connsiteX365" fmla="*/ 175736 w 673807"/>
                  <a:gd name="connsiteY365" fmla="*/ 212379 h 867394"/>
                  <a:gd name="connsiteX366" fmla="*/ 203930 w 673807"/>
                  <a:gd name="connsiteY366" fmla="*/ 212379 h 867394"/>
                  <a:gd name="connsiteX367" fmla="*/ 207683 w 673807"/>
                  <a:gd name="connsiteY367" fmla="*/ 214265 h 867394"/>
                  <a:gd name="connsiteX368" fmla="*/ 215208 w 673807"/>
                  <a:gd name="connsiteY368" fmla="*/ 215198 h 867394"/>
                  <a:gd name="connsiteX369" fmla="*/ 221780 w 673807"/>
                  <a:gd name="connsiteY369" fmla="*/ 214265 h 867394"/>
                  <a:gd name="connsiteX370" fmla="*/ 226485 w 673807"/>
                  <a:gd name="connsiteY370" fmla="*/ 214265 h 867394"/>
                  <a:gd name="connsiteX371" fmla="*/ 228362 w 673807"/>
                  <a:gd name="connsiteY371" fmla="*/ 213322 h 867394"/>
                  <a:gd name="connsiteX372" fmla="*/ 227419 w 673807"/>
                  <a:gd name="connsiteY372" fmla="*/ 199225 h 867394"/>
                  <a:gd name="connsiteX373" fmla="*/ 225542 w 673807"/>
                  <a:gd name="connsiteY373" fmla="*/ 193586 h 867394"/>
                  <a:gd name="connsiteX374" fmla="*/ 223666 w 673807"/>
                  <a:gd name="connsiteY374" fmla="*/ 183242 h 867394"/>
                  <a:gd name="connsiteX375" fmla="*/ 222723 w 673807"/>
                  <a:gd name="connsiteY375" fmla="*/ 182309 h 867394"/>
                  <a:gd name="connsiteX376" fmla="*/ 221780 w 673807"/>
                  <a:gd name="connsiteY376" fmla="*/ 180432 h 867394"/>
                  <a:gd name="connsiteX377" fmla="*/ 211446 w 673807"/>
                  <a:gd name="connsiteY377" fmla="*/ 161630 h 867394"/>
                  <a:gd name="connsiteX378" fmla="*/ 209569 w 673807"/>
                  <a:gd name="connsiteY378" fmla="*/ 160696 h 867394"/>
                  <a:gd name="connsiteX379" fmla="*/ 197349 w 673807"/>
                  <a:gd name="connsiteY379" fmla="*/ 150352 h 867394"/>
                  <a:gd name="connsiteX380" fmla="*/ 196406 w 673807"/>
                  <a:gd name="connsiteY380" fmla="*/ 147542 h 867394"/>
                  <a:gd name="connsiteX381" fmla="*/ 195472 w 673807"/>
                  <a:gd name="connsiteY381" fmla="*/ 146599 h 867394"/>
                  <a:gd name="connsiteX382" fmla="*/ 194529 w 673807"/>
                  <a:gd name="connsiteY382" fmla="*/ 144723 h 867394"/>
                  <a:gd name="connsiteX383" fmla="*/ 198292 w 673807"/>
                  <a:gd name="connsiteY383" fmla="*/ 106185 h 867394"/>
                  <a:gd name="connsiteX384" fmla="*/ 204864 w 673807"/>
                  <a:gd name="connsiteY384" fmla="*/ 101489 h 867394"/>
                  <a:gd name="connsiteX385" fmla="*/ 206750 w 673807"/>
                  <a:gd name="connsiteY385" fmla="*/ 100546 h 867394"/>
                  <a:gd name="connsiteX386" fmla="*/ 217084 w 673807"/>
                  <a:gd name="connsiteY386" fmla="*/ 81753 h 867394"/>
                  <a:gd name="connsiteX387" fmla="*/ 218027 w 673807"/>
                  <a:gd name="connsiteY387" fmla="*/ 80820 h 867394"/>
                  <a:gd name="connsiteX388" fmla="*/ 218027 w 673807"/>
                  <a:gd name="connsiteY388" fmla="*/ 79877 h 867394"/>
                  <a:gd name="connsiteX389" fmla="*/ 218961 w 673807"/>
                  <a:gd name="connsiteY389" fmla="*/ 77991 h 867394"/>
                  <a:gd name="connsiteX390" fmla="*/ 219904 w 673807"/>
                  <a:gd name="connsiteY390" fmla="*/ 76114 h 867394"/>
                  <a:gd name="connsiteX391" fmla="*/ 226485 w 673807"/>
                  <a:gd name="connsiteY391" fmla="*/ 62960 h 867394"/>
                  <a:gd name="connsiteX392" fmla="*/ 228362 w 673807"/>
                  <a:gd name="connsiteY392" fmla="*/ 61084 h 867394"/>
                  <a:gd name="connsiteX393" fmla="*/ 228362 w 673807"/>
                  <a:gd name="connsiteY393" fmla="*/ 59198 h 867394"/>
                  <a:gd name="connsiteX394" fmla="*/ 229305 w 673807"/>
                  <a:gd name="connsiteY394" fmla="*/ 58264 h 867394"/>
                  <a:gd name="connsiteX395" fmla="*/ 239640 w 673807"/>
                  <a:gd name="connsiteY395" fmla="*/ 46987 h 867394"/>
                  <a:gd name="connsiteX396" fmla="*/ 241516 w 673807"/>
                  <a:gd name="connsiteY396" fmla="*/ 45101 h 867394"/>
                  <a:gd name="connsiteX397" fmla="*/ 243402 w 673807"/>
                  <a:gd name="connsiteY397" fmla="*/ 44158 h 867394"/>
                  <a:gd name="connsiteX398" fmla="*/ 245278 w 673807"/>
                  <a:gd name="connsiteY398" fmla="*/ 42281 h 867394"/>
                  <a:gd name="connsiteX399" fmla="*/ 258432 w 673807"/>
                  <a:gd name="connsiteY399" fmla="*/ 31004 h 867394"/>
                  <a:gd name="connsiteX400" fmla="*/ 259375 w 673807"/>
                  <a:gd name="connsiteY400" fmla="*/ 30070 h 867394"/>
                  <a:gd name="connsiteX401" fmla="*/ 261252 w 673807"/>
                  <a:gd name="connsiteY401" fmla="*/ 29127 h 867394"/>
                  <a:gd name="connsiteX402" fmla="*/ 265957 w 673807"/>
                  <a:gd name="connsiteY402" fmla="*/ 25365 h 867394"/>
                  <a:gd name="connsiteX403" fmla="*/ 266891 w 673807"/>
                  <a:gd name="connsiteY403" fmla="*/ 23489 h 867394"/>
                  <a:gd name="connsiteX404" fmla="*/ 271596 w 673807"/>
                  <a:gd name="connsiteY404" fmla="*/ 16907 h 867394"/>
                  <a:gd name="connsiteX405" fmla="*/ 274415 w 673807"/>
                  <a:gd name="connsiteY405" fmla="*/ 0 h 867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</a:cxnLst>
                <a:rect l="l" t="t" r="r" b="b"/>
                <a:pathLst>
                  <a:path w="673807" h="867394">
                    <a:moveTo>
                      <a:pt x="274415" y="0"/>
                    </a:moveTo>
                    <a:lnTo>
                      <a:pt x="287569" y="9392"/>
                    </a:lnTo>
                    <a:lnTo>
                      <a:pt x="301666" y="19726"/>
                    </a:lnTo>
                    <a:lnTo>
                      <a:pt x="309182" y="23489"/>
                    </a:lnTo>
                    <a:lnTo>
                      <a:pt x="326098" y="30070"/>
                    </a:lnTo>
                    <a:lnTo>
                      <a:pt x="329860" y="31947"/>
                    </a:lnTo>
                    <a:lnTo>
                      <a:pt x="347710" y="41348"/>
                    </a:lnTo>
                    <a:lnTo>
                      <a:pt x="357111" y="46044"/>
                    </a:lnTo>
                    <a:lnTo>
                      <a:pt x="375904" y="49806"/>
                    </a:lnTo>
                    <a:lnTo>
                      <a:pt x="388125" y="55445"/>
                    </a:lnTo>
                    <a:lnTo>
                      <a:pt x="390944" y="58264"/>
                    </a:lnTo>
                    <a:lnTo>
                      <a:pt x="394697" y="62017"/>
                    </a:lnTo>
                    <a:lnTo>
                      <a:pt x="402222" y="71418"/>
                    </a:lnTo>
                    <a:lnTo>
                      <a:pt x="411613" y="84572"/>
                    </a:lnTo>
                    <a:lnTo>
                      <a:pt x="417252" y="93974"/>
                    </a:lnTo>
                    <a:lnTo>
                      <a:pt x="424767" y="98669"/>
                    </a:lnTo>
                    <a:lnTo>
                      <a:pt x="426653" y="98669"/>
                    </a:lnTo>
                    <a:lnTo>
                      <a:pt x="431349" y="101489"/>
                    </a:lnTo>
                    <a:lnTo>
                      <a:pt x="433226" y="101489"/>
                    </a:lnTo>
                    <a:lnTo>
                      <a:pt x="449209" y="103365"/>
                    </a:lnTo>
                    <a:lnTo>
                      <a:pt x="452961" y="103365"/>
                    </a:lnTo>
                    <a:lnTo>
                      <a:pt x="464239" y="101489"/>
                    </a:lnTo>
                    <a:lnTo>
                      <a:pt x="471754" y="100546"/>
                    </a:lnTo>
                    <a:lnTo>
                      <a:pt x="475517" y="98669"/>
                    </a:lnTo>
                    <a:lnTo>
                      <a:pt x="477393" y="97726"/>
                    </a:lnTo>
                    <a:lnTo>
                      <a:pt x="498072" y="89268"/>
                    </a:lnTo>
                    <a:lnTo>
                      <a:pt x="499015" y="88335"/>
                    </a:lnTo>
                    <a:lnTo>
                      <a:pt x="521570" y="82696"/>
                    </a:lnTo>
                    <a:lnTo>
                      <a:pt x="522503" y="83629"/>
                    </a:lnTo>
                    <a:lnTo>
                      <a:pt x="523446" y="85515"/>
                    </a:lnTo>
                    <a:lnTo>
                      <a:pt x="523446" y="93031"/>
                    </a:lnTo>
                    <a:lnTo>
                      <a:pt x="522503" y="94907"/>
                    </a:lnTo>
                    <a:lnTo>
                      <a:pt x="521570" y="100546"/>
                    </a:lnTo>
                    <a:lnTo>
                      <a:pt x="522503" y="102432"/>
                    </a:lnTo>
                    <a:lnTo>
                      <a:pt x="530962" y="114643"/>
                    </a:lnTo>
                    <a:lnTo>
                      <a:pt x="531905" y="115586"/>
                    </a:lnTo>
                    <a:lnTo>
                      <a:pt x="533781" y="116529"/>
                    </a:lnTo>
                    <a:lnTo>
                      <a:pt x="537543" y="118405"/>
                    </a:lnTo>
                    <a:lnTo>
                      <a:pt x="539420" y="119348"/>
                    </a:lnTo>
                    <a:lnTo>
                      <a:pt x="542239" y="121225"/>
                    </a:lnTo>
                    <a:lnTo>
                      <a:pt x="543182" y="122168"/>
                    </a:lnTo>
                    <a:lnTo>
                      <a:pt x="555403" y="134379"/>
                    </a:lnTo>
                    <a:lnTo>
                      <a:pt x="555403" y="138141"/>
                    </a:lnTo>
                    <a:lnTo>
                      <a:pt x="559156" y="162573"/>
                    </a:lnTo>
                    <a:lnTo>
                      <a:pt x="559156" y="169155"/>
                    </a:lnTo>
                    <a:lnTo>
                      <a:pt x="560099" y="187947"/>
                    </a:lnTo>
                    <a:lnTo>
                      <a:pt x="561042" y="190767"/>
                    </a:lnTo>
                    <a:lnTo>
                      <a:pt x="564794" y="199225"/>
                    </a:lnTo>
                    <a:lnTo>
                      <a:pt x="564794" y="202044"/>
                    </a:lnTo>
                    <a:lnTo>
                      <a:pt x="565737" y="207683"/>
                    </a:lnTo>
                    <a:lnTo>
                      <a:pt x="564794" y="209559"/>
                    </a:lnTo>
                    <a:lnTo>
                      <a:pt x="565737" y="211445"/>
                    </a:lnTo>
                    <a:lnTo>
                      <a:pt x="564794" y="223657"/>
                    </a:lnTo>
                    <a:lnTo>
                      <a:pt x="564794" y="226476"/>
                    </a:lnTo>
                    <a:lnTo>
                      <a:pt x="565737" y="228352"/>
                    </a:lnTo>
                    <a:lnTo>
                      <a:pt x="575129" y="250908"/>
                    </a:lnTo>
                    <a:lnTo>
                      <a:pt x="577015" y="253727"/>
                    </a:lnTo>
                    <a:lnTo>
                      <a:pt x="578891" y="256546"/>
                    </a:lnTo>
                    <a:lnTo>
                      <a:pt x="579834" y="258432"/>
                    </a:lnTo>
                    <a:lnTo>
                      <a:pt x="580768" y="261252"/>
                    </a:lnTo>
                    <a:lnTo>
                      <a:pt x="581711" y="263128"/>
                    </a:lnTo>
                    <a:lnTo>
                      <a:pt x="598627" y="292265"/>
                    </a:lnTo>
                    <a:lnTo>
                      <a:pt x="601447" y="295075"/>
                    </a:lnTo>
                    <a:lnTo>
                      <a:pt x="602390" y="297894"/>
                    </a:lnTo>
                    <a:lnTo>
                      <a:pt x="604266" y="301657"/>
                    </a:lnTo>
                    <a:lnTo>
                      <a:pt x="607086" y="326088"/>
                    </a:lnTo>
                    <a:lnTo>
                      <a:pt x="608028" y="327974"/>
                    </a:lnTo>
                    <a:lnTo>
                      <a:pt x="608962" y="330794"/>
                    </a:lnTo>
                    <a:lnTo>
                      <a:pt x="651253" y="378714"/>
                    </a:lnTo>
                    <a:lnTo>
                      <a:pt x="652196" y="381533"/>
                    </a:lnTo>
                    <a:lnTo>
                      <a:pt x="655015" y="387172"/>
                    </a:lnTo>
                    <a:lnTo>
                      <a:pt x="655949" y="389058"/>
                    </a:lnTo>
                    <a:lnTo>
                      <a:pt x="661588" y="403155"/>
                    </a:lnTo>
                    <a:lnTo>
                      <a:pt x="662531" y="405975"/>
                    </a:lnTo>
                    <a:lnTo>
                      <a:pt x="664407" y="408784"/>
                    </a:lnTo>
                    <a:lnTo>
                      <a:pt x="665350" y="409727"/>
                    </a:lnTo>
                    <a:lnTo>
                      <a:pt x="673808" y="428520"/>
                    </a:lnTo>
                    <a:lnTo>
                      <a:pt x="672865" y="453895"/>
                    </a:lnTo>
                    <a:lnTo>
                      <a:pt x="672865" y="459534"/>
                    </a:lnTo>
                    <a:lnTo>
                      <a:pt x="669103" y="477393"/>
                    </a:lnTo>
                    <a:lnTo>
                      <a:pt x="668169" y="479269"/>
                    </a:lnTo>
                    <a:lnTo>
                      <a:pt x="667226" y="481146"/>
                    </a:lnTo>
                    <a:lnTo>
                      <a:pt x="665350" y="490547"/>
                    </a:lnTo>
                    <a:lnTo>
                      <a:pt x="666293" y="493366"/>
                    </a:lnTo>
                    <a:lnTo>
                      <a:pt x="667226" y="503701"/>
                    </a:lnTo>
                    <a:lnTo>
                      <a:pt x="666293" y="505587"/>
                    </a:lnTo>
                    <a:lnTo>
                      <a:pt x="663473" y="507463"/>
                    </a:lnTo>
                    <a:lnTo>
                      <a:pt x="644671" y="514045"/>
                    </a:lnTo>
                    <a:lnTo>
                      <a:pt x="640918" y="514979"/>
                    </a:lnTo>
                    <a:lnTo>
                      <a:pt x="638099" y="514979"/>
                    </a:lnTo>
                    <a:lnTo>
                      <a:pt x="618363" y="511226"/>
                    </a:lnTo>
                    <a:lnTo>
                      <a:pt x="616477" y="510283"/>
                    </a:lnTo>
                    <a:lnTo>
                      <a:pt x="600504" y="505587"/>
                    </a:lnTo>
                    <a:lnTo>
                      <a:pt x="597684" y="506520"/>
                    </a:lnTo>
                    <a:lnTo>
                      <a:pt x="594865" y="507463"/>
                    </a:lnTo>
                    <a:lnTo>
                      <a:pt x="586407" y="510283"/>
                    </a:lnTo>
                    <a:lnTo>
                      <a:pt x="584530" y="512159"/>
                    </a:lnTo>
                    <a:lnTo>
                      <a:pt x="582654" y="513102"/>
                    </a:lnTo>
                    <a:lnTo>
                      <a:pt x="567614" y="514979"/>
                    </a:lnTo>
                    <a:lnTo>
                      <a:pt x="563852" y="513102"/>
                    </a:lnTo>
                    <a:lnTo>
                      <a:pt x="546002" y="507463"/>
                    </a:lnTo>
                    <a:lnTo>
                      <a:pt x="542239" y="507463"/>
                    </a:lnTo>
                    <a:lnTo>
                      <a:pt x="530028" y="509340"/>
                    </a:lnTo>
                    <a:lnTo>
                      <a:pt x="527209" y="511226"/>
                    </a:lnTo>
                    <a:lnTo>
                      <a:pt x="521570" y="518741"/>
                    </a:lnTo>
                    <a:lnTo>
                      <a:pt x="520627" y="520617"/>
                    </a:lnTo>
                    <a:lnTo>
                      <a:pt x="519684" y="523437"/>
                    </a:lnTo>
                    <a:lnTo>
                      <a:pt x="508406" y="530962"/>
                    </a:lnTo>
                    <a:lnTo>
                      <a:pt x="500891" y="536600"/>
                    </a:lnTo>
                    <a:lnTo>
                      <a:pt x="499948" y="538477"/>
                    </a:lnTo>
                    <a:lnTo>
                      <a:pt x="496195" y="546935"/>
                    </a:lnTo>
                    <a:lnTo>
                      <a:pt x="496195" y="554450"/>
                    </a:lnTo>
                    <a:lnTo>
                      <a:pt x="499015" y="574186"/>
                    </a:lnTo>
                    <a:lnTo>
                      <a:pt x="499015" y="578882"/>
                    </a:lnTo>
                    <a:lnTo>
                      <a:pt x="500891" y="587340"/>
                    </a:lnTo>
                    <a:lnTo>
                      <a:pt x="502768" y="588283"/>
                    </a:lnTo>
                    <a:lnTo>
                      <a:pt x="510292" y="590160"/>
                    </a:lnTo>
                    <a:lnTo>
                      <a:pt x="511226" y="592045"/>
                    </a:lnTo>
                    <a:lnTo>
                      <a:pt x="514988" y="595798"/>
                    </a:lnTo>
                    <a:lnTo>
                      <a:pt x="515931" y="603323"/>
                    </a:lnTo>
                    <a:lnTo>
                      <a:pt x="521570" y="609895"/>
                    </a:lnTo>
                    <a:lnTo>
                      <a:pt x="522503" y="611781"/>
                    </a:lnTo>
                    <a:lnTo>
                      <a:pt x="524389" y="619296"/>
                    </a:lnTo>
                    <a:lnTo>
                      <a:pt x="527209" y="624935"/>
                    </a:lnTo>
                    <a:lnTo>
                      <a:pt x="528142" y="626812"/>
                    </a:lnTo>
                    <a:lnTo>
                      <a:pt x="531905" y="649367"/>
                    </a:lnTo>
                    <a:lnTo>
                      <a:pt x="534724" y="651243"/>
                    </a:lnTo>
                    <a:lnTo>
                      <a:pt x="536600" y="652186"/>
                    </a:lnTo>
                    <a:lnTo>
                      <a:pt x="538486" y="654063"/>
                    </a:lnTo>
                    <a:lnTo>
                      <a:pt x="552574" y="672855"/>
                    </a:lnTo>
                    <a:lnTo>
                      <a:pt x="552574" y="682257"/>
                    </a:lnTo>
                    <a:lnTo>
                      <a:pt x="551640" y="684143"/>
                    </a:lnTo>
                    <a:lnTo>
                      <a:pt x="552574" y="693534"/>
                    </a:lnTo>
                    <a:lnTo>
                      <a:pt x="555403" y="694477"/>
                    </a:lnTo>
                    <a:lnTo>
                      <a:pt x="556336" y="694477"/>
                    </a:lnTo>
                    <a:lnTo>
                      <a:pt x="558213" y="695411"/>
                    </a:lnTo>
                    <a:lnTo>
                      <a:pt x="561975" y="706688"/>
                    </a:lnTo>
                    <a:lnTo>
                      <a:pt x="562918" y="707631"/>
                    </a:lnTo>
                    <a:lnTo>
                      <a:pt x="577015" y="711394"/>
                    </a:lnTo>
                    <a:lnTo>
                      <a:pt x="577948" y="710451"/>
                    </a:lnTo>
                    <a:lnTo>
                      <a:pt x="589226" y="703878"/>
                    </a:lnTo>
                    <a:lnTo>
                      <a:pt x="592045" y="702935"/>
                    </a:lnTo>
                    <a:lnTo>
                      <a:pt x="593932" y="701059"/>
                    </a:lnTo>
                    <a:lnTo>
                      <a:pt x="601447" y="700116"/>
                    </a:lnTo>
                    <a:lnTo>
                      <a:pt x="603323" y="701059"/>
                    </a:lnTo>
                    <a:lnTo>
                      <a:pt x="606143" y="700116"/>
                    </a:lnTo>
                    <a:lnTo>
                      <a:pt x="610848" y="698230"/>
                    </a:lnTo>
                    <a:lnTo>
                      <a:pt x="619306" y="698230"/>
                    </a:lnTo>
                    <a:lnTo>
                      <a:pt x="623059" y="699173"/>
                    </a:lnTo>
                    <a:lnTo>
                      <a:pt x="624935" y="700116"/>
                    </a:lnTo>
                    <a:lnTo>
                      <a:pt x="630574" y="708574"/>
                    </a:lnTo>
                    <a:lnTo>
                      <a:pt x="629641" y="710451"/>
                    </a:lnTo>
                    <a:lnTo>
                      <a:pt x="625878" y="712327"/>
                    </a:lnTo>
                    <a:lnTo>
                      <a:pt x="621182" y="716089"/>
                    </a:lnTo>
                    <a:lnTo>
                      <a:pt x="620239" y="723605"/>
                    </a:lnTo>
                    <a:lnTo>
                      <a:pt x="621182" y="724548"/>
                    </a:lnTo>
                    <a:lnTo>
                      <a:pt x="624002" y="733006"/>
                    </a:lnTo>
                    <a:lnTo>
                      <a:pt x="624935" y="733949"/>
                    </a:lnTo>
                    <a:lnTo>
                      <a:pt x="625878" y="735825"/>
                    </a:lnTo>
                    <a:lnTo>
                      <a:pt x="626821" y="736768"/>
                    </a:lnTo>
                    <a:lnTo>
                      <a:pt x="620239" y="745217"/>
                    </a:lnTo>
                    <a:lnTo>
                      <a:pt x="618363" y="746160"/>
                    </a:lnTo>
                    <a:lnTo>
                      <a:pt x="615544" y="747103"/>
                    </a:lnTo>
                    <a:lnTo>
                      <a:pt x="612724" y="763076"/>
                    </a:lnTo>
                    <a:lnTo>
                      <a:pt x="610848" y="764953"/>
                    </a:lnTo>
                    <a:lnTo>
                      <a:pt x="608962" y="765896"/>
                    </a:lnTo>
                    <a:lnTo>
                      <a:pt x="599561" y="769658"/>
                    </a:lnTo>
                    <a:lnTo>
                      <a:pt x="596751" y="773420"/>
                    </a:lnTo>
                    <a:lnTo>
                      <a:pt x="594865" y="775297"/>
                    </a:lnTo>
                    <a:lnTo>
                      <a:pt x="594865" y="777173"/>
                    </a:lnTo>
                    <a:lnTo>
                      <a:pt x="596751" y="796909"/>
                    </a:lnTo>
                    <a:lnTo>
                      <a:pt x="595808" y="809130"/>
                    </a:lnTo>
                    <a:lnTo>
                      <a:pt x="577015" y="823227"/>
                    </a:lnTo>
                    <a:lnTo>
                      <a:pt x="575129" y="826979"/>
                    </a:lnTo>
                    <a:lnTo>
                      <a:pt x="570433" y="843896"/>
                    </a:lnTo>
                    <a:lnTo>
                      <a:pt x="567614" y="847658"/>
                    </a:lnTo>
                    <a:lnTo>
                      <a:pt x="561975" y="848592"/>
                    </a:lnTo>
                    <a:lnTo>
                      <a:pt x="541296" y="844839"/>
                    </a:lnTo>
                    <a:lnTo>
                      <a:pt x="537543" y="846715"/>
                    </a:lnTo>
                    <a:lnTo>
                      <a:pt x="533781" y="847658"/>
                    </a:lnTo>
                    <a:lnTo>
                      <a:pt x="530028" y="848592"/>
                    </a:lnTo>
                    <a:lnTo>
                      <a:pt x="514045" y="858936"/>
                    </a:lnTo>
                    <a:lnTo>
                      <a:pt x="512169" y="861755"/>
                    </a:lnTo>
                    <a:lnTo>
                      <a:pt x="487737" y="865508"/>
                    </a:lnTo>
                    <a:lnTo>
                      <a:pt x="481155" y="867394"/>
                    </a:lnTo>
                    <a:lnTo>
                      <a:pt x="468001" y="851411"/>
                    </a:lnTo>
                    <a:lnTo>
                      <a:pt x="464239" y="846715"/>
                    </a:lnTo>
                    <a:lnTo>
                      <a:pt x="460486" y="842953"/>
                    </a:lnTo>
                    <a:lnTo>
                      <a:pt x="453904" y="838257"/>
                    </a:lnTo>
                    <a:lnTo>
                      <a:pt x="452961" y="837314"/>
                    </a:lnTo>
                    <a:lnTo>
                      <a:pt x="448266" y="834495"/>
                    </a:lnTo>
                    <a:lnTo>
                      <a:pt x="437931" y="828865"/>
                    </a:lnTo>
                    <a:lnTo>
                      <a:pt x="436988" y="827922"/>
                    </a:lnTo>
                    <a:lnTo>
                      <a:pt x="421948" y="815702"/>
                    </a:lnTo>
                    <a:lnTo>
                      <a:pt x="421015" y="814768"/>
                    </a:lnTo>
                    <a:lnTo>
                      <a:pt x="414433" y="800672"/>
                    </a:lnTo>
                    <a:lnTo>
                      <a:pt x="413490" y="797852"/>
                    </a:lnTo>
                    <a:lnTo>
                      <a:pt x="413490" y="783755"/>
                    </a:lnTo>
                    <a:lnTo>
                      <a:pt x="415376" y="782812"/>
                    </a:lnTo>
                    <a:lnTo>
                      <a:pt x="419138" y="780936"/>
                    </a:lnTo>
                    <a:lnTo>
                      <a:pt x="424767" y="778116"/>
                    </a:lnTo>
                    <a:lnTo>
                      <a:pt x="426653" y="777173"/>
                    </a:lnTo>
                    <a:lnTo>
                      <a:pt x="428530" y="777173"/>
                    </a:lnTo>
                    <a:lnTo>
                      <a:pt x="434169" y="773420"/>
                    </a:lnTo>
                    <a:lnTo>
                      <a:pt x="436045" y="771534"/>
                    </a:lnTo>
                    <a:lnTo>
                      <a:pt x="436988" y="769658"/>
                    </a:lnTo>
                    <a:lnTo>
                      <a:pt x="439807" y="760257"/>
                    </a:lnTo>
                    <a:lnTo>
                      <a:pt x="440750" y="757438"/>
                    </a:lnTo>
                    <a:lnTo>
                      <a:pt x="453904" y="744284"/>
                    </a:lnTo>
                    <a:lnTo>
                      <a:pt x="454847" y="742407"/>
                    </a:lnTo>
                    <a:lnTo>
                      <a:pt x="455781" y="741464"/>
                    </a:lnTo>
                    <a:lnTo>
                      <a:pt x="456724" y="740521"/>
                    </a:lnTo>
                    <a:lnTo>
                      <a:pt x="457667" y="738645"/>
                    </a:lnTo>
                    <a:lnTo>
                      <a:pt x="459543" y="736768"/>
                    </a:lnTo>
                    <a:lnTo>
                      <a:pt x="457667" y="713270"/>
                    </a:lnTo>
                    <a:lnTo>
                      <a:pt x="457667" y="711394"/>
                    </a:lnTo>
                    <a:lnTo>
                      <a:pt x="448266" y="685076"/>
                    </a:lnTo>
                    <a:lnTo>
                      <a:pt x="448266" y="683200"/>
                    </a:lnTo>
                    <a:lnTo>
                      <a:pt x="447323" y="681323"/>
                    </a:lnTo>
                    <a:lnTo>
                      <a:pt x="441684" y="650310"/>
                    </a:lnTo>
                    <a:lnTo>
                      <a:pt x="440750" y="648424"/>
                    </a:lnTo>
                    <a:lnTo>
                      <a:pt x="440750" y="643728"/>
                    </a:lnTo>
                    <a:lnTo>
                      <a:pt x="429473" y="613658"/>
                    </a:lnTo>
                    <a:lnTo>
                      <a:pt x="428530" y="611781"/>
                    </a:lnTo>
                    <a:lnTo>
                      <a:pt x="428530" y="609895"/>
                    </a:lnTo>
                    <a:lnTo>
                      <a:pt x="421015" y="603323"/>
                    </a:lnTo>
                    <a:lnTo>
                      <a:pt x="419138" y="604256"/>
                    </a:lnTo>
                    <a:lnTo>
                      <a:pt x="406918" y="606133"/>
                    </a:lnTo>
                    <a:lnTo>
                      <a:pt x="403155" y="608019"/>
                    </a:lnTo>
                    <a:lnTo>
                      <a:pt x="391878" y="610838"/>
                    </a:lnTo>
                    <a:lnTo>
                      <a:pt x="390001" y="611781"/>
                    </a:lnTo>
                    <a:lnTo>
                      <a:pt x="376847" y="613658"/>
                    </a:lnTo>
                    <a:lnTo>
                      <a:pt x="343014" y="616477"/>
                    </a:lnTo>
                    <a:lnTo>
                      <a:pt x="337375" y="617420"/>
                    </a:lnTo>
                    <a:lnTo>
                      <a:pt x="328917" y="617420"/>
                    </a:lnTo>
                    <a:lnTo>
                      <a:pt x="327041" y="618353"/>
                    </a:lnTo>
                    <a:lnTo>
                      <a:pt x="325155" y="618353"/>
                    </a:lnTo>
                    <a:lnTo>
                      <a:pt x="306362" y="614591"/>
                    </a:lnTo>
                    <a:lnTo>
                      <a:pt x="304486" y="614591"/>
                    </a:lnTo>
                    <a:lnTo>
                      <a:pt x="300723" y="613658"/>
                    </a:lnTo>
                    <a:lnTo>
                      <a:pt x="296961" y="613658"/>
                    </a:lnTo>
                    <a:lnTo>
                      <a:pt x="280054" y="615534"/>
                    </a:lnTo>
                    <a:lnTo>
                      <a:pt x="277225" y="616477"/>
                    </a:lnTo>
                    <a:lnTo>
                      <a:pt x="275349" y="617420"/>
                    </a:lnTo>
                    <a:lnTo>
                      <a:pt x="272529" y="617420"/>
                    </a:lnTo>
                    <a:lnTo>
                      <a:pt x="270653" y="618353"/>
                    </a:lnTo>
                    <a:lnTo>
                      <a:pt x="266891" y="618353"/>
                    </a:lnTo>
                    <a:lnTo>
                      <a:pt x="265014" y="619296"/>
                    </a:lnTo>
                    <a:lnTo>
                      <a:pt x="239640" y="620239"/>
                    </a:lnTo>
                    <a:lnTo>
                      <a:pt x="233058" y="620239"/>
                    </a:lnTo>
                    <a:lnTo>
                      <a:pt x="230238" y="619296"/>
                    </a:lnTo>
                    <a:lnTo>
                      <a:pt x="225542" y="619296"/>
                    </a:lnTo>
                    <a:lnTo>
                      <a:pt x="207683" y="622116"/>
                    </a:lnTo>
                    <a:lnTo>
                      <a:pt x="180432" y="622116"/>
                    </a:lnTo>
                    <a:lnTo>
                      <a:pt x="176679" y="623059"/>
                    </a:lnTo>
                    <a:lnTo>
                      <a:pt x="174793" y="623059"/>
                    </a:lnTo>
                    <a:lnTo>
                      <a:pt x="167278" y="623992"/>
                    </a:lnTo>
                    <a:lnTo>
                      <a:pt x="160696" y="621173"/>
                    </a:lnTo>
                    <a:lnTo>
                      <a:pt x="142847" y="618353"/>
                    </a:lnTo>
                    <a:lnTo>
                      <a:pt x="137208" y="616477"/>
                    </a:lnTo>
                    <a:lnTo>
                      <a:pt x="134388" y="616477"/>
                    </a:lnTo>
                    <a:lnTo>
                      <a:pt x="124044" y="612715"/>
                    </a:lnTo>
                    <a:lnTo>
                      <a:pt x="122168" y="612715"/>
                    </a:lnTo>
                    <a:lnTo>
                      <a:pt x="120291" y="611781"/>
                    </a:lnTo>
                    <a:lnTo>
                      <a:pt x="110890" y="607076"/>
                    </a:lnTo>
                    <a:lnTo>
                      <a:pt x="109014" y="607076"/>
                    </a:lnTo>
                    <a:lnTo>
                      <a:pt x="95860" y="596741"/>
                    </a:lnTo>
                    <a:lnTo>
                      <a:pt x="94917" y="595798"/>
                    </a:lnTo>
                    <a:lnTo>
                      <a:pt x="93040" y="594865"/>
                    </a:lnTo>
                    <a:lnTo>
                      <a:pt x="80820" y="582644"/>
                    </a:lnTo>
                    <a:lnTo>
                      <a:pt x="81763" y="558213"/>
                    </a:lnTo>
                    <a:lnTo>
                      <a:pt x="86459" y="549754"/>
                    </a:lnTo>
                    <a:lnTo>
                      <a:pt x="92097" y="543173"/>
                    </a:lnTo>
                    <a:lnTo>
                      <a:pt x="96793" y="536600"/>
                    </a:lnTo>
                    <a:lnTo>
                      <a:pt x="97736" y="534714"/>
                    </a:lnTo>
                    <a:lnTo>
                      <a:pt x="104318" y="526256"/>
                    </a:lnTo>
                    <a:lnTo>
                      <a:pt x="105251" y="525323"/>
                    </a:lnTo>
                    <a:lnTo>
                      <a:pt x="106194" y="524380"/>
                    </a:lnTo>
                    <a:lnTo>
                      <a:pt x="117472" y="505587"/>
                    </a:lnTo>
                    <a:lnTo>
                      <a:pt x="120291" y="502768"/>
                    </a:lnTo>
                    <a:lnTo>
                      <a:pt x="121234" y="500882"/>
                    </a:lnTo>
                    <a:lnTo>
                      <a:pt x="122168" y="499005"/>
                    </a:lnTo>
                    <a:lnTo>
                      <a:pt x="124044" y="497129"/>
                    </a:lnTo>
                    <a:lnTo>
                      <a:pt x="124987" y="494309"/>
                    </a:lnTo>
                    <a:lnTo>
                      <a:pt x="141904" y="470811"/>
                    </a:lnTo>
                    <a:lnTo>
                      <a:pt x="142847" y="469878"/>
                    </a:lnTo>
                    <a:lnTo>
                      <a:pt x="149419" y="459534"/>
                    </a:lnTo>
                    <a:lnTo>
                      <a:pt x="150362" y="457657"/>
                    </a:lnTo>
                    <a:lnTo>
                      <a:pt x="151305" y="456714"/>
                    </a:lnTo>
                    <a:lnTo>
                      <a:pt x="162582" y="442617"/>
                    </a:lnTo>
                    <a:lnTo>
                      <a:pt x="163516" y="439798"/>
                    </a:lnTo>
                    <a:lnTo>
                      <a:pt x="164459" y="437921"/>
                    </a:lnTo>
                    <a:lnTo>
                      <a:pt x="165402" y="436045"/>
                    </a:lnTo>
                    <a:lnTo>
                      <a:pt x="166335" y="434159"/>
                    </a:lnTo>
                    <a:lnTo>
                      <a:pt x="167278" y="432283"/>
                    </a:lnTo>
                    <a:lnTo>
                      <a:pt x="163516" y="418186"/>
                    </a:lnTo>
                    <a:lnTo>
                      <a:pt x="163516" y="412547"/>
                    </a:lnTo>
                    <a:lnTo>
                      <a:pt x="161639" y="402212"/>
                    </a:lnTo>
                    <a:lnTo>
                      <a:pt x="160696" y="400336"/>
                    </a:lnTo>
                    <a:lnTo>
                      <a:pt x="160696" y="398450"/>
                    </a:lnTo>
                    <a:lnTo>
                      <a:pt x="161639" y="383419"/>
                    </a:lnTo>
                    <a:lnTo>
                      <a:pt x="162582" y="379657"/>
                    </a:lnTo>
                    <a:lnTo>
                      <a:pt x="162582" y="377781"/>
                    </a:lnTo>
                    <a:lnTo>
                      <a:pt x="165402" y="370256"/>
                    </a:lnTo>
                    <a:lnTo>
                      <a:pt x="166335" y="368379"/>
                    </a:lnTo>
                    <a:lnTo>
                      <a:pt x="166335" y="366503"/>
                    </a:lnTo>
                    <a:lnTo>
                      <a:pt x="167278" y="365560"/>
                    </a:lnTo>
                    <a:lnTo>
                      <a:pt x="167278" y="362741"/>
                    </a:lnTo>
                    <a:lnTo>
                      <a:pt x="171040" y="348644"/>
                    </a:lnTo>
                    <a:lnTo>
                      <a:pt x="171974" y="346767"/>
                    </a:lnTo>
                    <a:lnTo>
                      <a:pt x="171974" y="345824"/>
                    </a:lnTo>
                    <a:lnTo>
                      <a:pt x="174793" y="339252"/>
                    </a:lnTo>
                    <a:lnTo>
                      <a:pt x="175736" y="338309"/>
                    </a:lnTo>
                    <a:lnTo>
                      <a:pt x="176679" y="337366"/>
                    </a:lnTo>
                    <a:lnTo>
                      <a:pt x="176679" y="323269"/>
                    </a:lnTo>
                    <a:lnTo>
                      <a:pt x="161639" y="309172"/>
                    </a:lnTo>
                    <a:lnTo>
                      <a:pt x="156943" y="305419"/>
                    </a:lnTo>
                    <a:lnTo>
                      <a:pt x="155058" y="305419"/>
                    </a:lnTo>
                    <a:lnTo>
                      <a:pt x="154124" y="304476"/>
                    </a:lnTo>
                    <a:lnTo>
                      <a:pt x="143780" y="298837"/>
                    </a:lnTo>
                    <a:lnTo>
                      <a:pt x="141904" y="296961"/>
                    </a:lnTo>
                    <a:lnTo>
                      <a:pt x="127806" y="282864"/>
                    </a:lnTo>
                    <a:lnTo>
                      <a:pt x="126863" y="281921"/>
                    </a:lnTo>
                    <a:lnTo>
                      <a:pt x="125930" y="280045"/>
                    </a:lnTo>
                    <a:lnTo>
                      <a:pt x="113709" y="255603"/>
                    </a:lnTo>
                    <a:lnTo>
                      <a:pt x="112776" y="253727"/>
                    </a:lnTo>
                    <a:lnTo>
                      <a:pt x="110890" y="251850"/>
                    </a:lnTo>
                    <a:lnTo>
                      <a:pt x="89278" y="228352"/>
                    </a:lnTo>
                    <a:lnTo>
                      <a:pt x="87402" y="226476"/>
                    </a:lnTo>
                    <a:lnTo>
                      <a:pt x="86459" y="224600"/>
                    </a:lnTo>
                    <a:lnTo>
                      <a:pt x="84582" y="222714"/>
                    </a:lnTo>
                    <a:lnTo>
                      <a:pt x="82696" y="220837"/>
                    </a:lnTo>
                    <a:lnTo>
                      <a:pt x="59207" y="195462"/>
                    </a:lnTo>
                    <a:lnTo>
                      <a:pt x="56388" y="193586"/>
                    </a:lnTo>
                    <a:lnTo>
                      <a:pt x="55445" y="192643"/>
                    </a:lnTo>
                    <a:lnTo>
                      <a:pt x="33833" y="162573"/>
                    </a:lnTo>
                    <a:lnTo>
                      <a:pt x="31014" y="159753"/>
                    </a:lnTo>
                    <a:lnTo>
                      <a:pt x="0" y="135322"/>
                    </a:lnTo>
                    <a:lnTo>
                      <a:pt x="15040" y="116529"/>
                    </a:lnTo>
                    <a:lnTo>
                      <a:pt x="35709" y="105251"/>
                    </a:lnTo>
                    <a:lnTo>
                      <a:pt x="37595" y="105251"/>
                    </a:lnTo>
                    <a:lnTo>
                      <a:pt x="39472" y="106185"/>
                    </a:lnTo>
                    <a:lnTo>
                      <a:pt x="46053" y="109004"/>
                    </a:lnTo>
                    <a:lnTo>
                      <a:pt x="48873" y="110890"/>
                    </a:lnTo>
                    <a:lnTo>
                      <a:pt x="62960" y="128740"/>
                    </a:lnTo>
                    <a:lnTo>
                      <a:pt x="64846" y="129683"/>
                    </a:lnTo>
                    <a:lnTo>
                      <a:pt x="77057" y="146599"/>
                    </a:lnTo>
                    <a:lnTo>
                      <a:pt x="78943" y="150352"/>
                    </a:lnTo>
                    <a:lnTo>
                      <a:pt x="94917" y="162573"/>
                    </a:lnTo>
                    <a:lnTo>
                      <a:pt x="96793" y="162573"/>
                    </a:lnTo>
                    <a:lnTo>
                      <a:pt x="97736" y="163516"/>
                    </a:lnTo>
                    <a:lnTo>
                      <a:pt x="113709" y="167268"/>
                    </a:lnTo>
                    <a:lnTo>
                      <a:pt x="117472" y="169155"/>
                    </a:lnTo>
                    <a:lnTo>
                      <a:pt x="118415" y="170088"/>
                    </a:lnTo>
                    <a:lnTo>
                      <a:pt x="125930" y="182309"/>
                    </a:lnTo>
                    <a:lnTo>
                      <a:pt x="126863" y="183242"/>
                    </a:lnTo>
                    <a:lnTo>
                      <a:pt x="127806" y="185128"/>
                    </a:lnTo>
                    <a:lnTo>
                      <a:pt x="128749" y="186071"/>
                    </a:lnTo>
                    <a:lnTo>
                      <a:pt x="140027" y="188890"/>
                    </a:lnTo>
                    <a:lnTo>
                      <a:pt x="141904" y="189824"/>
                    </a:lnTo>
                    <a:lnTo>
                      <a:pt x="146599" y="189824"/>
                    </a:lnTo>
                    <a:lnTo>
                      <a:pt x="158820" y="199225"/>
                    </a:lnTo>
                    <a:lnTo>
                      <a:pt x="160696" y="201101"/>
                    </a:lnTo>
                    <a:lnTo>
                      <a:pt x="161639" y="202987"/>
                    </a:lnTo>
                    <a:lnTo>
                      <a:pt x="174793" y="211445"/>
                    </a:lnTo>
                    <a:lnTo>
                      <a:pt x="175736" y="212379"/>
                    </a:lnTo>
                    <a:lnTo>
                      <a:pt x="203930" y="212379"/>
                    </a:lnTo>
                    <a:lnTo>
                      <a:pt x="207683" y="214265"/>
                    </a:lnTo>
                    <a:lnTo>
                      <a:pt x="215208" y="215198"/>
                    </a:lnTo>
                    <a:lnTo>
                      <a:pt x="221780" y="214265"/>
                    </a:lnTo>
                    <a:lnTo>
                      <a:pt x="226485" y="214265"/>
                    </a:lnTo>
                    <a:lnTo>
                      <a:pt x="228362" y="213322"/>
                    </a:lnTo>
                    <a:lnTo>
                      <a:pt x="227419" y="199225"/>
                    </a:lnTo>
                    <a:lnTo>
                      <a:pt x="225542" y="193586"/>
                    </a:lnTo>
                    <a:lnTo>
                      <a:pt x="223666" y="183242"/>
                    </a:lnTo>
                    <a:lnTo>
                      <a:pt x="222723" y="182309"/>
                    </a:lnTo>
                    <a:lnTo>
                      <a:pt x="221780" y="180432"/>
                    </a:lnTo>
                    <a:lnTo>
                      <a:pt x="211446" y="161630"/>
                    </a:lnTo>
                    <a:lnTo>
                      <a:pt x="209569" y="160696"/>
                    </a:lnTo>
                    <a:lnTo>
                      <a:pt x="197349" y="150352"/>
                    </a:lnTo>
                    <a:lnTo>
                      <a:pt x="196406" y="147542"/>
                    </a:lnTo>
                    <a:lnTo>
                      <a:pt x="195472" y="146599"/>
                    </a:lnTo>
                    <a:lnTo>
                      <a:pt x="194529" y="144723"/>
                    </a:lnTo>
                    <a:lnTo>
                      <a:pt x="198292" y="106185"/>
                    </a:lnTo>
                    <a:lnTo>
                      <a:pt x="204864" y="101489"/>
                    </a:lnTo>
                    <a:lnTo>
                      <a:pt x="206750" y="100546"/>
                    </a:lnTo>
                    <a:lnTo>
                      <a:pt x="217084" y="81753"/>
                    </a:lnTo>
                    <a:lnTo>
                      <a:pt x="218027" y="80820"/>
                    </a:lnTo>
                    <a:lnTo>
                      <a:pt x="218027" y="79877"/>
                    </a:lnTo>
                    <a:lnTo>
                      <a:pt x="218961" y="77991"/>
                    </a:lnTo>
                    <a:lnTo>
                      <a:pt x="219904" y="76114"/>
                    </a:lnTo>
                    <a:lnTo>
                      <a:pt x="226485" y="62960"/>
                    </a:lnTo>
                    <a:lnTo>
                      <a:pt x="228362" y="61084"/>
                    </a:lnTo>
                    <a:lnTo>
                      <a:pt x="228362" y="59198"/>
                    </a:lnTo>
                    <a:lnTo>
                      <a:pt x="229305" y="58264"/>
                    </a:lnTo>
                    <a:lnTo>
                      <a:pt x="239640" y="46987"/>
                    </a:lnTo>
                    <a:lnTo>
                      <a:pt x="241516" y="45101"/>
                    </a:lnTo>
                    <a:lnTo>
                      <a:pt x="243402" y="44158"/>
                    </a:lnTo>
                    <a:lnTo>
                      <a:pt x="245278" y="42281"/>
                    </a:lnTo>
                    <a:lnTo>
                      <a:pt x="258432" y="31004"/>
                    </a:lnTo>
                    <a:lnTo>
                      <a:pt x="259375" y="30070"/>
                    </a:lnTo>
                    <a:lnTo>
                      <a:pt x="261252" y="29127"/>
                    </a:lnTo>
                    <a:lnTo>
                      <a:pt x="265957" y="25365"/>
                    </a:lnTo>
                    <a:lnTo>
                      <a:pt x="266891" y="23489"/>
                    </a:lnTo>
                    <a:lnTo>
                      <a:pt x="271596" y="16907"/>
                    </a:lnTo>
                    <a:lnTo>
                      <a:pt x="274415" y="0"/>
                    </a:ln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89748093-D85A-B3B8-84DD-F29D61DAB9F2}"/>
                  </a:ext>
                </a:extLst>
              </p:cNvPr>
              <p:cNvSpPr/>
              <p:nvPr/>
            </p:nvSpPr>
            <p:spPr>
              <a:xfrm>
                <a:off x="4232020" y="4100637"/>
                <a:ext cx="448698" cy="362695"/>
              </a:xfrm>
              <a:custGeom>
                <a:avLst/>
                <a:gdLst>
                  <a:gd name="connsiteX0" fmla="*/ 211446 w 338318"/>
                  <a:gd name="connsiteY0" fmla="*/ 0 h 273472"/>
                  <a:gd name="connsiteX1" fmla="*/ 227428 w 338318"/>
                  <a:gd name="connsiteY1" fmla="*/ 13154 h 273472"/>
                  <a:gd name="connsiteX2" fmla="*/ 229305 w 338318"/>
                  <a:gd name="connsiteY2" fmla="*/ 15030 h 273472"/>
                  <a:gd name="connsiteX3" fmla="*/ 231181 w 338318"/>
                  <a:gd name="connsiteY3" fmla="*/ 16916 h 273472"/>
                  <a:gd name="connsiteX4" fmla="*/ 245278 w 338318"/>
                  <a:gd name="connsiteY4" fmla="*/ 34766 h 273472"/>
                  <a:gd name="connsiteX5" fmla="*/ 246221 w 338318"/>
                  <a:gd name="connsiteY5" fmla="*/ 36652 h 273472"/>
                  <a:gd name="connsiteX6" fmla="*/ 248098 w 338318"/>
                  <a:gd name="connsiteY6" fmla="*/ 40405 h 273472"/>
                  <a:gd name="connsiteX7" fmla="*/ 255613 w 338318"/>
                  <a:gd name="connsiteY7" fmla="*/ 54502 h 273472"/>
                  <a:gd name="connsiteX8" fmla="*/ 256556 w 338318"/>
                  <a:gd name="connsiteY8" fmla="*/ 57322 h 273472"/>
                  <a:gd name="connsiteX9" fmla="*/ 257499 w 338318"/>
                  <a:gd name="connsiteY9" fmla="*/ 59207 h 273472"/>
                  <a:gd name="connsiteX10" fmla="*/ 259375 w 338318"/>
                  <a:gd name="connsiteY10" fmla="*/ 69542 h 273472"/>
                  <a:gd name="connsiteX11" fmla="*/ 259375 w 338318"/>
                  <a:gd name="connsiteY11" fmla="*/ 89278 h 273472"/>
                  <a:gd name="connsiteX12" fmla="*/ 258432 w 338318"/>
                  <a:gd name="connsiteY12" fmla="*/ 92097 h 273472"/>
                  <a:gd name="connsiteX13" fmla="*/ 257499 w 338318"/>
                  <a:gd name="connsiteY13" fmla="*/ 96793 h 273472"/>
                  <a:gd name="connsiteX14" fmla="*/ 256556 w 338318"/>
                  <a:gd name="connsiteY14" fmla="*/ 98679 h 273472"/>
                  <a:gd name="connsiteX15" fmla="*/ 247155 w 338318"/>
                  <a:gd name="connsiteY15" fmla="*/ 119348 h 273472"/>
                  <a:gd name="connsiteX16" fmla="*/ 246221 w 338318"/>
                  <a:gd name="connsiteY16" fmla="*/ 121225 h 273472"/>
                  <a:gd name="connsiteX17" fmla="*/ 245278 w 338318"/>
                  <a:gd name="connsiteY17" fmla="*/ 124044 h 273472"/>
                  <a:gd name="connsiteX18" fmla="*/ 244335 w 338318"/>
                  <a:gd name="connsiteY18" fmla="*/ 125930 h 273472"/>
                  <a:gd name="connsiteX19" fmla="*/ 246221 w 338318"/>
                  <a:gd name="connsiteY19" fmla="*/ 146599 h 273472"/>
                  <a:gd name="connsiteX20" fmla="*/ 247155 w 338318"/>
                  <a:gd name="connsiteY20" fmla="*/ 148476 h 273472"/>
                  <a:gd name="connsiteX21" fmla="*/ 249041 w 338318"/>
                  <a:gd name="connsiteY21" fmla="*/ 151305 h 273472"/>
                  <a:gd name="connsiteX22" fmla="*/ 249984 w 338318"/>
                  <a:gd name="connsiteY22" fmla="*/ 154124 h 273472"/>
                  <a:gd name="connsiteX23" fmla="*/ 258432 w 338318"/>
                  <a:gd name="connsiteY23" fmla="*/ 170097 h 273472"/>
                  <a:gd name="connsiteX24" fmla="*/ 259375 w 338318"/>
                  <a:gd name="connsiteY24" fmla="*/ 173850 h 273472"/>
                  <a:gd name="connsiteX25" fmla="*/ 260318 w 338318"/>
                  <a:gd name="connsiteY25" fmla="*/ 175736 h 273472"/>
                  <a:gd name="connsiteX26" fmla="*/ 261252 w 338318"/>
                  <a:gd name="connsiteY26" fmla="*/ 178556 h 273472"/>
                  <a:gd name="connsiteX27" fmla="*/ 269710 w 338318"/>
                  <a:gd name="connsiteY27" fmla="*/ 186071 h 273472"/>
                  <a:gd name="connsiteX28" fmla="*/ 272529 w 338318"/>
                  <a:gd name="connsiteY28" fmla="*/ 187014 h 273472"/>
                  <a:gd name="connsiteX29" fmla="*/ 275349 w 338318"/>
                  <a:gd name="connsiteY29" fmla="*/ 187014 h 273472"/>
                  <a:gd name="connsiteX30" fmla="*/ 291332 w 338318"/>
                  <a:gd name="connsiteY30" fmla="*/ 192653 h 273472"/>
                  <a:gd name="connsiteX31" fmla="*/ 294151 w 338318"/>
                  <a:gd name="connsiteY31" fmla="*/ 194529 h 273472"/>
                  <a:gd name="connsiteX32" fmla="*/ 296027 w 338318"/>
                  <a:gd name="connsiteY32" fmla="*/ 196406 h 273472"/>
                  <a:gd name="connsiteX33" fmla="*/ 304486 w 338318"/>
                  <a:gd name="connsiteY33" fmla="*/ 206750 h 273472"/>
                  <a:gd name="connsiteX34" fmla="*/ 305429 w 338318"/>
                  <a:gd name="connsiteY34" fmla="*/ 208626 h 273472"/>
                  <a:gd name="connsiteX35" fmla="*/ 307305 w 338318"/>
                  <a:gd name="connsiteY35" fmla="*/ 210503 h 273472"/>
                  <a:gd name="connsiteX36" fmla="*/ 316697 w 338318"/>
                  <a:gd name="connsiteY36" fmla="*/ 216141 h 273472"/>
                  <a:gd name="connsiteX37" fmla="*/ 319526 w 338318"/>
                  <a:gd name="connsiteY37" fmla="*/ 217084 h 273472"/>
                  <a:gd name="connsiteX38" fmla="*/ 328917 w 338318"/>
                  <a:gd name="connsiteY38" fmla="*/ 224600 h 273472"/>
                  <a:gd name="connsiteX39" fmla="*/ 335499 w 338318"/>
                  <a:gd name="connsiteY39" fmla="*/ 232124 h 273472"/>
                  <a:gd name="connsiteX40" fmla="*/ 338318 w 338318"/>
                  <a:gd name="connsiteY40" fmla="*/ 234944 h 273472"/>
                  <a:gd name="connsiteX41" fmla="*/ 316697 w 338318"/>
                  <a:gd name="connsiteY41" fmla="*/ 242459 h 273472"/>
                  <a:gd name="connsiteX42" fmla="*/ 313878 w 338318"/>
                  <a:gd name="connsiteY42" fmla="*/ 243402 h 273472"/>
                  <a:gd name="connsiteX43" fmla="*/ 293208 w 338318"/>
                  <a:gd name="connsiteY43" fmla="*/ 252794 h 273472"/>
                  <a:gd name="connsiteX44" fmla="*/ 275349 w 338318"/>
                  <a:gd name="connsiteY44" fmla="*/ 258432 h 273472"/>
                  <a:gd name="connsiteX45" fmla="*/ 273472 w 338318"/>
                  <a:gd name="connsiteY45" fmla="*/ 260309 h 273472"/>
                  <a:gd name="connsiteX46" fmla="*/ 268776 w 338318"/>
                  <a:gd name="connsiteY46" fmla="*/ 265014 h 273472"/>
                  <a:gd name="connsiteX47" fmla="*/ 264071 w 338318"/>
                  <a:gd name="connsiteY47" fmla="*/ 270653 h 273472"/>
                  <a:gd name="connsiteX48" fmla="*/ 261252 w 338318"/>
                  <a:gd name="connsiteY48" fmla="*/ 273472 h 273472"/>
                  <a:gd name="connsiteX49" fmla="*/ 235887 w 338318"/>
                  <a:gd name="connsiteY49" fmla="*/ 269710 h 273472"/>
                  <a:gd name="connsiteX50" fmla="*/ 233067 w 338318"/>
                  <a:gd name="connsiteY50" fmla="*/ 267834 h 273472"/>
                  <a:gd name="connsiteX51" fmla="*/ 221780 w 338318"/>
                  <a:gd name="connsiteY51" fmla="*/ 263128 h 273472"/>
                  <a:gd name="connsiteX52" fmla="*/ 218970 w 338318"/>
                  <a:gd name="connsiteY52" fmla="*/ 264071 h 273472"/>
                  <a:gd name="connsiteX53" fmla="*/ 210512 w 338318"/>
                  <a:gd name="connsiteY53" fmla="*/ 266891 h 273472"/>
                  <a:gd name="connsiteX54" fmla="*/ 204873 w 338318"/>
                  <a:gd name="connsiteY54" fmla="*/ 266891 h 273472"/>
                  <a:gd name="connsiteX55" fmla="*/ 193596 w 338318"/>
                  <a:gd name="connsiteY55" fmla="*/ 259375 h 273472"/>
                  <a:gd name="connsiteX56" fmla="*/ 184194 w 338318"/>
                  <a:gd name="connsiteY56" fmla="*/ 256556 h 273472"/>
                  <a:gd name="connsiteX57" fmla="*/ 182318 w 338318"/>
                  <a:gd name="connsiteY57" fmla="*/ 257489 h 273472"/>
                  <a:gd name="connsiteX58" fmla="*/ 179499 w 338318"/>
                  <a:gd name="connsiteY58" fmla="*/ 258432 h 273472"/>
                  <a:gd name="connsiteX59" fmla="*/ 172917 w 338318"/>
                  <a:gd name="connsiteY59" fmla="*/ 261252 h 273472"/>
                  <a:gd name="connsiteX60" fmla="*/ 169164 w 338318"/>
                  <a:gd name="connsiteY60" fmla="*/ 264071 h 273472"/>
                  <a:gd name="connsiteX61" fmla="*/ 167278 w 338318"/>
                  <a:gd name="connsiteY61" fmla="*/ 265014 h 273472"/>
                  <a:gd name="connsiteX62" fmla="*/ 150362 w 338318"/>
                  <a:gd name="connsiteY62" fmla="*/ 262195 h 273472"/>
                  <a:gd name="connsiteX63" fmla="*/ 141904 w 338318"/>
                  <a:gd name="connsiteY63" fmla="*/ 262195 h 273472"/>
                  <a:gd name="connsiteX64" fmla="*/ 133445 w 338318"/>
                  <a:gd name="connsiteY64" fmla="*/ 265948 h 273472"/>
                  <a:gd name="connsiteX65" fmla="*/ 130626 w 338318"/>
                  <a:gd name="connsiteY65" fmla="*/ 267834 h 273472"/>
                  <a:gd name="connsiteX66" fmla="*/ 127806 w 338318"/>
                  <a:gd name="connsiteY66" fmla="*/ 268767 h 273472"/>
                  <a:gd name="connsiteX67" fmla="*/ 124987 w 338318"/>
                  <a:gd name="connsiteY67" fmla="*/ 268767 h 273472"/>
                  <a:gd name="connsiteX68" fmla="*/ 118415 w 338318"/>
                  <a:gd name="connsiteY68" fmla="*/ 265948 h 273472"/>
                  <a:gd name="connsiteX69" fmla="*/ 116529 w 338318"/>
                  <a:gd name="connsiteY69" fmla="*/ 265014 h 273472"/>
                  <a:gd name="connsiteX70" fmla="*/ 113709 w 338318"/>
                  <a:gd name="connsiteY70" fmla="*/ 264071 h 273472"/>
                  <a:gd name="connsiteX71" fmla="*/ 110890 w 338318"/>
                  <a:gd name="connsiteY71" fmla="*/ 262195 h 273472"/>
                  <a:gd name="connsiteX72" fmla="*/ 109014 w 338318"/>
                  <a:gd name="connsiteY72" fmla="*/ 260309 h 273472"/>
                  <a:gd name="connsiteX73" fmla="*/ 100555 w 338318"/>
                  <a:gd name="connsiteY73" fmla="*/ 241516 h 273472"/>
                  <a:gd name="connsiteX74" fmla="*/ 99622 w 338318"/>
                  <a:gd name="connsiteY74" fmla="*/ 240573 h 273472"/>
                  <a:gd name="connsiteX75" fmla="*/ 97736 w 338318"/>
                  <a:gd name="connsiteY75" fmla="*/ 237754 h 273472"/>
                  <a:gd name="connsiteX76" fmla="*/ 96803 w 338318"/>
                  <a:gd name="connsiteY76" fmla="*/ 234944 h 273472"/>
                  <a:gd name="connsiteX77" fmla="*/ 91164 w 338318"/>
                  <a:gd name="connsiteY77" fmla="*/ 220837 h 273472"/>
                  <a:gd name="connsiteX78" fmla="*/ 90221 w 338318"/>
                  <a:gd name="connsiteY78" fmla="*/ 218961 h 273472"/>
                  <a:gd name="connsiteX79" fmla="*/ 87402 w 338318"/>
                  <a:gd name="connsiteY79" fmla="*/ 213322 h 273472"/>
                  <a:gd name="connsiteX80" fmla="*/ 86459 w 338318"/>
                  <a:gd name="connsiteY80" fmla="*/ 210503 h 273472"/>
                  <a:gd name="connsiteX81" fmla="*/ 44168 w 338318"/>
                  <a:gd name="connsiteY81" fmla="*/ 162582 h 273472"/>
                  <a:gd name="connsiteX82" fmla="*/ 43234 w 338318"/>
                  <a:gd name="connsiteY82" fmla="*/ 159763 h 273472"/>
                  <a:gd name="connsiteX83" fmla="*/ 42291 w 338318"/>
                  <a:gd name="connsiteY83" fmla="*/ 157877 h 273472"/>
                  <a:gd name="connsiteX84" fmla="*/ 39472 w 338318"/>
                  <a:gd name="connsiteY84" fmla="*/ 133445 h 273472"/>
                  <a:gd name="connsiteX85" fmla="*/ 37595 w 338318"/>
                  <a:gd name="connsiteY85" fmla="*/ 129683 h 273472"/>
                  <a:gd name="connsiteX86" fmla="*/ 36652 w 338318"/>
                  <a:gd name="connsiteY86" fmla="*/ 126863 h 273472"/>
                  <a:gd name="connsiteX87" fmla="*/ 33833 w 338318"/>
                  <a:gd name="connsiteY87" fmla="*/ 124044 h 273472"/>
                  <a:gd name="connsiteX88" fmla="*/ 16916 w 338318"/>
                  <a:gd name="connsiteY88" fmla="*/ 94917 h 273472"/>
                  <a:gd name="connsiteX89" fmla="*/ 15983 w 338318"/>
                  <a:gd name="connsiteY89" fmla="*/ 93040 h 273472"/>
                  <a:gd name="connsiteX90" fmla="*/ 15040 w 338318"/>
                  <a:gd name="connsiteY90" fmla="*/ 90221 h 273472"/>
                  <a:gd name="connsiteX91" fmla="*/ 14097 w 338318"/>
                  <a:gd name="connsiteY91" fmla="*/ 88335 h 273472"/>
                  <a:gd name="connsiteX92" fmla="*/ 12221 w 338318"/>
                  <a:gd name="connsiteY92" fmla="*/ 85516 h 273472"/>
                  <a:gd name="connsiteX93" fmla="*/ 10344 w 338318"/>
                  <a:gd name="connsiteY93" fmla="*/ 82696 h 273472"/>
                  <a:gd name="connsiteX94" fmla="*/ 943 w 338318"/>
                  <a:gd name="connsiteY94" fmla="*/ 60141 h 273472"/>
                  <a:gd name="connsiteX95" fmla="*/ 0 w 338318"/>
                  <a:gd name="connsiteY95" fmla="*/ 58264 h 273472"/>
                  <a:gd name="connsiteX96" fmla="*/ 0 w 338318"/>
                  <a:gd name="connsiteY96" fmla="*/ 55445 h 273472"/>
                  <a:gd name="connsiteX97" fmla="*/ 943 w 338318"/>
                  <a:gd name="connsiteY97" fmla="*/ 43225 h 273472"/>
                  <a:gd name="connsiteX98" fmla="*/ 0 w 338318"/>
                  <a:gd name="connsiteY98" fmla="*/ 41348 h 273472"/>
                  <a:gd name="connsiteX99" fmla="*/ 943 w 338318"/>
                  <a:gd name="connsiteY99" fmla="*/ 39472 h 273472"/>
                  <a:gd name="connsiteX100" fmla="*/ 0 w 338318"/>
                  <a:gd name="connsiteY100" fmla="*/ 33833 h 273472"/>
                  <a:gd name="connsiteX101" fmla="*/ 0 w 338318"/>
                  <a:gd name="connsiteY101" fmla="*/ 31014 h 273472"/>
                  <a:gd name="connsiteX102" fmla="*/ 8458 w 338318"/>
                  <a:gd name="connsiteY102" fmla="*/ 22555 h 273472"/>
                  <a:gd name="connsiteX103" fmla="*/ 14097 w 338318"/>
                  <a:gd name="connsiteY103" fmla="*/ 22555 h 273472"/>
                  <a:gd name="connsiteX104" fmla="*/ 18802 w 338318"/>
                  <a:gd name="connsiteY104" fmla="*/ 25375 h 273472"/>
                  <a:gd name="connsiteX105" fmla="*/ 20679 w 338318"/>
                  <a:gd name="connsiteY105" fmla="*/ 26318 h 273472"/>
                  <a:gd name="connsiteX106" fmla="*/ 26318 w 338318"/>
                  <a:gd name="connsiteY106" fmla="*/ 31956 h 273472"/>
                  <a:gd name="connsiteX107" fmla="*/ 27261 w 338318"/>
                  <a:gd name="connsiteY107" fmla="*/ 33833 h 273472"/>
                  <a:gd name="connsiteX108" fmla="*/ 34776 w 338318"/>
                  <a:gd name="connsiteY108" fmla="*/ 41348 h 273472"/>
                  <a:gd name="connsiteX109" fmla="*/ 35719 w 338318"/>
                  <a:gd name="connsiteY109" fmla="*/ 42291 h 273472"/>
                  <a:gd name="connsiteX110" fmla="*/ 39472 w 338318"/>
                  <a:gd name="connsiteY110" fmla="*/ 44168 h 273472"/>
                  <a:gd name="connsiteX111" fmla="*/ 42291 w 338318"/>
                  <a:gd name="connsiteY111" fmla="*/ 46044 h 273472"/>
                  <a:gd name="connsiteX112" fmla="*/ 43234 w 338318"/>
                  <a:gd name="connsiteY112" fmla="*/ 46987 h 273472"/>
                  <a:gd name="connsiteX113" fmla="*/ 57331 w 338318"/>
                  <a:gd name="connsiteY113" fmla="*/ 49806 h 273472"/>
                  <a:gd name="connsiteX114" fmla="*/ 59207 w 338318"/>
                  <a:gd name="connsiteY114" fmla="*/ 49806 h 273472"/>
                  <a:gd name="connsiteX115" fmla="*/ 61084 w 338318"/>
                  <a:gd name="connsiteY115" fmla="*/ 50749 h 273472"/>
                  <a:gd name="connsiteX116" fmla="*/ 62970 w 338318"/>
                  <a:gd name="connsiteY116" fmla="*/ 49806 h 273472"/>
                  <a:gd name="connsiteX117" fmla="*/ 66723 w 338318"/>
                  <a:gd name="connsiteY117" fmla="*/ 49806 h 273472"/>
                  <a:gd name="connsiteX118" fmla="*/ 69542 w 338318"/>
                  <a:gd name="connsiteY118" fmla="*/ 50749 h 273472"/>
                  <a:gd name="connsiteX119" fmla="*/ 71428 w 338318"/>
                  <a:gd name="connsiteY119" fmla="*/ 50749 h 273472"/>
                  <a:gd name="connsiteX120" fmla="*/ 85525 w 338318"/>
                  <a:gd name="connsiteY120" fmla="*/ 58264 h 273472"/>
                  <a:gd name="connsiteX121" fmla="*/ 86459 w 338318"/>
                  <a:gd name="connsiteY121" fmla="*/ 60141 h 273472"/>
                  <a:gd name="connsiteX122" fmla="*/ 86459 w 338318"/>
                  <a:gd name="connsiteY122" fmla="*/ 64846 h 273472"/>
                  <a:gd name="connsiteX123" fmla="*/ 87402 w 338318"/>
                  <a:gd name="connsiteY123" fmla="*/ 76114 h 273472"/>
                  <a:gd name="connsiteX124" fmla="*/ 88344 w 338318"/>
                  <a:gd name="connsiteY124" fmla="*/ 77057 h 273472"/>
                  <a:gd name="connsiteX125" fmla="*/ 91164 w 338318"/>
                  <a:gd name="connsiteY125" fmla="*/ 78000 h 273472"/>
                  <a:gd name="connsiteX126" fmla="*/ 93974 w 338318"/>
                  <a:gd name="connsiteY126" fmla="*/ 77057 h 273472"/>
                  <a:gd name="connsiteX127" fmla="*/ 106194 w 338318"/>
                  <a:gd name="connsiteY127" fmla="*/ 73305 h 273472"/>
                  <a:gd name="connsiteX128" fmla="*/ 111833 w 338318"/>
                  <a:gd name="connsiteY128" fmla="*/ 73305 h 273472"/>
                  <a:gd name="connsiteX129" fmla="*/ 128749 w 338318"/>
                  <a:gd name="connsiteY129" fmla="*/ 77057 h 273472"/>
                  <a:gd name="connsiteX130" fmla="*/ 130626 w 338318"/>
                  <a:gd name="connsiteY130" fmla="*/ 76114 h 273472"/>
                  <a:gd name="connsiteX131" fmla="*/ 132512 w 338318"/>
                  <a:gd name="connsiteY131" fmla="*/ 74238 h 273472"/>
                  <a:gd name="connsiteX132" fmla="*/ 139084 w 338318"/>
                  <a:gd name="connsiteY132" fmla="*/ 69542 h 273472"/>
                  <a:gd name="connsiteX133" fmla="*/ 140027 w 338318"/>
                  <a:gd name="connsiteY133" fmla="*/ 67666 h 273472"/>
                  <a:gd name="connsiteX134" fmla="*/ 140970 w 338318"/>
                  <a:gd name="connsiteY134" fmla="*/ 66723 h 273472"/>
                  <a:gd name="connsiteX135" fmla="*/ 151305 w 338318"/>
                  <a:gd name="connsiteY135" fmla="*/ 58264 h 273472"/>
                  <a:gd name="connsiteX136" fmla="*/ 152248 w 338318"/>
                  <a:gd name="connsiteY136" fmla="*/ 57322 h 273472"/>
                  <a:gd name="connsiteX137" fmla="*/ 154124 w 338318"/>
                  <a:gd name="connsiteY137" fmla="*/ 56388 h 273472"/>
                  <a:gd name="connsiteX138" fmla="*/ 155067 w 338318"/>
                  <a:gd name="connsiteY138" fmla="*/ 54502 h 273472"/>
                  <a:gd name="connsiteX139" fmla="*/ 156001 w 338318"/>
                  <a:gd name="connsiteY139" fmla="*/ 53569 h 273472"/>
                  <a:gd name="connsiteX140" fmla="*/ 170097 w 338318"/>
                  <a:gd name="connsiteY140" fmla="*/ 38529 h 273472"/>
                  <a:gd name="connsiteX141" fmla="*/ 171040 w 338318"/>
                  <a:gd name="connsiteY141" fmla="*/ 36652 h 273472"/>
                  <a:gd name="connsiteX142" fmla="*/ 171974 w 338318"/>
                  <a:gd name="connsiteY142" fmla="*/ 35709 h 273472"/>
                  <a:gd name="connsiteX143" fmla="*/ 191710 w 338318"/>
                  <a:gd name="connsiteY143" fmla="*/ 13154 h 273472"/>
                  <a:gd name="connsiteX144" fmla="*/ 193596 w 338318"/>
                  <a:gd name="connsiteY144" fmla="*/ 10335 h 273472"/>
                  <a:gd name="connsiteX145" fmla="*/ 195472 w 338318"/>
                  <a:gd name="connsiteY145" fmla="*/ 9401 h 273472"/>
                  <a:gd name="connsiteX146" fmla="*/ 196415 w 338318"/>
                  <a:gd name="connsiteY146" fmla="*/ 7515 h 273472"/>
                  <a:gd name="connsiteX147" fmla="*/ 198292 w 338318"/>
                  <a:gd name="connsiteY147" fmla="*/ 4696 h 273472"/>
                  <a:gd name="connsiteX148" fmla="*/ 200168 w 338318"/>
                  <a:gd name="connsiteY148" fmla="*/ 3753 h 273472"/>
                  <a:gd name="connsiteX149" fmla="*/ 211446 w 338318"/>
                  <a:gd name="connsiteY149" fmla="*/ 0 h 273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</a:cxnLst>
                <a:rect l="l" t="t" r="r" b="b"/>
                <a:pathLst>
                  <a:path w="338318" h="273472">
                    <a:moveTo>
                      <a:pt x="211446" y="0"/>
                    </a:moveTo>
                    <a:lnTo>
                      <a:pt x="227428" y="13154"/>
                    </a:lnTo>
                    <a:lnTo>
                      <a:pt x="229305" y="15030"/>
                    </a:lnTo>
                    <a:lnTo>
                      <a:pt x="231181" y="16916"/>
                    </a:lnTo>
                    <a:lnTo>
                      <a:pt x="245278" y="34766"/>
                    </a:lnTo>
                    <a:lnTo>
                      <a:pt x="246221" y="36652"/>
                    </a:lnTo>
                    <a:lnTo>
                      <a:pt x="248098" y="40405"/>
                    </a:lnTo>
                    <a:lnTo>
                      <a:pt x="255613" y="54502"/>
                    </a:lnTo>
                    <a:lnTo>
                      <a:pt x="256556" y="57322"/>
                    </a:lnTo>
                    <a:lnTo>
                      <a:pt x="257499" y="59207"/>
                    </a:lnTo>
                    <a:lnTo>
                      <a:pt x="259375" y="69542"/>
                    </a:lnTo>
                    <a:lnTo>
                      <a:pt x="259375" y="89278"/>
                    </a:lnTo>
                    <a:lnTo>
                      <a:pt x="258432" y="92097"/>
                    </a:lnTo>
                    <a:lnTo>
                      <a:pt x="257499" y="96793"/>
                    </a:lnTo>
                    <a:lnTo>
                      <a:pt x="256556" y="98679"/>
                    </a:lnTo>
                    <a:lnTo>
                      <a:pt x="247155" y="119348"/>
                    </a:lnTo>
                    <a:lnTo>
                      <a:pt x="246221" y="121225"/>
                    </a:lnTo>
                    <a:lnTo>
                      <a:pt x="245278" y="124044"/>
                    </a:lnTo>
                    <a:lnTo>
                      <a:pt x="244335" y="125930"/>
                    </a:lnTo>
                    <a:lnTo>
                      <a:pt x="246221" y="146599"/>
                    </a:lnTo>
                    <a:lnTo>
                      <a:pt x="247155" y="148476"/>
                    </a:lnTo>
                    <a:lnTo>
                      <a:pt x="249041" y="151305"/>
                    </a:lnTo>
                    <a:lnTo>
                      <a:pt x="249984" y="154124"/>
                    </a:lnTo>
                    <a:lnTo>
                      <a:pt x="258432" y="170097"/>
                    </a:lnTo>
                    <a:lnTo>
                      <a:pt x="259375" y="173850"/>
                    </a:lnTo>
                    <a:lnTo>
                      <a:pt x="260318" y="175736"/>
                    </a:lnTo>
                    <a:lnTo>
                      <a:pt x="261252" y="178556"/>
                    </a:lnTo>
                    <a:lnTo>
                      <a:pt x="269710" y="186071"/>
                    </a:lnTo>
                    <a:lnTo>
                      <a:pt x="272529" y="187014"/>
                    </a:lnTo>
                    <a:lnTo>
                      <a:pt x="275349" y="187014"/>
                    </a:lnTo>
                    <a:lnTo>
                      <a:pt x="291332" y="192653"/>
                    </a:lnTo>
                    <a:lnTo>
                      <a:pt x="294151" y="194529"/>
                    </a:lnTo>
                    <a:lnTo>
                      <a:pt x="296027" y="196406"/>
                    </a:lnTo>
                    <a:lnTo>
                      <a:pt x="304486" y="206750"/>
                    </a:lnTo>
                    <a:lnTo>
                      <a:pt x="305429" y="208626"/>
                    </a:lnTo>
                    <a:lnTo>
                      <a:pt x="307305" y="210503"/>
                    </a:lnTo>
                    <a:lnTo>
                      <a:pt x="316697" y="216141"/>
                    </a:lnTo>
                    <a:lnTo>
                      <a:pt x="319526" y="217084"/>
                    </a:lnTo>
                    <a:lnTo>
                      <a:pt x="328917" y="224600"/>
                    </a:lnTo>
                    <a:lnTo>
                      <a:pt x="335499" y="232124"/>
                    </a:lnTo>
                    <a:lnTo>
                      <a:pt x="338318" y="234944"/>
                    </a:lnTo>
                    <a:lnTo>
                      <a:pt x="316697" y="242459"/>
                    </a:lnTo>
                    <a:lnTo>
                      <a:pt x="313878" y="243402"/>
                    </a:lnTo>
                    <a:lnTo>
                      <a:pt x="293208" y="252794"/>
                    </a:lnTo>
                    <a:lnTo>
                      <a:pt x="275349" y="258432"/>
                    </a:lnTo>
                    <a:lnTo>
                      <a:pt x="273472" y="260309"/>
                    </a:lnTo>
                    <a:lnTo>
                      <a:pt x="268776" y="265014"/>
                    </a:lnTo>
                    <a:lnTo>
                      <a:pt x="264071" y="270653"/>
                    </a:lnTo>
                    <a:lnTo>
                      <a:pt x="261252" y="273472"/>
                    </a:lnTo>
                    <a:lnTo>
                      <a:pt x="235887" y="269710"/>
                    </a:lnTo>
                    <a:lnTo>
                      <a:pt x="233067" y="267834"/>
                    </a:lnTo>
                    <a:lnTo>
                      <a:pt x="221780" y="263128"/>
                    </a:lnTo>
                    <a:lnTo>
                      <a:pt x="218970" y="264071"/>
                    </a:lnTo>
                    <a:lnTo>
                      <a:pt x="210512" y="266891"/>
                    </a:lnTo>
                    <a:lnTo>
                      <a:pt x="204873" y="266891"/>
                    </a:lnTo>
                    <a:lnTo>
                      <a:pt x="193596" y="259375"/>
                    </a:lnTo>
                    <a:lnTo>
                      <a:pt x="184194" y="256556"/>
                    </a:lnTo>
                    <a:lnTo>
                      <a:pt x="182318" y="257489"/>
                    </a:lnTo>
                    <a:lnTo>
                      <a:pt x="179499" y="258432"/>
                    </a:lnTo>
                    <a:lnTo>
                      <a:pt x="172917" y="261252"/>
                    </a:lnTo>
                    <a:lnTo>
                      <a:pt x="169164" y="264071"/>
                    </a:lnTo>
                    <a:lnTo>
                      <a:pt x="167278" y="265014"/>
                    </a:lnTo>
                    <a:lnTo>
                      <a:pt x="150362" y="262195"/>
                    </a:lnTo>
                    <a:lnTo>
                      <a:pt x="141904" y="262195"/>
                    </a:lnTo>
                    <a:lnTo>
                      <a:pt x="133445" y="265948"/>
                    </a:lnTo>
                    <a:lnTo>
                      <a:pt x="130626" y="267834"/>
                    </a:lnTo>
                    <a:lnTo>
                      <a:pt x="127806" y="268767"/>
                    </a:lnTo>
                    <a:lnTo>
                      <a:pt x="124987" y="268767"/>
                    </a:lnTo>
                    <a:lnTo>
                      <a:pt x="118415" y="265948"/>
                    </a:lnTo>
                    <a:lnTo>
                      <a:pt x="116529" y="265014"/>
                    </a:lnTo>
                    <a:lnTo>
                      <a:pt x="113709" y="264071"/>
                    </a:lnTo>
                    <a:lnTo>
                      <a:pt x="110890" y="262195"/>
                    </a:lnTo>
                    <a:lnTo>
                      <a:pt x="109014" y="260309"/>
                    </a:lnTo>
                    <a:lnTo>
                      <a:pt x="100555" y="241516"/>
                    </a:lnTo>
                    <a:lnTo>
                      <a:pt x="99622" y="240573"/>
                    </a:lnTo>
                    <a:lnTo>
                      <a:pt x="97736" y="237754"/>
                    </a:lnTo>
                    <a:lnTo>
                      <a:pt x="96803" y="234944"/>
                    </a:lnTo>
                    <a:lnTo>
                      <a:pt x="91164" y="220837"/>
                    </a:lnTo>
                    <a:lnTo>
                      <a:pt x="90221" y="218961"/>
                    </a:lnTo>
                    <a:lnTo>
                      <a:pt x="87402" y="213322"/>
                    </a:lnTo>
                    <a:lnTo>
                      <a:pt x="86459" y="210503"/>
                    </a:lnTo>
                    <a:lnTo>
                      <a:pt x="44168" y="162582"/>
                    </a:lnTo>
                    <a:lnTo>
                      <a:pt x="43234" y="159763"/>
                    </a:lnTo>
                    <a:lnTo>
                      <a:pt x="42291" y="157877"/>
                    </a:lnTo>
                    <a:lnTo>
                      <a:pt x="39472" y="133445"/>
                    </a:lnTo>
                    <a:lnTo>
                      <a:pt x="37595" y="129683"/>
                    </a:lnTo>
                    <a:lnTo>
                      <a:pt x="36652" y="126863"/>
                    </a:lnTo>
                    <a:lnTo>
                      <a:pt x="33833" y="124044"/>
                    </a:lnTo>
                    <a:lnTo>
                      <a:pt x="16916" y="94917"/>
                    </a:lnTo>
                    <a:lnTo>
                      <a:pt x="15983" y="93040"/>
                    </a:lnTo>
                    <a:lnTo>
                      <a:pt x="15040" y="90221"/>
                    </a:lnTo>
                    <a:lnTo>
                      <a:pt x="14097" y="88335"/>
                    </a:lnTo>
                    <a:lnTo>
                      <a:pt x="12221" y="85516"/>
                    </a:lnTo>
                    <a:lnTo>
                      <a:pt x="10344" y="82696"/>
                    </a:lnTo>
                    <a:lnTo>
                      <a:pt x="943" y="60141"/>
                    </a:lnTo>
                    <a:lnTo>
                      <a:pt x="0" y="58264"/>
                    </a:lnTo>
                    <a:lnTo>
                      <a:pt x="0" y="55445"/>
                    </a:lnTo>
                    <a:lnTo>
                      <a:pt x="943" y="43225"/>
                    </a:lnTo>
                    <a:lnTo>
                      <a:pt x="0" y="41348"/>
                    </a:lnTo>
                    <a:lnTo>
                      <a:pt x="943" y="39472"/>
                    </a:lnTo>
                    <a:lnTo>
                      <a:pt x="0" y="33833"/>
                    </a:lnTo>
                    <a:lnTo>
                      <a:pt x="0" y="31014"/>
                    </a:lnTo>
                    <a:lnTo>
                      <a:pt x="8458" y="22555"/>
                    </a:lnTo>
                    <a:lnTo>
                      <a:pt x="14097" y="22555"/>
                    </a:lnTo>
                    <a:lnTo>
                      <a:pt x="18802" y="25375"/>
                    </a:lnTo>
                    <a:lnTo>
                      <a:pt x="20679" y="26318"/>
                    </a:lnTo>
                    <a:lnTo>
                      <a:pt x="26318" y="31956"/>
                    </a:lnTo>
                    <a:lnTo>
                      <a:pt x="27261" y="33833"/>
                    </a:lnTo>
                    <a:lnTo>
                      <a:pt x="34776" y="41348"/>
                    </a:lnTo>
                    <a:lnTo>
                      <a:pt x="35719" y="42291"/>
                    </a:lnTo>
                    <a:lnTo>
                      <a:pt x="39472" y="44168"/>
                    </a:lnTo>
                    <a:lnTo>
                      <a:pt x="42291" y="46044"/>
                    </a:lnTo>
                    <a:lnTo>
                      <a:pt x="43234" y="46987"/>
                    </a:lnTo>
                    <a:lnTo>
                      <a:pt x="57331" y="49806"/>
                    </a:lnTo>
                    <a:lnTo>
                      <a:pt x="59207" y="49806"/>
                    </a:lnTo>
                    <a:lnTo>
                      <a:pt x="61084" y="50749"/>
                    </a:lnTo>
                    <a:lnTo>
                      <a:pt x="62970" y="49806"/>
                    </a:lnTo>
                    <a:lnTo>
                      <a:pt x="66723" y="49806"/>
                    </a:lnTo>
                    <a:lnTo>
                      <a:pt x="69542" y="50749"/>
                    </a:lnTo>
                    <a:lnTo>
                      <a:pt x="71428" y="50749"/>
                    </a:lnTo>
                    <a:lnTo>
                      <a:pt x="85525" y="58264"/>
                    </a:lnTo>
                    <a:lnTo>
                      <a:pt x="86459" y="60141"/>
                    </a:lnTo>
                    <a:lnTo>
                      <a:pt x="86459" y="64846"/>
                    </a:lnTo>
                    <a:lnTo>
                      <a:pt x="87402" y="76114"/>
                    </a:lnTo>
                    <a:lnTo>
                      <a:pt x="88344" y="77057"/>
                    </a:lnTo>
                    <a:lnTo>
                      <a:pt x="91164" y="78000"/>
                    </a:lnTo>
                    <a:lnTo>
                      <a:pt x="93974" y="77057"/>
                    </a:lnTo>
                    <a:lnTo>
                      <a:pt x="106194" y="73305"/>
                    </a:lnTo>
                    <a:lnTo>
                      <a:pt x="111833" y="73305"/>
                    </a:lnTo>
                    <a:lnTo>
                      <a:pt x="128749" y="77057"/>
                    </a:lnTo>
                    <a:lnTo>
                      <a:pt x="130626" y="76114"/>
                    </a:lnTo>
                    <a:lnTo>
                      <a:pt x="132512" y="74238"/>
                    </a:lnTo>
                    <a:lnTo>
                      <a:pt x="139084" y="69542"/>
                    </a:lnTo>
                    <a:lnTo>
                      <a:pt x="140027" y="67666"/>
                    </a:lnTo>
                    <a:lnTo>
                      <a:pt x="140970" y="66723"/>
                    </a:lnTo>
                    <a:lnTo>
                      <a:pt x="151305" y="58264"/>
                    </a:lnTo>
                    <a:lnTo>
                      <a:pt x="152248" y="57322"/>
                    </a:lnTo>
                    <a:lnTo>
                      <a:pt x="154124" y="56388"/>
                    </a:lnTo>
                    <a:lnTo>
                      <a:pt x="155067" y="54502"/>
                    </a:lnTo>
                    <a:lnTo>
                      <a:pt x="156001" y="53569"/>
                    </a:lnTo>
                    <a:lnTo>
                      <a:pt x="170097" y="38529"/>
                    </a:lnTo>
                    <a:lnTo>
                      <a:pt x="171040" y="36652"/>
                    </a:lnTo>
                    <a:lnTo>
                      <a:pt x="171974" y="35709"/>
                    </a:lnTo>
                    <a:lnTo>
                      <a:pt x="191710" y="13154"/>
                    </a:lnTo>
                    <a:lnTo>
                      <a:pt x="193596" y="10335"/>
                    </a:lnTo>
                    <a:lnTo>
                      <a:pt x="195472" y="9401"/>
                    </a:lnTo>
                    <a:lnTo>
                      <a:pt x="196415" y="7515"/>
                    </a:lnTo>
                    <a:lnTo>
                      <a:pt x="198292" y="4696"/>
                    </a:lnTo>
                    <a:lnTo>
                      <a:pt x="200168" y="3753"/>
                    </a:lnTo>
                    <a:lnTo>
                      <a:pt x="211446" y="0"/>
                    </a:ln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D4F95C23-BDF8-FE00-8F20-EADA9F40AC5F}"/>
                  </a:ext>
                </a:extLst>
              </p:cNvPr>
              <p:cNvSpPr/>
              <p:nvPr/>
            </p:nvSpPr>
            <p:spPr>
              <a:xfrm>
                <a:off x="4142391" y="4298187"/>
                <a:ext cx="856252" cy="628157"/>
              </a:xfrm>
              <a:custGeom>
                <a:avLst/>
                <a:gdLst>
                  <a:gd name="connsiteX0" fmla="*/ 645614 w 645613"/>
                  <a:gd name="connsiteY0" fmla="*/ 10335 h 473630"/>
                  <a:gd name="connsiteX1" fmla="*/ 633393 w 645613"/>
                  <a:gd name="connsiteY1" fmla="*/ 27251 h 473630"/>
                  <a:gd name="connsiteX2" fmla="*/ 628698 w 645613"/>
                  <a:gd name="connsiteY2" fmla="*/ 31947 h 473630"/>
                  <a:gd name="connsiteX3" fmla="*/ 614601 w 645613"/>
                  <a:gd name="connsiteY3" fmla="*/ 55445 h 473630"/>
                  <a:gd name="connsiteX4" fmla="*/ 612724 w 645613"/>
                  <a:gd name="connsiteY4" fmla="*/ 59198 h 473630"/>
                  <a:gd name="connsiteX5" fmla="*/ 603323 w 645613"/>
                  <a:gd name="connsiteY5" fmla="*/ 85516 h 473630"/>
                  <a:gd name="connsiteX6" fmla="*/ 602380 w 645613"/>
                  <a:gd name="connsiteY6" fmla="*/ 88335 h 473630"/>
                  <a:gd name="connsiteX7" fmla="*/ 600504 w 645613"/>
                  <a:gd name="connsiteY7" fmla="*/ 90211 h 473630"/>
                  <a:gd name="connsiteX8" fmla="*/ 585473 w 645613"/>
                  <a:gd name="connsiteY8" fmla="*/ 104308 h 473630"/>
                  <a:gd name="connsiteX9" fmla="*/ 581711 w 645613"/>
                  <a:gd name="connsiteY9" fmla="*/ 108071 h 473630"/>
                  <a:gd name="connsiteX10" fmla="*/ 583587 w 645613"/>
                  <a:gd name="connsiteY10" fmla="*/ 121225 h 473630"/>
                  <a:gd name="connsiteX11" fmla="*/ 585473 w 645613"/>
                  <a:gd name="connsiteY11" fmla="*/ 123101 h 473630"/>
                  <a:gd name="connsiteX12" fmla="*/ 597684 w 645613"/>
                  <a:gd name="connsiteY12" fmla="*/ 137198 h 473630"/>
                  <a:gd name="connsiteX13" fmla="*/ 598627 w 645613"/>
                  <a:gd name="connsiteY13" fmla="*/ 139084 h 473630"/>
                  <a:gd name="connsiteX14" fmla="*/ 594865 w 645613"/>
                  <a:gd name="connsiteY14" fmla="*/ 154115 h 473630"/>
                  <a:gd name="connsiteX15" fmla="*/ 592988 w 645613"/>
                  <a:gd name="connsiteY15" fmla="*/ 156934 h 473630"/>
                  <a:gd name="connsiteX16" fmla="*/ 591112 w 645613"/>
                  <a:gd name="connsiteY16" fmla="*/ 158820 h 473630"/>
                  <a:gd name="connsiteX17" fmla="*/ 577949 w 645613"/>
                  <a:gd name="connsiteY17" fmla="*/ 168212 h 473630"/>
                  <a:gd name="connsiteX18" fmla="*/ 575129 w 645613"/>
                  <a:gd name="connsiteY18" fmla="*/ 171031 h 473630"/>
                  <a:gd name="connsiteX19" fmla="*/ 566671 w 645613"/>
                  <a:gd name="connsiteY19" fmla="*/ 178556 h 473630"/>
                  <a:gd name="connsiteX20" fmla="*/ 564794 w 645613"/>
                  <a:gd name="connsiteY20" fmla="*/ 180432 h 473630"/>
                  <a:gd name="connsiteX21" fmla="*/ 561032 w 645613"/>
                  <a:gd name="connsiteY21" fmla="*/ 184195 h 473630"/>
                  <a:gd name="connsiteX22" fmla="*/ 548821 w 645613"/>
                  <a:gd name="connsiteY22" fmla="*/ 201111 h 473630"/>
                  <a:gd name="connsiteX23" fmla="*/ 552574 w 645613"/>
                  <a:gd name="connsiteY23" fmla="*/ 204864 h 473630"/>
                  <a:gd name="connsiteX24" fmla="*/ 554460 w 645613"/>
                  <a:gd name="connsiteY24" fmla="*/ 205807 h 473630"/>
                  <a:gd name="connsiteX25" fmla="*/ 563852 w 645613"/>
                  <a:gd name="connsiteY25" fmla="*/ 217084 h 473630"/>
                  <a:gd name="connsiteX26" fmla="*/ 565737 w 645613"/>
                  <a:gd name="connsiteY26" fmla="*/ 219904 h 473630"/>
                  <a:gd name="connsiteX27" fmla="*/ 566671 w 645613"/>
                  <a:gd name="connsiteY27" fmla="*/ 222723 h 473630"/>
                  <a:gd name="connsiteX28" fmla="*/ 574196 w 645613"/>
                  <a:gd name="connsiteY28" fmla="*/ 247155 h 473630"/>
                  <a:gd name="connsiteX29" fmla="*/ 576072 w 645613"/>
                  <a:gd name="connsiteY29" fmla="*/ 249031 h 473630"/>
                  <a:gd name="connsiteX30" fmla="*/ 577949 w 645613"/>
                  <a:gd name="connsiteY30" fmla="*/ 250917 h 473630"/>
                  <a:gd name="connsiteX31" fmla="*/ 578892 w 645613"/>
                  <a:gd name="connsiteY31" fmla="*/ 252794 h 473630"/>
                  <a:gd name="connsiteX32" fmla="*/ 596741 w 645613"/>
                  <a:gd name="connsiteY32" fmla="*/ 279102 h 473630"/>
                  <a:gd name="connsiteX33" fmla="*/ 598627 w 645613"/>
                  <a:gd name="connsiteY33" fmla="*/ 281921 h 473630"/>
                  <a:gd name="connsiteX34" fmla="*/ 599570 w 645613"/>
                  <a:gd name="connsiteY34" fmla="*/ 283807 h 473630"/>
                  <a:gd name="connsiteX35" fmla="*/ 601447 w 645613"/>
                  <a:gd name="connsiteY35" fmla="*/ 286626 h 473630"/>
                  <a:gd name="connsiteX36" fmla="*/ 603323 w 645613"/>
                  <a:gd name="connsiteY36" fmla="*/ 301657 h 473630"/>
                  <a:gd name="connsiteX37" fmla="*/ 592045 w 645613"/>
                  <a:gd name="connsiteY37" fmla="*/ 312934 h 473630"/>
                  <a:gd name="connsiteX38" fmla="*/ 590169 w 645613"/>
                  <a:gd name="connsiteY38" fmla="*/ 315754 h 473630"/>
                  <a:gd name="connsiteX39" fmla="*/ 567614 w 645613"/>
                  <a:gd name="connsiteY39" fmla="*/ 333613 h 473630"/>
                  <a:gd name="connsiteX40" fmla="*/ 565737 w 645613"/>
                  <a:gd name="connsiteY40" fmla="*/ 336433 h 473630"/>
                  <a:gd name="connsiteX41" fmla="*/ 563852 w 645613"/>
                  <a:gd name="connsiteY41" fmla="*/ 341128 h 473630"/>
                  <a:gd name="connsiteX42" fmla="*/ 552574 w 645613"/>
                  <a:gd name="connsiteY42" fmla="*/ 365560 h 473630"/>
                  <a:gd name="connsiteX43" fmla="*/ 552574 w 645613"/>
                  <a:gd name="connsiteY43" fmla="*/ 373085 h 473630"/>
                  <a:gd name="connsiteX44" fmla="*/ 553517 w 645613"/>
                  <a:gd name="connsiteY44" fmla="*/ 389992 h 473630"/>
                  <a:gd name="connsiteX45" fmla="*/ 553517 w 645613"/>
                  <a:gd name="connsiteY45" fmla="*/ 391878 h 473630"/>
                  <a:gd name="connsiteX46" fmla="*/ 561975 w 645613"/>
                  <a:gd name="connsiteY46" fmla="*/ 408794 h 473630"/>
                  <a:gd name="connsiteX47" fmla="*/ 561975 w 645613"/>
                  <a:gd name="connsiteY47" fmla="*/ 420072 h 473630"/>
                  <a:gd name="connsiteX48" fmla="*/ 563852 w 645613"/>
                  <a:gd name="connsiteY48" fmla="*/ 422891 h 473630"/>
                  <a:gd name="connsiteX49" fmla="*/ 564794 w 645613"/>
                  <a:gd name="connsiteY49" fmla="*/ 434169 h 473630"/>
                  <a:gd name="connsiteX50" fmla="*/ 564794 w 645613"/>
                  <a:gd name="connsiteY50" fmla="*/ 439807 h 473630"/>
                  <a:gd name="connsiteX51" fmla="*/ 566671 w 645613"/>
                  <a:gd name="connsiteY51" fmla="*/ 467058 h 473630"/>
                  <a:gd name="connsiteX52" fmla="*/ 559156 w 645613"/>
                  <a:gd name="connsiteY52" fmla="*/ 468001 h 473630"/>
                  <a:gd name="connsiteX53" fmla="*/ 552574 w 645613"/>
                  <a:gd name="connsiteY53" fmla="*/ 468935 h 473630"/>
                  <a:gd name="connsiteX54" fmla="*/ 546935 w 645613"/>
                  <a:gd name="connsiteY54" fmla="*/ 471754 h 473630"/>
                  <a:gd name="connsiteX55" fmla="*/ 541306 w 645613"/>
                  <a:gd name="connsiteY55" fmla="*/ 472697 h 473630"/>
                  <a:gd name="connsiteX56" fmla="*/ 527209 w 645613"/>
                  <a:gd name="connsiteY56" fmla="*/ 473631 h 473630"/>
                  <a:gd name="connsiteX57" fmla="*/ 520627 w 645613"/>
                  <a:gd name="connsiteY57" fmla="*/ 472697 h 473630"/>
                  <a:gd name="connsiteX58" fmla="*/ 513112 w 645613"/>
                  <a:gd name="connsiteY58" fmla="*/ 473631 h 473630"/>
                  <a:gd name="connsiteX59" fmla="*/ 511226 w 645613"/>
                  <a:gd name="connsiteY59" fmla="*/ 473631 h 473630"/>
                  <a:gd name="connsiteX60" fmla="*/ 508406 w 645613"/>
                  <a:gd name="connsiteY60" fmla="*/ 472697 h 473630"/>
                  <a:gd name="connsiteX61" fmla="*/ 497129 w 645613"/>
                  <a:gd name="connsiteY61" fmla="*/ 471754 h 473630"/>
                  <a:gd name="connsiteX62" fmla="*/ 495252 w 645613"/>
                  <a:gd name="connsiteY62" fmla="*/ 470811 h 473630"/>
                  <a:gd name="connsiteX63" fmla="*/ 494310 w 645613"/>
                  <a:gd name="connsiteY63" fmla="*/ 468935 h 473630"/>
                  <a:gd name="connsiteX64" fmla="*/ 492433 w 645613"/>
                  <a:gd name="connsiteY64" fmla="*/ 467058 h 473630"/>
                  <a:gd name="connsiteX65" fmla="*/ 474574 w 645613"/>
                  <a:gd name="connsiteY65" fmla="*/ 458600 h 473630"/>
                  <a:gd name="connsiteX66" fmla="*/ 467059 w 645613"/>
                  <a:gd name="connsiteY66" fmla="*/ 450142 h 473630"/>
                  <a:gd name="connsiteX67" fmla="*/ 466125 w 645613"/>
                  <a:gd name="connsiteY67" fmla="*/ 449199 h 473630"/>
                  <a:gd name="connsiteX68" fmla="*/ 465182 w 645613"/>
                  <a:gd name="connsiteY68" fmla="*/ 444503 h 473630"/>
                  <a:gd name="connsiteX69" fmla="*/ 460477 w 645613"/>
                  <a:gd name="connsiteY69" fmla="*/ 430406 h 473630"/>
                  <a:gd name="connsiteX70" fmla="*/ 459543 w 645613"/>
                  <a:gd name="connsiteY70" fmla="*/ 429463 h 473630"/>
                  <a:gd name="connsiteX71" fmla="*/ 455781 w 645613"/>
                  <a:gd name="connsiteY71" fmla="*/ 425710 h 473630"/>
                  <a:gd name="connsiteX72" fmla="*/ 436045 w 645613"/>
                  <a:gd name="connsiteY72" fmla="*/ 426644 h 473630"/>
                  <a:gd name="connsiteX73" fmla="*/ 431349 w 645613"/>
                  <a:gd name="connsiteY73" fmla="*/ 426644 h 473630"/>
                  <a:gd name="connsiteX74" fmla="*/ 429473 w 645613"/>
                  <a:gd name="connsiteY74" fmla="*/ 425710 h 473630"/>
                  <a:gd name="connsiteX75" fmla="*/ 427587 w 645613"/>
                  <a:gd name="connsiteY75" fmla="*/ 424767 h 473630"/>
                  <a:gd name="connsiteX76" fmla="*/ 411613 w 645613"/>
                  <a:gd name="connsiteY76" fmla="*/ 419129 h 473630"/>
                  <a:gd name="connsiteX77" fmla="*/ 409737 w 645613"/>
                  <a:gd name="connsiteY77" fmla="*/ 417252 h 473630"/>
                  <a:gd name="connsiteX78" fmla="*/ 397516 w 645613"/>
                  <a:gd name="connsiteY78" fmla="*/ 403155 h 473630"/>
                  <a:gd name="connsiteX79" fmla="*/ 393754 w 645613"/>
                  <a:gd name="connsiteY79" fmla="*/ 399393 h 473630"/>
                  <a:gd name="connsiteX80" fmla="*/ 383419 w 645613"/>
                  <a:gd name="connsiteY80" fmla="*/ 396573 h 473630"/>
                  <a:gd name="connsiteX81" fmla="*/ 380600 w 645613"/>
                  <a:gd name="connsiteY81" fmla="*/ 397516 h 473630"/>
                  <a:gd name="connsiteX82" fmla="*/ 378724 w 645613"/>
                  <a:gd name="connsiteY82" fmla="*/ 397516 h 473630"/>
                  <a:gd name="connsiteX83" fmla="*/ 371208 w 645613"/>
                  <a:gd name="connsiteY83" fmla="*/ 400336 h 473630"/>
                  <a:gd name="connsiteX84" fmla="*/ 370265 w 645613"/>
                  <a:gd name="connsiteY84" fmla="*/ 399393 h 473630"/>
                  <a:gd name="connsiteX85" fmla="*/ 359931 w 645613"/>
                  <a:gd name="connsiteY85" fmla="*/ 400336 h 473630"/>
                  <a:gd name="connsiteX86" fmla="*/ 355225 w 645613"/>
                  <a:gd name="connsiteY86" fmla="*/ 395640 h 473630"/>
                  <a:gd name="connsiteX87" fmla="*/ 354292 w 645613"/>
                  <a:gd name="connsiteY87" fmla="*/ 392821 h 473630"/>
                  <a:gd name="connsiteX88" fmla="*/ 354292 w 645613"/>
                  <a:gd name="connsiteY88" fmla="*/ 390935 h 473630"/>
                  <a:gd name="connsiteX89" fmla="*/ 345834 w 645613"/>
                  <a:gd name="connsiteY89" fmla="*/ 387182 h 473630"/>
                  <a:gd name="connsiteX90" fmla="*/ 344891 w 645613"/>
                  <a:gd name="connsiteY90" fmla="*/ 388115 h 473630"/>
                  <a:gd name="connsiteX91" fmla="*/ 340195 w 645613"/>
                  <a:gd name="connsiteY91" fmla="*/ 396573 h 473630"/>
                  <a:gd name="connsiteX92" fmla="*/ 328917 w 645613"/>
                  <a:gd name="connsiteY92" fmla="*/ 393754 h 473630"/>
                  <a:gd name="connsiteX93" fmla="*/ 323279 w 645613"/>
                  <a:gd name="connsiteY93" fmla="*/ 392821 h 473630"/>
                  <a:gd name="connsiteX94" fmla="*/ 321402 w 645613"/>
                  <a:gd name="connsiteY94" fmla="*/ 392821 h 473630"/>
                  <a:gd name="connsiteX95" fmla="*/ 301666 w 645613"/>
                  <a:gd name="connsiteY95" fmla="*/ 400336 h 473630"/>
                  <a:gd name="connsiteX96" fmla="*/ 299780 w 645613"/>
                  <a:gd name="connsiteY96" fmla="*/ 407851 h 473630"/>
                  <a:gd name="connsiteX97" fmla="*/ 297904 w 645613"/>
                  <a:gd name="connsiteY97" fmla="*/ 410670 h 473630"/>
                  <a:gd name="connsiteX98" fmla="*/ 290389 w 645613"/>
                  <a:gd name="connsiteY98" fmla="*/ 418195 h 473630"/>
                  <a:gd name="connsiteX99" fmla="*/ 287569 w 645613"/>
                  <a:gd name="connsiteY99" fmla="*/ 417252 h 473630"/>
                  <a:gd name="connsiteX100" fmla="*/ 262195 w 645613"/>
                  <a:gd name="connsiteY100" fmla="*/ 416309 h 473630"/>
                  <a:gd name="connsiteX101" fmla="*/ 261252 w 645613"/>
                  <a:gd name="connsiteY101" fmla="*/ 415366 h 473630"/>
                  <a:gd name="connsiteX102" fmla="*/ 260309 w 645613"/>
                  <a:gd name="connsiteY102" fmla="*/ 412547 h 473630"/>
                  <a:gd name="connsiteX103" fmla="*/ 246221 w 645613"/>
                  <a:gd name="connsiteY103" fmla="*/ 405975 h 473630"/>
                  <a:gd name="connsiteX104" fmla="*/ 243402 w 645613"/>
                  <a:gd name="connsiteY104" fmla="*/ 406908 h 473630"/>
                  <a:gd name="connsiteX105" fmla="*/ 236820 w 645613"/>
                  <a:gd name="connsiteY105" fmla="*/ 409727 h 473630"/>
                  <a:gd name="connsiteX106" fmla="*/ 234944 w 645613"/>
                  <a:gd name="connsiteY106" fmla="*/ 409727 h 473630"/>
                  <a:gd name="connsiteX107" fmla="*/ 218961 w 645613"/>
                  <a:gd name="connsiteY107" fmla="*/ 418195 h 473630"/>
                  <a:gd name="connsiteX108" fmla="*/ 218027 w 645613"/>
                  <a:gd name="connsiteY108" fmla="*/ 418195 h 473630"/>
                  <a:gd name="connsiteX109" fmla="*/ 216141 w 645613"/>
                  <a:gd name="connsiteY109" fmla="*/ 417252 h 473630"/>
                  <a:gd name="connsiteX110" fmla="*/ 195472 w 645613"/>
                  <a:gd name="connsiteY110" fmla="*/ 409727 h 473630"/>
                  <a:gd name="connsiteX111" fmla="*/ 193586 w 645613"/>
                  <a:gd name="connsiteY111" fmla="*/ 409727 h 473630"/>
                  <a:gd name="connsiteX112" fmla="*/ 169155 w 645613"/>
                  <a:gd name="connsiteY112" fmla="*/ 405032 h 473630"/>
                  <a:gd name="connsiteX113" fmla="*/ 165402 w 645613"/>
                  <a:gd name="connsiteY113" fmla="*/ 403155 h 473630"/>
                  <a:gd name="connsiteX114" fmla="*/ 154124 w 645613"/>
                  <a:gd name="connsiteY114" fmla="*/ 398459 h 473630"/>
                  <a:gd name="connsiteX115" fmla="*/ 134388 w 645613"/>
                  <a:gd name="connsiteY115" fmla="*/ 391878 h 473630"/>
                  <a:gd name="connsiteX116" fmla="*/ 128749 w 645613"/>
                  <a:gd name="connsiteY116" fmla="*/ 383419 h 473630"/>
                  <a:gd name="connsiteX117" fmla="*/ 126863 w 645613"/>
                  <a:gd name="connsiteY117" fmla="*/ 382477 h 473630"/>
                  <a:gd name="connsiteX118" fmla="*/ 123111 w 645613"/>
                  <a:gd name="connsiteY118" fmla="*/ 381533 h 473630"/>
                  <a:gd name="connsiteX119" fmla="*/ 114652 w 645613"/>
                  <a:gd name="connsiteY119" fmla="*/ 381533 h 473630"/>
                  <a:gd name="connsiteX120" fmla="*/ 109947 w 645613"/>
                  <a:gd name="connsiteY120" fmla="*/ 383419 h 473630"/>
                  <a:gd name="connsiteX121" fmla="*/ 107137 w 645613"/>
                  <a:gd name="connsiteY121" fmla="*/ 384362 h 473630"/>
                  <a:gd name="connsiteX122" fmla="*/ 105251 w 645613"/>
                  <a:gd name="connsiteY122" fmla="*/ 383419 h 473630"/>
                  <a:gd name="connsiteX123" fmla="*/ 97736 w 645613"/>
                  <a:gd name="connsiteY123" fmla="*/ 384362 h 473630"/>
                  <a:gd name="connsiteX124" fmla="*/ 95860 w 645613"/>
                  <a:gd name="connsiteY124" fmla="*/ 386239 h 473630"/>
                  <a:gd name="connsiteX125" fmla="*/ 93040 w 645613"/>
                  <a:gd name="connsiteY125" fmla="*/ 387182 h 473630"/>
                  <a:gd name="connsiteX126" fmla="*/ 81763 w 645613"/>
                  <a:gd name="connsiteY126" fmla="*/ 393754 h 473630"/>
                  <a:gd name="connsiteX127" fmla="*/ 80820 w 645613"/>
                  <a:gd name="connsiteY127" fmla="*/ 394697 h 473630"/>
                  <a:gd name="connsiteX128" fmla="*/ 66723 w 645613"/>
                  <a:gd name="connsiteY128" fmla="*/ 390935 h 473630"/>
                  <a:gd name="connsiteX129" fmla="*/ 65780 w 645613"/>
                  <a:gd name="connsiteY129" fmla="*/ 389992 h 473630"/>
                  <a:gd name="connsiteX130" fmla="*/ 62027 w 645613"/>
                  <a:gd name="connsiteY130" fmla="*/ 378724 h 473630"/>
                  <a:gd name="connsiteX131" fmla="*/ 60141 w 645613"/>
                  <a:gd name="connsiteY131" fmla="*/ 377781 h 473630"/>
                  <a:gd name="connsiteX132" fmla="*/ 59207 w 645613"/>
                  <a:gd name="connsiteY132" fmla="*/ 377781 h 473630"/>
                  <a:gd name="connsiteX133" fmla="*/ 56388 w 645613"/>
                  <a:gd name="connsiteY133" fmla="*/ 376838 h 473630"/>
                  <a:gd name="connsiteX134" fmla="*/ 55445 w 645613"/>
                  <a:gd name="connsiteY134" fmla="*/ 367446 h 473630"/>
                  <a:gd name="connsiteX135" fmla="*/ 56388 w 645613"/>
                  <a:gd name="connsiteY135" fmla="*/ 365560 h 473630"/>
                  <a:gd name="connsiteX136" fmla="*/ 56388 w 645613"/>
                  <a:gd name="connsiteY136" fmla="*/ 356168 h 473630"/>
                  <a:gd name="connsiteX137" fmla="*/ 42291 w 645613"/>
                  <a:gd name="connsiteY137" fmla="*/ 337376 h 473630"/>
                  <a:gd name="connsiteX138" fmla="*/ 40415 w 645613"/>
                  <a:gd name="connsiteY138" fmla="*/ 335490 h 473630"/>
                  <a:gd name="connsiteX139" fmla="*/ 38529 w 645613"/>
                  <a:gd name="connsiteY139" fmla="*/ 334547 h 473630"/>
                  <a:gd name="connsiteX140" fmla="*/ 35709 w 645613"/>
                  <a:gd name="connsiteY140" fmla="*/ 332670 h 473630"/>
                  <a:gd name="connsiteX141" fmla="*/ 31956 w 645613"/>
                  <a:gd name="connsiteY141" fmla="*/ 310115 h 473630"/>
                  <a:gd name="connsiteX142" fmla="*/ 31014 w 645613"/>
                  <a:gd name="connsiteY142" fmla="*/ 308239 h 473630"/>
                  <a:gd name="connsiteX143" fmla="*/ 28194 w 645613"/>
                  <a:gd name="connsiteY143" fmla="*/ 302600 h 473630"/>
                  <a:gd name="connsiteX144" fmla="*/ 26318 w 645613"/>
                  <a:gd name="connsiteY144" fmla="*/ 295085 h 473630"/>
                  <a:gd name="connsiteX145" fmla="*/ 25375 w 645613"/>
                  <a:gd name="connsiteY145" fmla="*/ 293199 h 473630"/>
                  <a:gd name="connsiteX146" fmla="*/ 19736 w 645613"/>
                  <a:gd name="connsiteY146" fmla="*/ 286626 h 473630"/>
                  <a:gd name="connsiteX147" fmla="*/ 18793 w 645613"/>
                  <a:gd name="connsiteY147" fmla="*/ 279102 h 473630"/>
                  <a:gd name="connsiteX148" fmla="*/ 15040 w 645613"/>
                  <a:gd name="connsiteY148" fmla="*/ 275349 h 473630"/>
                  <a:gd name="connsiteX149" fmla="*/ 14097 w 645613"/>
                  <a:gd name="connsiteY149" fmla="*/ 273472 h 473630"/>
                  <a:gd name="connsiteX150" fmla="*/ 6582 w 645613"/>
                  <a:gd name="connsiteY150" fmla="*/ 271586 h 473630"/>
                  <a:gd name="connsiteX151" fmla="*/ 4696 w 645613"/>
                  <a:gd name="connsiteY151" fmla="*/ 270643 h 473630"/>
                  <a:gd name="connsiteX152" fmla="*/ 2819 w 645613"/>
                  <a:gd name="connsiteY152" fmla="*/ 262185 h 473630"/>
                  <a:gd name="connsiteX153" fmla="*/ 2819 w 645613"/>
                  <a:gd name="connsiteY153" fmla="*/ 257489 h 473630"/>
                  <a:gd name="connsiteX154" fmla="*/ 0 w 645613"/>
                  <a:gd name="connsiteY154" fmla="*/ 237754 h 473630"/>
                  <a:gd name="connsiteX155" fmla="*/ 0 w 645613"/>
                  <a:gd name="connsiteY155" fmla="*/ 230238 h 473630"/>
                  <a:gd name="connsiteX156" fmla="*/ 3762 w 645613"/>
                  <a:gd name="connsiteY156" fmla="*/ 221780 h 473630"/>
                  <a:gd name="connsiteX157" fmla="*/ 4696 w 645613"/>
                  <a:gd name="connsiteY157" fmla="*/ 219904 h 473630"/>
                  <a:gd name="connsiteX158" fmla="*/ 12221 w 645613"/>
                  <a:gd name="connsiteY158" fmla="*/ 214265 h 473630"/>
                  <a:gd name="connsiteX159" fmla="*/ 23498 w 645613"/>
                  <a:gd name="connsiteY159" fmla="*/ 206740 h 473630"/>
                  <a:gd name="connsiteX160" fmla="*/ 24432 w 645613"/>
                  <a:gd name="connsiteY160" fmla="*/ 203921 h 473630"/>
                  <a:gd name="connsiteX161" fmla="*/ 25375 w 645613"/>
                  <a:gd name="connsiteY161" fmla="*/ 202044 h 473630"/>
                  <a:gd name="connsiteX162" fmla="*/ 31014 w 645613"/>
                  <a:gd name="connsiteY162" fmla="*/ 194529 h 473630"/>
                  <a:gd name="connsiteX163" fmla="*/ 33833 w 645613"/>
                  <a:gd name="connsiteY163" fmla="*/ 192653 h 473630"/>
                  <a:gd name="connsiteX164" fmla="*/ 46044 w 645613"/>
                  <a:gd name="connsiteY164" fmla="*/ 190767 h 473630"/>
                  <a:gd name="connsiteX165" fmla="*/ 49806 w 645613"/>
                  <a:gd name="connsiteY165" fmla="*/ 190767 h 473630"/>
                  <a:gd name="connsiteX166" fmla="*/ 67666 w 645613"/>
                  <a:gd name="connsiteY166" fmla="*/ 196406 h 473630"/>
                  <a:gd name="connsiteX167" fmla="*/ 71418 w 645613"/>
                  <a:gd name="connsiteY167" fmla="*/ 198282 h 473630"/>
                  <a:gd name="connsiteX168" fmla="*/ 86459 w 645613"/>
                  <a:gd name="connsiteY168" fmla="*/ 196406 h 473630"/>
                  <a:gd name="connsiteX169" fmla="*/ 88335 w 645613"/>
                  <a:gd name="connsiteY169" fmla="*/ 195463 h 473630"/>
                  <a:gd name="connsiteX170" fmla="*/ 90221 w 645613"/>
                  <a:gd name="connsiteY170" fmla="*/ 193586 h 473630"/>
                  <a:gd name="connsiteX171" fmla="*/ 98679 w 645613"/>
                  <a:gd name="connsiteY171" fmla="*/ 190767 h 473630"/>
                  <a:gd name="connsiteX172" fmla="*/ 101489 w 645613"/>
                  <a:gd name="connsiteY172" fmla="*/ 189824 h 473630"/>
                  <a:gd name="connsiteX173" fmla="*/ 104318 w 645613"/>
                  <a:gd name="connsiteY173" fmla="*/ 188890 h 473630"/>
                  <a:gd name="connsiteX174" fmla="*/ 120291 w 645613"/>
                  <a:gd name="connsiteY174" fmla="*/ 193586 h 473630"/>
                  <a:gd name="connsiteX175" fmla="*/ 122168 w 645613"/>
                  <a:gd name="connsiteY175" fmla="*/ 194529 h 473630"/>
                  <a:gd name="connsiteX176" fmla="*/ 141904 w 645613"/>
                  <a:gd name="connsiteY176" fmla="*/ 198282 h 473630"/>
                  <a:gd name="connsiteX177" fmla="*/ 144723 w 645613"/>
                  <a:gd name="connsiteY177" fmla="*/ 198282 h 473630"/>
                  <a:gd name="connsiteX178" fmla="*/ 148485 w 645613"/>
                  <a:gd name="connsiteY178" fmla="*/ 197349 h 473630"/>
                  <a:gd name="connsiteX179" fmla="*/ 167278 w 645613"/>
                  <a:gd name="connsiteY179" fmla="*/ 190767 h 473630"/>
                  <a:gd name="connsiteX180" fmla="*/ 170097 w 645613"/>
                  <a:gd name="connsiteY180" fmla="*/ 188890 h 473630"/>
                  <a:gd name="connsiteX181" fmla="*/ 171040 w 645613"/>
                  <a:gd name="connsiteY181" fmla="*/ 187014 h 473630"/>
                  <a:gd name="connsiteX182" fmla="*/ 170097 w 645613"/>
                  <a:gd name="connsiteY182" fmla="*/ 176670 h 473630"/>
                  <a:gd name="connsiteX183" fmla="*/ 169155 w 645613"/>
                  <a:gd name="connsiteY183" fmla="*/ 173850 h 473630"/>
                  <a:gd name="connsiteX184" fmla="*/ 171040 w 645613"/>
                  <a:gd name="connsiteY184" fmla="*/ 164459 h 473630"/>
                  <a:gd name="connsiteX185" fmla="*/ 171974 w 645613"/>
                  <a:gd name="connsiteY185" fmla="*/ 162573 h 473630"/>
                  <a:gd name="connsiteX186" fmla="*/ 172917 w 645613"/>
                  <a:gd name="connsiteY186" fmla="*/ 160696 h 473630"/>
                  <a:gd name="connsiteX187" fmla="*/ 176679 w 645613"/>
                  <a:gd name="connsiteY187" fmla="*/ 142837 h 473630"/>
                  <a:gd name="connsiteX188" fmla="*/ 176679 w 645613"/>
                  <a:gd name="connsiteY188" fmla="*/ 137198 h 473630"/>
                  <a:gd name="connsiteX189" fmla="*/ 177613 w 645613"/>
                  <a:gd name="connsiteY189" fmla="*/ 111833 h 473630"/>
                  <a:gd name="connsiteX190" fmla="*/ 179499 w 645613"/>
                  <a:gd name="connsiteY190" fmla="*/ 113709 h 473630"/>
                  <a:gd name="connsiteX191" fmla="*/ 182309 w 645613"/>
                  <a:gd name="connsiteY191" fmla="*/ 115586 h 473630"/>
                  <a:gd name="connsiteX192" fmla="*/ 185138 w 645613"/>
                  <a:gd name="connsiteY192" fmla="*/ 116529 h 473630"/>
                  <a:gd name="connsiteX193" fmla="*/ 187014 w 645613"/>
                  <a:gd name="connsiteY193" fmla="*/ 117462 h 473630"/>
                  <a:gd name="connsiteX194" fmla="*/ 193586 w 645613"/>
                  <a:gd name="connsiteY194" fmla="*/ 120291 h 473630"/>
                  <a:gd name="connsiteX195" fmla="*/ 196406 w 645613"/>
                  <a:gd name="connsiteY195" fmla="*/ 120291 h 473630"/>
                  <a:gd name="connsiteX196" fmla="*/ 199225 w 645613"/>
                  <a:gd name="connsiteY196" fmla="*/ 119348 h 473630"/>
                  <a:gd name="connsiteX197" fmla="*/ 202044 w 645613"/>
                  <a:gd name="connsiteY197" fmla="*/ 117462 h 473630"/>
                  <a:gd name="connsiteX198" fmla="*/ 210503 w 645613"/>
                  <a:gd name="connsiteY198" fmla="*/ 113709 h 473630"/>
                  <a:gd name="connsiteX199" fmla="*/ 218961 w 645613"/>
                  <a:gd name="connsiteY199" fmla="*/ 113709 h 473630"/>
                  <a:gd name="connsiteX200" fmla="*/ 235877 w 645613"/>
                  <a:gd name="connsiteY200" fmla="*/ 116529 h 473630"/>
                  <a:gd name="connsiteX201" fmla="*/ 237763 w 645613"/>
                  <a:gd name="connsiteY201" fmla="*/ 115586 h 473630"/>
                  <a:gd name="connsiteX202" fmla="*/ 241516 w 645613"/>
                  <a:gd name="connsiteY202" fmla="*/ 112767 h 473630"/>
                  <a:gd name="connsiteX203" fmla="*/ 248098 w 645613"/>
                  <a:gd name="connsiteY203" fmla="*/ 109947 h 473630"/>
                  <a:gd name="connsiteX204" fmla="*/ 250917 w 645613"/>
                  <a:gd name="connsiteY204" fmla="*/ 109014 h 473630"/>
                  <a:gd name="connsiteX205" fmla="*/ 252794 w 645613"/>
                  <a:gd name="connsiteY205" fmla="*/ 108071 h 473630"/>
                  <a:gd name="connsiteX206" fmla="*/ 262195 w 645613"/>
                  <a:gd name="connsiteY206" fmla="*/ 110890 h 473630"/>
                  <a:gd name="connsiteX207" fmla="*/ 273472 w 645613"/>
                  <a:gd name="connsiteY207" fmla="*/ 118405 h 473630"/>
                  <a:gd name="connsiteX208" fmla="*/ 279111 w 645613"/>
                  <a:gd name="connsiteY208" fmla="*/ 118405 h 473630"/>
                  <a:gd name="connsiteX209" fmla="*/ 287569 w 645613"/>
                  <a:gd name="connsiteY209" fmla="*/ 115586 h 473630"/>
                  <a:gd name="connsiteX210" fmla="*/ 290389 w 645613"/>
                  <a:gd name="connsiteY210" fmla="*/ 114652 h 473630"/>
                  <a:gd name="connsiteX211" fmla="*/ 301666 w 645613"/>
                  <a:gd name="connsiteY211" fmla="*/ 119348 h 473630"/>
                  <a:gd name="connsiteX212" fmla="*/ 304486 w 645613"/>
                  <a:gd name="connsiteY212" fmla="*/ 121225 h 473630"/>
                  <a:gd name="connsiteX213" fmla="*/ 329860 w 645613"/>
                  <a:gd name="connsiteY213" fmla="*/ 124987 h 473630"/>
                  <a:gd name="connsiteX214" fmla="*/ 332670 w 645613"/>
                  <a:gd name="connsiteY214" fmla="*/ 122168 h 473630"/>
                  <a:gd name="connsiteX215" fmla="*/ 337375 w 645613"/>
                  <a:gd name="connsiteY215" fmla="*/ 116529 h 473630"/>
                  <a:gd name="connsiteX216" fmla="*/ 342071 w 645613"/>
                  <a:gd name="connsiteY216" fmla="*/ 111833 h 473630"/>
                  <a:gd name="connsiteX217" fmla="*/ 343948 w 645613"/>
                  <a:gd name="connsiteY217" fmla="*/ 109947 h 473630"/>
                  <a:gd name="connsiteX218" fmla="*/ 361807 w 645613"/>
                  <a:gd name="connsiteY218" fmla="*/ 104308 h 473630"/>
                  <a:gd name="connsiteX219" fmla="*/ 382477 w 645613"/>
                  <a:gd name="connsiteY219" fmla="*/ 94917 h 473630"/>
                  <a:gd name="connsiteX220" fmla="*/ 385296 w 645613"/>
                  <a:gd name="connsiteY220" fmla="*/ 93974 h 473630"/>
                  <a:gd name="connsiteX221" fmla="*/ 406917 w 645613"/>
                  <a:gd name="connsiteY221" fmla="*/ 86459 h 473630"/>
                  <a:gd name="connsiteX222" fmla="*/ 425711 w 645613"/>
                  <a:gd name="connsiteY222" fmla="*/ 84573 h 473630"/>
                  <a:gd name="connsiteX223" fmla="*/ 429473 w 645613"/>
                  <a:gd name="connsiteY223" fmla="*/ 82696 h 473630"/>
                  <a:gd name="connsiteX224" fmla="*/ 433226 w 645613"/>
                  <a:gd name="connsiteY224" fmla="*/ 80820 h 473630"/>
                  <a:gd name="connsiteX225" fmla="*/ 434169 w 645613"/>
                  <a:gd name="connsiteY225" fmla="*/ 78934 h 473630"/>
                  <a:gd name="connsiteX226" fmla="*/ 445446 w 645613"/>
                  <a:gd name="connsiteY226" fmla="*/ 69542 h 473630"/>
                  <a:gd name="connsiteX227" fmla="*/ 449208 w 645613"/>
                  <a:gd name="connsiteY227" fmla="*/ 68599 h 473630"/>
                  <a:gd name="connsiteX228" fmla="*/ 451085 w 645613"/>
                  <a:gd name="connsiteY228" fmla="*/ 68599 h 473630"/>
                  <a:gd name="connsiteX229" fmla="*/ 460477 w 645613"/>
                  <a:gd name="connsiteY229" fmla="*/ 62017 h 473630"/>
                  <a:gd name="connsiteX230" fmla="*/ 462363 w 645613"/>
                  <a:gd name="connsiteY230" fmla="*/ 61084 h 473630"/>
                  <a:gd name="connsiteX231" fmla="*/ 463306 w 645613"/>
                  <a:gd name="connsiteY231" fmla="*/ 58264 h 473630"/>
                  <a:gd name="connsiteX232" fmla="*/ 457667 w 645613"/>
                  <a:gd name="connsiteY232" fmla="*/ 44168 h 473630"/>
                  <a:gd name="connsiteX233" fmla="*/ 455781 w 645613"/>
                  <a:gd name="connsiteY233" fmla="*/ 42291 h 473630"/>
                  <a:gd name="connsiteX234" fmla="*/ 453904 w 645613"/>
                  <a:gd name="connsiteY234" fmla="*/ 41348 h 473630"/>
                  <a:gd name="connsiteX235" fmla="*/ 451085 w 645613"/>
                  <a:gd name="connsiteY235" fmla="*/ 39472 h 473630"/>
                  <a:gd name="connsiteX236" fmla="*/ 445446 w 645613"/>
                  <a:gd name="connsiteY236" fmla="*/ 24432 h 473630"/>
                  <a:gd name="connsiteX237" fmla="*/ 442627 w 645613"/>
                  <a:gd name="connsiteY237" fmla="*/ 22555 h 473630"/>
                  <a:gd name="connsiteX238" fmla="*/ 434169 w 645613"/>
                  <a:gd name="connsiteY238" fmla="*/ 13154 h 473630"/>
                  <a:gd name="connsiteX239" fmla="*/ 433226 w 645613"/>
                  <a:gd name="connsiteY239" fmla="*/ 10335 h 473630"/>
                  <a:gd name="connsiteX240" fmla="*/ 436045 w 645613"/>
                  <a:gd name="connsiteY240" fmla="*/ 0 h 473630"/>
                  <a:gd name="connsiteX241" fmla="*/ 444503 w 645613"/>
                  <a:gd name="connsiteY241" fmla="*/ 2819 h 473630"/>
                  <a:gd name="connsiteX242" fmla="*/ 447323 w 645613"/>
                  <a:gd name="connsiteY242" fmla="*/ 4696 h 473630"/>
                  <a:gd name="connsiteX243" fmla="*/ 449208 w 645613"/>
                  <a:gd name="connsiteY243" fmla="*/ 6572 h 473630"/>
                  <a:gd name="connsiteX244" fmla="*/ 469878 w 645613"/>
                  <a:gd name="connsiteY244" fmla="*/ 1876 h 473630"/>
                  <a:gd name="connsiteX245" fmla="*/ 473640 w 645613"/>
                  <a:gd name="connsiteY245" fmla="*/ 943 h 473630"/>
                  <a:gd name="connsiteX246" fmla="*/ 487737 w 645613"/>
                  <a:gd name="connsiteY246" fmla="*/ 4696 h 473630"/>
                  <a:gd name="connsiteX247" fmla="*/ 490557 w 645613"/>
                  <a:gd name="connsiteY247" fmla="*/ 6572 h 473630"/>
                  <a:gd name="connsiteX248" fmla="*/ 493376 w 645613"/>
                  <a:gd name="connsiteY248" fmla="*/ 6572 h 473630"/>
                  <a:gd name="connsiteX249" fmla="*/ 503711 w 645613"/>
                  <a:gd name="connsiteY249" fmla="*/ 7515 h 473630"/>
                  <a:gd name="connsiteX250" fmla="*/ 507473 w 645613"/>
                  <a:gd name="connsiteY250" fmla="*/ 8458 h 473630"/>
                  <a:gd name="connsiteX251" fmla="*/ 510283 w 645613"/>
                  <a:gd name="connsiteY251" fmla="*/ 10335 h 473630"/>
                  <a:gd name="connsiteX252" fmla="*/ 519684 w 645613"/>
                  <a:gd name="connsiteY252" fmla="*/ 14097 h 473630"/>
                  <a:gd name="connsiteX253" fmla="*/ 523446 w 645613"/>
                  <a:gd name="connsiteY253" fmla="*/ 15030 h 473630"/>
                  <a:gd name="connsiteX254" fmla="*/ 528142 w 645613"/>
                  <a:gd name="connsiteY254" fmla="*/ 15030 h 473630"/>
                  <a:gd name="connsiteX255" fmla="*/ 540363 w 645613"/>
                  <a:gd name="connsiteY255" fmla="*/ 11278 h 473630"/>
                  <a:gd name="connsiteX256" fmla="*/ 542239 w 645613"/>
                  <a:gd name="connsiteY256" fmla="*/ 10335 h 473630"/>
                  <a:gd name="connsiteX257" fmla="*/ 550697 w 645613"/>
                  <a:gd name="connsiteY257" fmla="*/ 10335 h 473630"/>
                  <a:gd name="connsiteX258" fmla="*/ 557279 w 645613"/>
                  <a:gd name="connsiteY258" fmla="*/ 3753 h 473630"/>
                  <a:gd name="connsiteX259" fmla="*/ 560099 w 645613"/>
                  <a:gd name="connsiteY259" fmla="*/ 1876 h 473630"/>
                  <a:gd name="connsiteX260" fmla="*/ 575129 w 645613"/>
                  <a:gd name="connsiteY260" fmla="*/ 2819 h 473630"/>
                  <a:gd name="connsiteX261" fmla="*/ 577015 w 645613"/>
                  <a:gd name="connsiteY261" fmla="*/ 2819 h 473630"/>
                  <a:gd name="connsiteX262" fmla="*/ 588293 w 645613"/>
                  <a:gd name="connsiteY262" fmla="*/ 1876 h 473630"/>
                  <a:gd name="connsiteX263" fmla="*/ 595808 w 645613"/>
                  <a:gd name="connsiteY263" fmla="*/ 0 h 473630"/>
                  <a:gd name="connsiteX264" fmla="*/ 608962 w 645613"/>
                  <a:gd name="connsiteY264" fmla="*/ 9392 h 473630"/>
                  <a:gd name="connsiteX265" fmla="*/ 613658 w 645613"/>
                  <a:gd name="connsiteY265" fmla="*/ 8458 h 473630"/>
                  <a:gd name="connsiteX266" fmla="*/ 619306 w 645613"/>
                  <a:gd name="connsiteY266" fmla="*/ 2819 h 473630"/>
                  <a:gd name="connsiteX267" fmla="*/ 621183 w 645613"/>
                  <a:gd name="connsiteY267" fmla="*/ 1876 h 473630"/>
                  <a:gd name="connsiteX268" fmla="*/ 635279 w 645613"/>
                  <a:gd name="connsiteY268" fmla="*/ 2819 h 473630"/>
                  <a:gd name="connsiteX269" fmla="*/ 645614 w 645613"/>
                  <a:gd name="connsiteY269" fmla="*/ 10335 h 473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</a:cxnLst>
                <a:rect l="l" t="t" r="r" b="b"/>
                <a:pathLst>
                  <a:path w="645613" h="473630">
                    <a:moveTo>
                      <a:pt x="645614" y="10335"/>
                    </a:moveTo>
                    <a:lnTo>
                      <a:pt x="633393" y="27251"/>
                    </a:lnTo>
                    <a:lnTo>
                      <a:pt x="628698" y="31947"/>
                    </a:lnTo>
                    <a:lnTo>
                      <a:pt x="614601" y="55445"/>
                    </a:lnTo>
                    <a:lnTo>
                      <a:pt x="612724" y="59198"/>
                    </a:lnTo>
                    <a:lnTo>
                      <a:pt x="603323" y="85516"/>
                    </a:lnTo>
                    <a:lnTo>
                      <a:pt x="602380" y="88335"/>
                    </a:lnTo>
                    <a:lnTo>
                      <a:pt x="600504" y="90211"/>
                    </a:lnTo>
                    <a:lnTo>
                      <a:pt x="585473" y="104308"/>
                    </a:lnTo>
                    <a:lnTo>
                      <a:pt x="581711" y="108071"/>
                    </a:lnTo>
                    <a:lnTo>
                      <a:pt x="583587" y="121225"/>
                    </a:lnTo>
                    <a:lnTo>
                      <a:pt x="585473" y="123101"/>
                    </a:lnTo>
                    <a:lnTo>
                      <a:pt x="597684" y="137198"/>
                    </a:lnTo>
                    <a:lnTo>
                      <a:pt x="598627" y="139084"/>
                    </a:lnTo>
                    <a:lnTo>
                      <a:pt x="594865" y="154115"/>
                    </a:lnTo>
                    <a:lnTo>
                      <a:pt x="592988" y="156934"/>
                    </a:lnTo>
                    <a:lnTo>
                      <a:pt x="591112" y="158820"/>
                    </a:lnTo>
                    <a:lnTo>
                      <a:pt x="577949" y="168212"/>
                    </a:lnTo>
                    <a:lnTo>
                      <a:pt x="575129" y="171031"/>
                    </a:lnTo>
                    <a:lnTo>
                      <a:pt x="566671" y="178556"/>
                    </a:lnTo>
                    <a:lnTo>
                      <a:pt x="564794" y="180432"/>
                    </a:lnTo>
                    <a:lnTo>
                      <a:pt x="561032" y="184195"/>
                    </a:lnTo>
                    <a:lnTo>
                      <a:pt x="548821" y="201111"/>
                    </a:lnTo>
                    <a:lnTo>
                      <a:pt x="552574" y="204864"/>
                    </a:lnTo>
                    <a:lnTo>
                      <a:pt x="554460" y="205807"/>
                    </a:lnTo>
                    <a:lnTo>
                      <a:pt x="563852" y="217084"/>
                    </a:lnTo>
                    <a:lnTo>
                      <a:pt x="565737" y="219904"/>
                    </a:lnTo>
                    <a:lnTo>
                      <a:pt x="566671" y="222723"/>
                    </a:lnTo>
                    <a:lnTo>
                      <a:pt x="574196" y="247155"/>
                    </a:lnTo>
                    <a:lnTo>
                      <a:pt x="576072" y="249031"/>
                    </a:lnTo>
                    <a:lnTo>
                      <a:pt x="577949" y="250917"/>
                    </a:lnTo>
                    <a:lnTo>
                      <a:pt x="578892" y="252794"/>
                    </a:lnTo>
                    <a:lnTo>
                      <a:pt x="596741" y="279102"/>
                    </a:lnTo>
                    <a:lnTo>
                      <a:pt x="598627" y="281921"/>
                    </a:lnTo>
                    <a:lnTo>
                      <a:pt x="599570" y="283807"/>
                    </a:lnTo>
                    <a:lnTo>
                      <a:pt x="601447" y="286626"/>
                    </a:lnTo>
                    <a:lnTo>
                      <a:pt x="603323" y="301657"/>
                    </a:lnTo>
                    <a:lnTo>
                      <a:pt x="592045" y="312934"/>
                    </a:lnTo>
                    <a:lnTo>
                      <a:pt x="590169" y="315754"/>
                    </a:lnTo>
                    <a:lnTo>
                      <a:pt x="567614" y="333613"/>
                    </a:lnTo>
                    <a:lnTo>
                      <a:pt x="565737" y="336433"/>
                    </a:lnTo>
                    <a:lnTo>
                      <a:pt x="563852" y="341128"/>
                    </a:lnTo>
                    <a:lnTo>
                      <a:pt x="552574" y="365560"/>
                    </a:lnTo>
                    <a:lnTo>
                      <a:pt x="552574" y="373085"/>
                    </a:lnTo>
                    <a:lnTo>
                      <a:pt x="553517" y="389992"/>
                    </a:lnTo>
                    <a:lnTo>
                      <a:pt x="553517" y="391878"/>
                    </a:lnTo>
                    <a:lnTo>
                      <a:pt x="561975" y="408794"/>
                    </a:lnTo>
                    <a:lnTo>
                      <a:pt x="561975" y="420072"/>
                    </a:lnTo>
                    <a:lnTo>
                      <a:pt x="563852" y="422891"/>
                    </a:lnTo>
                    <a:lnTo>
                      <a:pt x="564794" y="434169"/>
                    </a:lnTo>
                    <a:lnTo>
                      <a:pt x="564794" y="439807"/>
                    </a:lnTo>
                    <a:lnTo>
                      <a:pt x="566671" y="467058"/>
                    </a:lnTo>
                    <a:lnTo>
                      <a:pt x="559156" y="468001"/>
                    </a:lnTo>
                    <a:lnTo>
                      <a:pt x="552574" y="468935"/>
                    </a:lnTo>
                    <a:lnTo>
                      <a:pt x="546935" y="471754"/>
                    </a:lnTo>
                    <a:lnTo>
                      <a:pt x="541306" y="472697"/>
                    </a:lnTo>
                    <a:lnTo>
                      <a:pt x="527209" y="473631"/>
                    </a:lnTo>
                    <a:lnTo>
                      <a:pt x="520627" y="472697"/>
                    </a:lnTo>
                    <a:lnTo>
                      <a:pt x="513112" y="473631"/>
                    </a:lnTo>
                    <a:lnTo>
                      <a:pt x="511226" y="473631"/>
                    </a:lnTo>
                    <a:lnTo>
                      <a:pt x="508406" y="472697"/>
                    </a:lnTo>
                    <a:lnTo>
                      <a:pt x="497129" y="471754"/>
                    </a:lnTo>
                    <a:lnTo>
                      <a:pt x="495252" y="470811"/>
                    </a:lnTo>
                    <a:lnTo>
                      <a:pt x="494310" y="468935"/>
                    </a:lnTo>
                    <a:lnTo>
                      <a:pt x="492433" y="467058"/>
                    </a:lnTo>
                    <a:lnTo>
                      <a:pt x="474574" y="458600"/>
                    </a:lnTo>
                    <a:lnTo>
                      <a:pt x="467059" y="450142"/>
                    </a:lnTo>
                    <a:lnTo>
                      <a:pt x="466125" y="449199"/>
                    </a:lnTo>
                    <a:lnTo>
                      <a:pt x="465182" y="444503"/>
                    </a:lnTo>
                    <a:lnTo>
                      <a:pt x="460477" y="430406"/>
                    </a:lnTo>
                    <a:lnTo>
                      <a:pt x="459543" y="429463"/>
                    </a:lnTo>
                    <a:lnTo>
                      <a:pt x="455781" y="425710"/>
                    </a:lnTo>
                    <a:lnTo>
                      <a:pt x="436045" y="426644"/>
                    </a:lnTo>
                    <a:lnTo>
                      <a:pt x="431349" y="426644"/>
                    </a:lnTo>
                    <a:lnTo>
                      <a:pt x="429473" y="425710"/>
                    </a:lnTo>
                    <a:lnTo>
                      <a:pt x="427587" y="424767"/>
                    </a:lnTo>
                    <a:lnTo>
                      <a:pt x="411613" y="419129"/>
                    </a:lnTo>
                    <a:lnTo>
                      <a:pt x="409737" y="417252"/>
                    </a:lnTo>
                    <a:lnTo>
                      <a:pt x="397516" y="403155"/>
                    </a:lnTo>
                    <a:lnTo>
                      <a:pt x="393754" y="399393"/>
                    </a:lnTo>
                    <a:lnTo>
                      <a:pt x="383419" y="396573"/>
                    </a:lnTo>
                    <a:lnTo>
                      <a:pt x="380600" y="397516"/>
                    </a:lnTo>
                    <a:lnTo>
                      <a:pt x="378724" y="397516"/>
                    </a:lnTo>
                    <a:lnTo>
                      <a:pt x="371208" y="400336"/>
                    </a:lnTo>
                    <a:lnTo>
                      <a:pt x="370265" y="399393"/>
                    </a:lnTo>
                    <a:lnTo>
                      <a:pt x="359931" y="400336"/>
                    </a:lnTo>
                    <a:lnTo>
                      <a:pt x="355225" y="395640"/>
                    </a:lnTo>
                    <a:lnTo>
                      <a:pt x="354292" y="392821"/>
                    </a:lnTo>
                    <a:lnTo>
                      <a:pt x="354292" y="390935"/>
                    </a:lnTo>
                    <a:lnTo>
                      <a:pt x="345834" y="387182"/>
                    </a:lnTo>
                    <a:lnTo>
                      <a:pt x="344891" y="388115"/>
                    </a:lnTo>
                    <a:lnTo>
                      <a:pt x="340195" y="396573"/>
                    </a:lnTo>
                    <a:lnTo>
                      <a:pt x="328917" y="393754"/>
                    </a:lnTo>
                    <a:lnTo>
                      <a:pt x="323279" y="392821"/>
                    </a:lnTo>
                    <a:lnTo>
                      <a:pt x="321402" y="392821"/>
                    </a:lnTo>
                    <a:lnTo>
                      <a:pt x="301666" y="400336"/>
                    </a:lnTo>
                    <a:lnTo>
                      <a:pt x="299780" y="407851"/>
                    </a:lnTo>
                    <a:lnTo>
                      <a:pt x="297904" y="410670"/>
                    </a:lnTo>
                    <a:lnTo>
                      <a:pt x="290389" y="418195"/>
                    </a:lnTo>
                    <a:lnTo>
                      <a:pt x="287569" y="417252"/>
                    </a:lnTo>
                    <a:lnTo>
                      <a:pt x="262195" y="416309"/>
                    </a:lnTo>
                    <a:lnTo>
                      <a:pt x="261252" y="415366"/>
                    </a:lnTo>
                    <a:lnTo>
                      <a:pt x="260309" y="412547"/>
                    </a:lnTo>
                    <a:lnTo>
                      <a:pt x="246221" y="405975"/>
                    </a:lnTo>
                    <a:lnTo>
                      <a:pt x="243402" y="406908"/>
                    </a:lnTo>
                    <a:lnTo>
                      <a:pt x="236820" y="409727"/>
                    </a:lnTo>
                    <a:lnTo>
                      <a:pt x="234944" y="409727"/>
                    </a:lnTo>
                    <a:lnTo>
                      <a:pt x="218961" y="418195"/>
                    </a:lnTo>
                    <a:lnTo>
                      <a:pt x="218027" y="418195"/>
                    </a:lnTo>
                    <a:lnTo>
                      <a:pt x="216141" y="417252"/>
                    </a:lnTo>
                    <a:lnTo>
                      <a:pt x="195472" y="409727"/>
                    </a:lnTo>
                    <a:lnTo>
                      <a:pt x="193586" y="409727"/>
                    </a:lnTo>
                    <a:lnTo>
                      <a:pt x="169155" y="405032"/>
                    </a:lnTo>
                    <a:lnTo>
                      <a:pt x="165402" y="403155"/>
                    </a:lnTo>
                    <a:lnTo>
                      <a:pt x="154124" y="398459"/>
                    </a:lnTo>
                    <a:lnTo>
                      <a:pt x="134388" y="391878"/>
                    </a:lnTo>
                    <a:lnTo>
                      <a:pt x="128749" y="383419"/>
                    </a:lnTo>
                    <a:lnTo>
                      <a:pt x="126863" y="382477"/>
                    </a:lnTo>
                    <a:lnTo>
                      <a:pt x="123111" y="381533"/>
                    </a:lnTo>
                    <a:lnTo>
                      <a:pt x="114652" y="381533"/>
                    </a:lnTo>
                    <a:lnTo>
                      <a:pt x="109947" y="383419"/>
                    </a:lnTo>
                    <a:lnTo>
                      <a:pt x="107137" y="384362"/>
                    </a:lnTo>
                    <a:lnTo>
                      <a:pt x="105251" y="383419"/>
                    </a:lnTo>
                    <a:lnTo>
                      <a:pt x="97736" y="384362"/>
                    </a:lnTo>
                    <a:lnTo>
                      <a:pt x="95860" y="386239"/>
                    </a:lnTo>
                    <a:lnTo>
                      <a:pt x="93040" y="387182"/>
                    </a:lnTo>
                    <a:lnTo>
                      <a:pt x="81763" y="393754"/>
                    </a:lnTo>
                    <a:lnTo>
                      <a:pt x="80820" y="394697"/>
                    </a:lnTo>
                    <a:lnTo>
                      <a:pt x="66723" y="390935"/>
                    </a:lnTo>
                    <a:lnTo>
                      <a:pt x="65780" y="389992"/>
                    </a:lnTo>
                    <a:lnTo>
                      <a:pt x="62027" y="378724"/>
                    </a:lnTo>
                    <a:lnTo>
                      <a:pt x="60141" y="377781"/>
                    </a:lnTo>
                    <a:lnTo>
                      <a:pt x="59207" y="377781"/>
                    </a:lnTo>
                    <a:lnTo>
                      <a:pt x="56388" y="376838"/>
                    </a:lnTo>
                    <a:lnTo>
                      <a:pt x="55445" y="367446"/>
                    </a:lnTo>
                    <a:lnTo>
                      <a:pt x="56388" y="365560"/>
                    </a:lnTo>
                    <a:lnTo>
                      <a:pt x="56388" y="356168"/>
                    </a:lnTo>
                    <a:lnTo>
                      <a:pt x="42291" y="337376"/>
                    </a:lnTo>
                    <a:lnTo>
                      <a:pt x="40415" y="335490"/>
                    </a:lnTo>
                    <a:lnTo>
                      <a:pt x="38529" y="334547"/>
                    </a:lnTo>
                    <a:lnTo>
                      <a:pt x="35709" y="332670"/>
                    </a:lnTo>
                    <a:lnTo>
                      <a:pt x="31956" y="310115"/>
                    </a:lnTo>
                    <a:lnTo>
                      <a:pt x="31014" y="308239"/>
                    </a:lnTo>
                    <a:lnTo>
                      <a:pt x="28194" y="302600"/>
                    </a:lnTo>
                    <a:lnTo>
                      <a:pt x="26318" y="295085"/>
                    </a:lnTo>
                    <a:lnTo>
                      <a:pt x="25375" y="293199"/>
                    </a:lnTo>
                    <a:lnTo>
                      <a:pt x="19736" y="286626"/>
                    </a:lnTo>
                    <a:lnTo>
                      <a:pt x="18793" y="279102"/>
                    </a:lnTo>
                    <a:lnTo>
                      <a:pt x="15040" y="275349"/>
                    </a:lnTo>
                    <a:lnTo>
                      <a:pt x="14097" y="273472"/>
                    </a:lnTo>
                    <a:lnTo>
                      <a:pt x="6582" y="271586"/>
                    </a:lnTo>
                    <a:lnTo>
                      <a:pt x="4696" y="270643"/>
                    </a:lnTo>
                    <a:lnTo>
                      <a:pt x="2819" y="262185"/>
                    </a:lnTo>
                    <a:lnTo>
                      <a:pt x="2819" y="257489"/>
                    </a:lnTo>
                    <a:lnTo>
                      <a:pt x="0" y="237754"/>
                    </a:lnTo>
                    <a:lnTo>
                      <a:pt x="0" y="230238"/>
                    </a:lnTo>
                    <a:lnTo>
                      <a:pt x="3762" y="221780"/>
                    </a:lnTo>
                    <a:lnTo>
                      <a:pt x="4696" y="219904"/>
                    </a:lnTo>
                    <a:lnTo>
                      <a:pt x="12221" y="214265"/>
                    </a:lnTo>
                    <a:lnTo>
                      <a:pt x="23498" y="206740"/>
                    </a:lnTo>
                    <a:lnTo>
                      <a:pt x="24432" y="203921"/>
                    </a:lnTo>
                    <a:lnTo>
                      <a:pt x="25375" y="202044"/>
                    </a:lnTo>
                    <a:lnTo>
                      <a:pt x="31014" y="194529"/>
                    </a:lnTo>
                    <a:lnTo>
                      <a:pt x="33833" y="192653"/>
                    </a:lnTo>
                    <a:lnTo>
                      <a:pt x="46044" y="190767"/>
                    </a:lnTo>
                    <a:lnTo>
                      <a:pt x="49806" y="190767"/>
                    </a:lnTo>
                    <a:lnTo>
                      <a:pt x="67666" y="196406"/>
                    </a:lnTo>
                    <a:lnTo>
                      <a:pt x="71418" y="198282"/>
                    </a:lnTo>
                    <a:lnTo>
                      <a:pt x="86459" y="196406"/>
                    </a:lnTo>
                    <a:lnTo>
                      <a:pt x="88335" y="195463"/>
                    </a:lnTo>
                    <a:lnTo>
                      <a:pt x="90221" y="193586"/>
                    </a:lnTo>
                    <a:lnTo>
                      <a:pt x="98679" y="190767"/>
                    </a:lnTo>
                    <a:lnTo>
                      <a:pt x="101489" y="189824"/>
                    </a:lnTo>
                    <a:lnTo>
                      <a:pt x="104318" y="188890"/>
                    </a:lnTo>
                    <a:lnTo>
                      <a:pt x="120291" y="193586"/>
                    </a:lnTo>
                    <a:lnTo>
                      <a:pt x="122168" y="194529"/>
                    </a:lnTo>
                    <a:lnTo>
                      <a:pt x="141904" y="198282"/>
                    </a:lnTo>
                    <a:lnTo>
                      <a:pt x="144723" y="198282"/>
                    </a:lnTo>
                    <a:lnTo>
                      <a:pt x="148485" y="197349"/>
                    </a:lnTo>
                    <a:lnTo>
                      <a:pt x="167278" y="190767"/>
                    </a:lnTo>
                    <a:lnTo>
                      <a:pt x="170097" y="188890"/>
                    </a:lnTo>
                    <a:lnTo>
                      <a:pt x="171040" y="187014"/>
                    </a:lnTo>
                    <a:lnTo>
                      <a:pt x="170097" y="176670"/>
                    </a:lnTo>
                    <a:lnTo>
                      <a:pt x="169155" y="173850"/>
                    </a:lnTo>
                    <a:lnTo>
                      <a:pt x="171040" y="164459"/>
                    </a:lnTo>
                    <a:lnTo>
                      <a:pt x="171974" y="162573"/>
                    </a:lnTo>
                    <a:lnTo>
                      <a:pt x="172917" y="160696"/>
                    </a:lnTo>
                    <a:lnTo>
                      <a:pt x="176679" y="142837"/>
                    </a:lnTo>
                    <a:lnTo>
                      <a:pt x="176679" y="137198"/>
                    </a:lnTo>
                    <a:lnTo>
                      <a:pt x="177613" y="111833"/>
                    </a:lnTo>
                    <a:lnTo>
                      <a:pt x="179499" y="113709"/>
                    </a:lnTo>
                    <a:lnTo>
                      <a:pt x="182309" y="115586"/>
                    </a:lnTo>
                    <a:lnTo>
                      <a:pt x="185138" y="116529"/>
                    </a:lnTo>
                    <a:lnTo>
                      <a:pt x="187014" y="117462"/>
                    </a:lnTo>
                    <a:lnTo>
                      <a:pt x="193586" y="120291"/>
                    </a:lnTo>
                    <a:lnTo>
                      <a:pt x="196406" y="120291"/>
                    </a:lnTo>
                    <a:lnTo>
                      <a:pt x="199225" y="119348"/>
                    </a:lnTo>
                    <a:lnTo>
                      <a:pt x="202044" y="117462"/>
                    </a:lnTo>
                    <a:lnTo>
                      <a:pt x="210503" y="113709"/>
                    </a:lnTo>
                    <a:lnTo>
                      <a:pt x="218961" y="113709"/>
                    </a:lnTo>
                    <a:lnTo>
                      <a:pt x="235877" y="116529"/>
                    </a:lnTo>
                    <a:lnTo>
                      <a:pt x="237763" y="115586"/>
                    </a:lnTo>
                    <a:lnTo>
                      <a:pt x="241516" y="112767"/>
                    </a:lnTo>
                    <a:lnTo>
                      <a:pt x="248098" y="109947"/>
                    </a:lnTo>
                    <a:lnTo>
                      <a:pt x="250917" y="109014"/>
                    </a:lnTo>
                    <a:lnTo>
                      <a:pt x="252794" y="108071"/>
                    </a:lnTo>
                    <a:lnTo>
                      <a:pt x="262195" y="110890"/>
                    </a:lnTo>
                    <a:lnTo>
                      <a:pt x="273472" y="118405"/>
                    </a:lnTo>
                    <a:lnTo>
                      <a:pt x="279111" y="118405"/>
                    </a:lnTo>
                    <a:lnTo>
                      <a:pt x="287569" y="115586"/>
                    </a:lnTo>
                    <a:lnTo>
                      <a:pt x="290389" y="114652"/>
                    </a:lnTo>
                    <a:lnTo>
                      <a:pt x="301666" y="119348"/>
                    </a:lnTo>
                    <a:lnTo>
                      <a:pt x="304486" y="121225"/>
                    </a:lnTo>
                    <a:lnTo>
                      <a:pt x="329860" y="124987"/>
                    </a:lnTo>
                    <a:lnTo>
                      <a:pt x="332670" y="122168"/>
                    </a:lnTo>
                    <a:lnTo>
                      <a:pt x="337375" y="116529"/>
                    </a:lnTo>
                    <a:lnTo>
                      <a:pt x="342071" y="111833"/>
                    </a:lnTo>
                    <a:lnTo>
                      <a:pt x="343948" y="109947"/>
                    </a:lnTo>
                    <a:lnTo>
                      <a:pt x="361807" y="104308"/>
                    </a:lnTo>
                    <a:lnTo>
                      <a:pt x="382477" y="94917"/>
                    </a:lnTo>
                    <a:lnTo>
                      <a:pt x="385296" y="93974"/>
                    </a:lnTo>
                    <a:lnTo>
                      <a:pt x="406917" y="86459"/>
                    </a:lnTo>
                    <a:lnTo>
                      <a:pt x="425711" y="84573"/>
                    </a:lnTo>
                    <a:lnTo>
                      <a:pt x="429473" y="82696"/>
                    </a:lnTo>
                    <a:lnTo>
                      <a:pt x="433226" y="80820"/>
                    </a:lnTo>
                    <a:lnTo>
                      <a:pt x="434169" y="78934"/>
                    </a:lnTo>
                    <a:lnTo>
                      <a:pt x="445446" y="69542"/>
                    </a:lnTo>
                    <a:lnTo>
                      <a:pt x="449208" y="68599"/>
                    </a:lnTo>
                    <a:lnTo>
                      <a:pt x="451085" y="68599"/>
                    </a:lnTo>
                    <a:lnTo>
                      <a:pt x="460477" y="62017"/>
                    </a:lnTo>
                    <a:lnTo>
                      <a:pt x="462363" y="61084"/>
                    </a:lnTo>
                    <a:lnTo>
                      <a:pt x="463306" y="58264"/>
                    </a:lnTo>
                    <a:lnTo>
                      <a:pt x="457667" y="44168"/>
                    </a:lnTo>
                    <a:lnTo>
                      <a:pt x="455781" y="42291"/>
                    </a:lnTo>
                    <a:lnTo>
                      <a:pt x="453904" y="41348"/>
                    </a:lnTo>
                    <a:lnTo>
                      <a:pt x="451085" y="39472"/>
                    </a:lnTo>
                    <a:lnTo>
                      <a:pt x="445446" y="24432"/>
                    </a:lnTo>
                    <a:lnTo>
                      <a:pt x="442627" y="22555"/>
                    </a:lnTo>
                    <a:lnTo>
                      <a:pt x="434169" y="13154"/>
                    </a:lnTo>
                    <a:lnTo>
                      <a:pt x="433226" y="10335"/>
                    </a:lnTo>
                    <a:lnTo>
                      <a:pt x="436045" y="0"/>
                    </a:lnTo>
                    <a:lnTo>
                      <a:pt x="444503" y="2819"/>
                    </a:lnTo>
                    <a:lnTo>
                      <a:pt x="447323" y="4696"/>
                    </a:lnTo>
                    <a:lnTo>
                      <a:pt x="449208" y="6572"/>
                    </a:lnTo>
                    <a:lnTo>
                      <a:pt x="469878" y="1876"/>
                    </a:lnTo>
                    <a:lnTo>
                      <a:pt x="473640" y="943"/>
                    </a:lnTo>
                    <a:lnTo>
                      <a:pt x="487737" y="4696"/>
                    </a:lnTo>
                    <a:lnTo>
                      <a:pt x="490557" y="6572"/>
                    </a:lnTo>
                    <a:lnTo>
                      <a:pt x="493376" y="6572"/>
                    </a:lnTo>
                    <a:lnTo>
                      <a:pt x="503711" y="7515"/>
                    </a:lnTo>
                    <a:lnTo>
                      <a:pt x="507473" y="8458"/>
                    </a:lnTo>
                    <a:lnTo>
                      <a:pt x="510283" y="10335"/>
                    </a:lnTo>
                    <a:lnTo>
                      <a:pt x="519684" y="14097"/>
                    </a:lnTo>
                    <a:lnTo>
                      <a:pt x="523446" y="15030"/>
                    </a:lnTo>
                    <a:lnTo>
                      <a:pt x="528142" y="15030"/>
                    </a:lnTo>
                    <a:lnTo>
                      <a:pt x="540363" y="11278"/>
                    </a:lnTo>
                    <a:lnTo>
                      <a:pt x="542239" y="10335"/>
                    </a:lnTo>
                    <a:lnTo>
                      <a:pt x="550697" y="10335"/>
                    </a:lnTo>
                    <a:lnTo>
                      <a:pt x="557279" y="3753"/>
                    </a:lnTo>
                    <a:lnTo>
                      <a:pt x="560099" y="1876"/>
                    </a:lnTo>
                    <a:lnTo>
                      <a:pt x="575129" y="2819"/>
                    </a:lnTo>
                    <a:lnTo>
                      <a:pt x="577015" y="2819"/>
                    </a:lnTo>
                    <a:lnTo>
                      <a:pt x="588293" y="1876"/>
                    </a:lnTo>
                    <a:lnTo>
                      <a:pt x="595808" y="0"/>
                    </a:lnTo>
                    <a:lnTo>
                      <a:pt x="608962" y="9392"/>
                    </a:lnTo>
                    <a:lnTo>
                      <a:pt x="613658" y="8458"/>
                    </a:lnTo>
                    <a:lnTo>
                      <a:pt x="619306" y="2819"/>
                    </a:lnTo>
                    <a:lnTo>
                      <a:pt x="621183" y="1876"/>
                    </a:lnTo>
                    <a:lnTo>
                      <a:pt x="635279" y="2819"/>
                    </a:lnTo>
                    <a:lnTo>
                      <a:pt x="645614" y="10335"/>
                    </a:ln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32C6CA55-3D3F-9A13-0494-FC473E2B41BC}"/>
                  </a:ext>
                </a:extLst>
              </p:cNvPr>
              <p:cNvSpPr/>
              <p:nvPr/>
            </p:nvSpPr>
            <p:spPr>
              <a:xfrm>
                <a:off x="4871371" y="4103555"/>
                <a:ext cx="907351" cy="1136685"/>
              </a:xfrm>
              <a:custGeom>
                <a:avLst/>
                <a:gdLst>
                  <a:gd name="connsiteX0" fmla="*/ 237763 w 684142"/>
                  <a:gd name="connsiteY0" fmla="*/ 34776 h 857059"/>
                  <a:gd name="connsiteX1" fmla="*/ 242459 w 684142"/>
                  <a:gd name="connsiteY1" fmla="*/ 35709 h 857059"/>
                  <a:gd name="connsiteX2" fmla="*/ 255613 w 684142"/>
                  <a:gd name="connsiteY2" fmla="*/ 34776 h 857059"/>
                  <a:gd name="connsiteX3" fmla="*/ 259375 w 684142"/>
                  <a:gd name="connsiteY3" fmla="*/ 36652 h 857059"/>
                  <a:gd name="connsiteX4" fmla="*/ 265957 w 684142"/>
                  <a:gd name="connsiteY4" fmla="*/ 31956 h 857059"/>
                  <a:gd name="connsiteX5" fmla="*/ 271596 w 684142"/>
                  <a:gd name="connsiteY5" fmla="*/ 28194 h 857059"/>
                  <a:gd name="connsiteX6" fmla="*/ 273472 w 684142"/>
                  <a:gd name="connsiteY6" fmla="*/ 24441 h 857059"/>
                  <a:gd name="connsiteX7" fmla="*/ 277235 w 684142"/>
                  <a:gd name="connsiteY7" fmla="*/ 10344 h 857059"/>
                  <a:gd name="connsiteX8" fmla="*/ 286626 w 684142"/>
                  <a:gd name="connsiteY8" fmla="*/ 0 h 857059"/>
                  <a:gd name="connsiteX9" fmla="*/ 290389 w 684142"/>
                  <a:gd name="connsiteY9" fmla="*/ 0 h 857059"/>
                  <a:gd name="connsiteX10" fmla="*/ 293208 w 684142"/>
                  <a:gd name="connsiteY10" fmla="*/ 943 h 857059"/>
                  <a:gd name="connsiteX11" fmla="*/ 309181 w 684142"/>
                  <a:gd name="connsiteY11" fmla="*/ 16916 h 857059"/>
                  <a:gd name="connsiteX12" fmla="*/ 324222 w 684142"/>
                  <a:gd name="connsiteY12" fmla="*/ 27261 h 857059"/>
                  <a:gd name="connsiteX13" fmla="*/ 343957 w 684142"/>
                  <a:gd name="connsiteY13" fmla="*/ 41358 h 857059"/>
                  <a:gd name="connsiteX14" fmla="*/ 347710 w 684142"/>
                  <a:gd name="connsiteY14" fmla="*/ 47930 h 857059"/>
                  <a:gd name="connsiteX15" fmla="*/ 352415 w 684142"/>
                  <a:gd name="connsiteY15" fmla="*/ 51692 h 857059"/>
                  <a:gd name="connsiteX16" fmla="*/ 381543 w 684142"/>
                  <a:gd name="connsiteY16" fmla="*/ 73304 h 857059"/>
                  <a:gd name="connsiteX17" fmla="*/ 387182 w 684142"/>
                  <a:gd name="connsiteY17" fmla="*/ 77067 h 857059"/>
                  <a:gd name="connsiteX18" fmla="*/ 390944 w 684142"/>
                  <a:gd name="connsiteY18" fmla="*/ 79886 h 857059"/>
                  <a:gd name="connsiteX19" fmla="*/ 397516 w 684142"/>
                  <a:gd name="connsiteY19" fmla="*/ 84582 h 857059"/>
                  <a:gd name="connsiteX20" fmla="*/ 404098 w 684142"/>
                  <a:gd name="connsiteY20" fmla="*/ 90221 h 857059"/>
                  <a:gd name="connsiteX21" fmla="*/ 412556 w 684142"/>
                  <a:gd name="connsiteY21" fmla="*/ 94917 h 857059"/>
                  <a:gd name="connsiteX22" fmla="*/ 466125 w 684142"/>
                  <a:gd name="connsiteY22" fmla="*/ 122168 h 857059"/>
                  <a:gd name="connsiteX23" fmla="*/ 483975 w 684142"/>
                  <a:gd name="connsiteY23" fmla="*/ 138151 h 857059"/>
                  <a:gd name="connsiteX24" fmla="*/ 487737 w 684142"/>
                  <a:gd name="connsiteY24" fmla="*/ 140970 h 857059"/>
                  <a:gd name="connsiteX25" fmla="*/ 493376 w 684142"/>
                  <a:gd name="connsiteY25" fmla="*/ 142847 h 857059"/>
                  <a:gd name="connsiteX26" fmla="*/ 507473 w 684142"/>
                  <a:gd name="connsiteY26" fmla="*/ 146609 h 857059"/>
                  <a:gd name="connsiteX27" fmla="*/ 512169 w 684142"/>
                  <a:gd name="connsiteY27" fmla="*/ 146609 h 857059"/>
                  <a:gd name="connsiteX28" fmla="*/ 515931 w 684142"/>
                  <a:gd name="connsiteY28" fmla="*/ 144723 h 857059"/>
                  <a:gd name="connsiteX29" fmla="*/ 526266 w 684142"/>
                  <a:gd name="connsiteY29" fmla="*/ 136265 h 857059"/>
                  <a:gd name="connsiteX30" fmla="*/ 528142 w 684142"/>
                  <a:gd name="connsiteY30" fmla="*/ 132512 h 857059"/>
                  <a:gd name="connsiteX31" fmla="*/ 529085 w 684142"/>
                  <a:gd name="connsiteY31" fmla="*/ 127806 h 857059"/>
                  <a:gd name="connsiteX32" fmla="*/ 530028 w 684142"/>
                  <a:gd name="connsiteY32" fmla="*/ 119348 h 857059"/>
                  <a:gd name="connsiteX33" fmla="*/ 543182 w 684142"/>
                  <a:gd name="connsiteY33" fmla="*/ 123111 h 857059"/>
                  <a:gd name="connsiteX34" fmla="*/ 550698 w 684142"/>
                  <a:gd name="connsiteY34" fmla="*/ 124987 h 857059"/>
                  <a:gd name="connsiteX35" fmla="*/ 552574 w 684142"/>
                  <a:gd name="connsiteY35" fmla="*/ 129692 h 857059"/>
                  <a:gd name="connsiteX36" fmla="*/ 553517 w 684142"/>
                  <a:gd name="connsiteY36" fmla="*/ 132512 h 857059"/>
                  <a:gd name="connsiteX37" fmla="*/ 565737 w 684142"/>
                  <a:gd name="connsiteY37" fmla="*/ 144723 h 857059"/>
                  <a:gd name="connsiteX38" fmla="*/ 571376 w 684142"/>
                  <a:gd name="connsiteY38" fmla="*/ 148485 h 857059"/>
                  <a:gd name="connsiteX39" fmla="*/ 575138 w 684142"/>
                  <a:gd name="connsiteY39" fmla="*/ 150362 h 857059"/>
                  <a:gd name="connsiteX40" fmla="*/ 578891 w 684142"/>
                  <a:gd name="connsiteY40" fmla="*/ 152248 h 857059"/>
                  <a:gd name="connsiteX41" fmla="*/ 585473 w 684142"/>
                  <a:gd name="connsiteY41" fmla="*/ 154124 h 857059"/>
                  <a:gd name="connsiteX42" fmla="*/ 599570 w 684142"/>
                  <a:gd name="connsiteY42" fmla="*/ 166345 h 857059"/>
                  <a:gd name="connsiteX43" fmla="*/ 599570 w 684142"/>
                  <a:gd name="connsiteY43" fmla="*/ 171040 h 857059"/>
                  <a:gd name="connsiteX44" fmla="*/ 606142 w 684142"/>
                  <a:gd name="connsiteY44" fmla="*/ 185138 h 857059"/>
                  <a:gd name="connsiteX45" fmla="*/ 606142 w 684142"/>
                  <a:gd name="connsiteY45" fmla="*/ 188890 h 857059"/>
                  <a:gd name="connsiteX46" fmla="*/ 613667 w 684142"/>
                  <a:gd name="connsiteY46" fmla="*/ 201111 h 857059"/>
                  <a:gd name="connsiteX47" fmla="*/ 615544 w 684142"/>
                  <a:gd name="connsiteY47" fmla="*/ 204873 h 857059"/>
                  <a:gd name="connsiteX48" fmla="*/ 616487 w 684142"/>
                  <a:gd name="connsiteY48" fmla="*/ 219904 h 857059"/>
                  <a:gd name="connsiteX49" fmla="*/ 618363 w 684142"/>
                  <a:gd name="connsiteY49" fmla="*/ 224609 h 857059"/>
                  <a:gd name="connsiteX50" fmla="*/ 628698 w 684142"/>
                  <a:gd name="connsiteY50" fmla="*/ 231181 h 857059"/>
                  <a:gd name="connsiteX51" fmla="*/ 633403 w 684142"/>
                  <a:gd name="connsiteY51" fmla="*/ 229305 h 857059"/>
                  <a:gd name="connsiteX52" fmla="*/ 650319 w 684142"/>
                  <a:gd name="connsiteY52" fmla="*/ 224609 h 857059"/>
                  <a:gd name="connsiteX53" fmla="*/ 655949 w 684142"/>
                  <a:gd name="connsiteY53" fmla="*/ 222723 h 857059"/>
                  <a:gd name="connsiteX54" fmla="*/ 659711 w 684142"/>
                  <a:gd name="connsiteY54" fmla="*/ 224609 h 857059"/>
                  <a:gd name="connsiteX55" fmla="*/ 665350 w 684142"/>
                  <a:gd name="connsiteY55" fmla="*/ 227428 h 857059"/>
                  <a:gd name="connsiteX56" fmla="*/ 679447 w 684142"/>
                  <a:gd name="connsiteY56" fmla="*/ 235887 h 857059"/>
                  <a:gd name="connsiteX57" fmla="*/ 684143 w 684142"/>
                  <a:gd name="connsiteY57" fmla="*/ 259375 h 857059"/>
                  <a:gd name="connsiteX58" fmla="*/ 682266 w 684142"/>
                  <a:gd name="connsiteY58" fmla="*/ 265014 h 857059"/>
                  <a:gd name="connsiteX59" fmla="*/ 671932 w 684142"/>
                  <a:gd name="connsiteY59" fmla="*/ 290389 h 857059"/>
                  <a:gd name="connsiteX60" fmla="*/ 670046 w 684142"/>
                  <a:gd name="connsiteY60" fmla="*/ 294142 h 857059"/>
                  <a:gd name="connsiteX61" fmla="*/ 667226 w 684142"/>
                  <a:gd name="connsiteY61" fmla="*/ 298847 h 857059"/>
                  <a:gd name="connsiteX62" fmla="*/ 660654 w 684142"/>
                  <a:gd name="connsiteY62" fmla="*/ 312001 h 857059"/>
                  <a:gd name="connsiteX63" fmla="*/ 659711 w 684142"/>
                  <a:gd name="connsiteY63" fmla="*/ 316706 h 857059"/>
                  <a:gd name="connsiteX64" fmla="*/ 660654 w 684142"/>
                  <a:gd name="connsiteY64" fmla="*/ 328917 h 857059"/>
                  <a:gd name="connsiteX65" fmla="*/ 670989 w 684142"/>
                  <a:gd name="connsiteY65" fmla="*/ 336433 h 857059"/>
                  <a:gd name="connsiteX66" fmla="*/ 672865 w 684142"/>
                  <a:gd name="connsiteY66" fmla="*/ 349596 h 857059"/>
                  <a:gd name="connsiteX67" fmla="*/ 679447 w 684142"/>
                  <a:gd name="connsiteY67" fmla="*/ 359931 h 857059"/>
                  <a:gd name="connsiteX68" fmla="*/ 673808 w 684142"/>
                  <a:gd name="connsiteY68" fmla="*/ 372151 h 857059"/>
                  <a:gd name="connsiteX69" fmla="*/ 670989 w 684142"/>
                  <a:gd name="connsiteY69" fmla="*/ 375904 h 857059"/>
                  <a:gd name="connsiteX70" fmla="*/ 666293 w 684142"/>
                  <a:gd name="connsiteY70" fmla="*/ 392821 h 857059"/>
                  <a:gd name="connsiteX71" fmla="*/ 666293 w 684142"/>
                  <a:gd name="connsiteY71" fmla="*/ 408794 h 857059"/>
                  <a:gd name="connsiteX72" fmla="*/ 671932 w 684142"/>
                  <a:gd name="connsiteY72" fmla="*/ 415376 h 857059"/>
                  <a:gd name="connsiteX73" fmla="*/ 675684 w 684142"/>
                  <a:gd name="connsiteY73" fmla="*/ 418195 h 857059"/>
                  <a:gd name="connsiteX74" fmla="*/ 678504 w 684142"/>
                  <a:gd name="connsiteY74" fmla="*/ 421958 h 857059"/>
                  <a:gd name="connsiteX75" fmla="*/ 679447 w 684142"/>
                  <a:gd name="connsiteY75" fmla="*/ 422891 h 857059"/>
                  <a:gd name="connsiteX76" fmla="*/ 670989 w 684142"/>
                  <a:gd name="connsiteY76" fmla="*/ 429473 h 857059"/>
                  <a:gd name="connsiteX77" fmla="*/ 667226 w 684142"/>
                  <a:gd name="connsiteY77" fmla="*/ 430416 h 857059"/>
                  <a:gd name="connsiteX78" fmla="*/ 652196 w 684142"/>
                  <a:gd name="connsiteY78" fmla="*/ 422891 h 857059"/>
                  <a:gd name="connsiteX79" fmla="*/ 652196 w 684142"/>
                  <a:gd name="connsiteY79" fmla="*/ 375904 h 857059"/>
                  <a:gd name="connsiteX80" fmla="*/ 641861 w 684142"/>
                  <a:gd name="connsiteY80" fmla="*/ 358054 h 857059"/>
                  <a:gd name="connsiteX81" fmla="*/ 624002 w 684142"/>
                  <a:gd name="connsiteY81" fmla="*/ 327974 h 857059"/>
                  <a:gd name="connsiteX82" fmla="*/ 622125 w 684142"/>
                  <a:gd name="connsiteY82" fmla="*/ 322336 h 857059"/>
                  <a:gd name="connsiteX83" fmla="*/ 606142 w 684142"/>
                  <a:gd name="connsiteY83" fmla="*/ 306362 h 857059"/>
                  <a:gd name="connsiteX84" fmla="*/ 603323 w 684142"/>
                  <a:gd name="connsiteY84" fmla="*/ 301666 h 857059"/>
                  <a:gd name="connsiteX85" fmla="*/ 601446 w 684142"/>
                  <a:gd name="connsiteY85" fmla="*/ 297904 h 857059"/>
                  <a:gd name="connsiteX86" fmla="*/ 590169 w 684142"/>
                  <a:gd name="connsiteY86" fmla="*/ 284750 h 857059"/>
                  <a:gd name="connsiteX87" fmla="*/ 585473 w 684142"/>
                  <a:gd name="connsiteY87" fmla="*/ 282873 h 857059"/>
                  <a:gd name="connsiteX88" fmla="*/ 574196 w 684142"/>
                  <a:gd name="connsiteY88" fmla="*/ 277235 h 857059"/>
                  <a:gd name="connsiteX89" fmla="*/ 556336 w 684142"/>
                  <a:gd name="connsiteY89" fmla="*/ 275349 h 857059"/>
                  <a:gd name="connsiteX90" fmla="*/ 538486 w 684142"/>
                  <a:gd name="connsiteY90" fmla="*/ 266891 h 857059"/>
                  <a:gd name="connsiteX91" fmla="*/ 536600 w 684142"/>
                  <a:gd name="connsiteY91" fmla="*/ 270653 h 857059"/>
                  <a:gd name="connsiteX92" fmla="*/ 522503 w 684142"/>
                  <a:gd name="connsiteY92" fmla="*/ 268776 h 857059"/>
                  <a:gd name="connsiteX93" fmla="*/ 506530 w 684142"/>
                  <a:gd name="connsiteY93" fmla="*/ 270653 h 857059"/>
                  <a:gd name="connsiteX94" fmla="*/ 498072 w 684142"/>
                  <a:gd name="connsiteY94" fmla="*/ 279111 h 857059"/>
                  <a:gd name="connsiteX95" fmla="*/ 475517 w 684142"/>
                  <a:gd name="connsiteY95" fmla="*/ 277235 h 857059"/>
                  <a:gd name="connsiteX96" fmla="*/ 470821 w 684142"/>
                  <a:gd name="connsiteY96" fmla="*/ 289446 h 857059"/>
                  <a:gd name="connsiteX97" fmla="*/ 466125 w 684142"/>
                  <a:gd name="connsiteY97" fmla="*/ 287569 h 857059"/>
                  <a:gd name="connsiteX98" fmla="*/ 451085 w 684142"/>
                  <a:gd name="connsiteY98" fmla="*/ 283807 h 857059"/>
                  <a:gd name="connsiteX99" fmla="*/ 448266 w 684142"/>
                  <a:gd name="connsiteY99" fmla="*/ 285693 h 857059"/>
                  <a:gd name="connsiteX100" fmla="*/ 449209 w 684142"/>
                  <a:gd name="connsiteY100" fmla="*/ 303543 h 857059"/>
                  <a:gd name="connsiteX101" fmla="*/ 429473 w 684142"/>
                  <a:gd name="connsiteY101" fmla="*/ 306362 h 857059"/>
                  <a:gd name="connsiteX102" fmla="*/ 422891 w 684142"/>
                  <a:gd name="connsiteY102" fmla="*/ 332680 h 857059"/>
                  <a:gd name="connsiteX103" fmla="*/ 409737 w 684142"/>
                  <a:gd name="connsiteY103" fmla="*/ 340195 h 857059"/>
                  <a:gd name="connsiteX104" fmla="*/ 402222 w 684142"/>
                  <a:gd name="connsiteY104" fmla="*/ 350530 h 857059"/>
                  <a:gd name="connsiteX105" fmla="*/ 400336 w 684142"/>
                  <a:gd name="connsiteY105" fmla="*/ 353349 h 857059"/>
                  <a:gd name="connsiteX106" fmla="*/ 392821 w 684142"/>
                  <a:gd name="connsiteY106" fmla="*/ 348653 h 857059"/>
                  <a:gd name="connsiteX107" fmla="*/ 385305 w 684142"/>
                  <a:gd name="connsiteY107" fmla="*/ 355235 h 857059"/>
                  <a:gd name="connsiteX108" fmla="*/ 387182 w 684142"/>
                  <a:gd name="connsiteY108" fmla="*/ 358988 h 857059"/>
                  <a:gd name="connsiteX109" fmla="*/ 388125 w 684142"/>
                  <a:gd name="connsiteY109" fmla="*/ 366503 h 857059"/>
                  <a:gd name="connsiteX110" fmla="*/ 373085 w 684142"/>
                  <a:gd name="connsiteY110" fmla="*/ 364627 h 857059"/>
                  <a:gd name="connsiteX111" fmla="*/ 368389 w 684142"/>
                  <a:gd name="connsiteY111" fmla="*/ 378724 h 857059"/>
                  <a:gd name="connsiteX112" fmla="*/ 374028 w 684142"/>
                  <a:gd name="connsiteY112" fmla="*/ 383419 h 857059"/>
                  <a:gd name="connsiteX113" fmla="*/ 374961 w 684142"/>
                  <a:gd name="connsiteY113" fmla="*/ 387182 h 857059"/>
                  <a:gd name="connsiteX114" fmla="*/ 374961 w 684142"/>
                  <a:gd name="connsiteY114" fmla="*/ 392821 h 857059"/>
                  <a:gd name="connsiteX115" fmla="*/ 378723 w 684142"/>
                  <a:gd name="connsiteY115" fmla="*/ 394697 h 857059"/>
                  <a:gd name="connsiteX116" fmla="*/ 381543 w 684142"/>
                  <a:gd name="connsiteY116" fmla="*/ 400336 h 857059"/>
                  <a:gd name="connsiteX117" fmla="*/ 385305 w 684142"/>
                  <a:gd name="connsiteY117" fmla="*/ 408794 h 857059"/>
                  <a:gd name="connsiteX118" fmla="*/ 391878 w 684142"/>
                  <a:gd name="connsiteY118" fmla="*/ 444513 h 857059"/>
                  <a:gd name="connsiteX119" fmla="*/ 390001 w 684142"/>
                  <a:gd name="connsiteY119" fmla="*/ 448266 h 857059"/>
                  <a:gd name="connsiteX120" fmla="*/ 383419 w 684142"/>
                  <a:gd name="connsiteY120" fmla="*/ 478336 h 857059"/>
                  <a:gd name="connsiteX121" fmla="*/ 368389 w 684142"/>
                  <a:gd name="connsiteY121" fmla="*/ 490557 h 857059"/>
                  <a:gd name="connsiteX122" fmla="*/ 362750 w 684142"/>
                  <a:gd name="connsiteY122" fmla="*/ 505597 h 857059"/>
                  <a:gd name="connsiteX123" fmla="*/ 355225 w 684142"/>
                  <a:gd name="connsiteY123" fmla="*/ 515931 h 857059"/>
                  <a:gd name="connsiteX124" fmla="*/ 348653 w 684142"/>
                  <a:gd name="connsiteY124" fmla="*/ 522513 h 857059"/>
                  <a:gd name="connsiteX125" fmla="*/ 344891 w 684142"/>
                  <a:gd name="connsiteY125" fmla="*/ 531905 h 857059"/>
                  <a:gd name="connsiteX126" fmla="*/ 343014 w 684142"/>
                  <a:gd name="connsiteY126" fmla="*/ 536600 h 857059"/>
                  <a:gd name="connsiteX127" fmla="*/ 338318 w 684142"/>
                  <a:gd name="connsiteY127" fmla="*/ 547878 h 857059"/>
                  <a:gd name="connsiteX128" fmla="*/ 338318 w 684142"/>
                  <a:gd name="connsiteY128" fmla="*/ 551640 h 857059"/>
                  <a:gd name="connsiteX129" fmla="*/ 342071 w 684142"/>
                  <a:gd name="connsiteY129" fmla="*/ 560099 h 857059"/>
                  <a:gd name="connsiteX130" fmla="*/ 340195 w 684142"/>
                  <a:gd name="connsiteY130" fmla="*/ 564794 h 857059"/>
                  <a:gd name="connsiteX131" fmla="*/ 329860 w 684142"/>
                  <a:gd name="connsiteY131" fmla="*/ 575139 h 857059"/>
                  <a:gd name="connsiteX132" fmla="*/ 328917 w 684142"/>
                  <a:gd name="connsiteY132" fmla="*/ 578891 h 857059"/>
                  <a:gd name="connsiteX133" fmla="*/ 327974 w 684142"/>
                  <a:gd name="connsiteY133" fmla="*/ 594874 h 857059"/>
                  <a:gd name="connsiteX134" fmla="*/ 342071 w 684142"/>
                  <a:gd name="connsiteY134" fmla="*/ 608028 h 857059"/>
                  <a:gd name="connsiteX135" fmla="*/ 340195 w 684142"/>
                  <a:gd name="connsiteY135" fmla="*/ 613667 h 857059"/>
                  <a:gd name="connsiteX136" fmla="*/ 331737 w 684142"/>
                  <a:gd name="connsiteY136" fmla="*/ 639032 h 857059"/>
                  <a:gd name="connsiteX137" fmla="*/ 333613 w 684142"/>
                  <a:gd name="connsiteY137" fmla="*/ 641861 h 857059"/>
                  <a:gd name="connsiteX138" fmla="*/ 336432 w 684142"/>
                  <a:gd name="connsiteY138" fmla="*/ 654072 h 857059"/>
                  <a:gd name="connsiteX139" fmla="*/ 333613 w 684142"/>
                  <a:gd name="connsiteY139" fmla="*/ 655958 h 857059"/>
                  <a:gd name="connsiteX140" fmla="*/ 322336 w 684142"/>
                  <a:gd name="connsiteY140" fmla="*/ 658768 h 857059"/>
                  <a:gd name="connsiteX141" fmla="*/ 320459 w 684142"/>
                  <a:gd name="connsiteY141" fmla="*/ 670046 h 857059"/>
                  <a:gd name="connsiteX142" fmla="*/ 320459 w 684142"/>
                  <a:gd name="connsiteY142" fmla="*/ 673808 h 857059"/>
                  <a:gd name="connsiteX143" fmla="*/ 314820 w 684142"/>
                  <a:gd name="connsiteY143" fmla="*/ 679447 h 857059"/>
                  <a:gd name="connsiteX144" fmla="*/ 306362 w 684142"/>
                  <a:gd name="connsiteY144" fmla="*/ 696363 h 857059"/>
                  <a:gd name="connsiteX145" fmla="*/ 298847 w 684142"/>
                  <a:gd name="connsiteY145" fmla="*/ 695420 h 857059"/>
                  <a:gd name="connsiteX146" fmla="*/ 295085 w 684142"/>
                  <a:gd name="connsiteY146" fmla="*/ 695420 h 857059"/>
                  <a:gd name="connsiteX147" fmla="*/ 293208 w 684142"/>
                  <a:gd name="connsiteY147" fmla="*/ 699183 h 857059"/>
                  <a:gd name="connsiteX148" fmla="*/ 293208 w 684142"/>
                  <a:gd name="connsiteY148" fmla="*/ 716099 h 857059"/>
                  <a:gd name="connsiteX149" fmla="*/ 268776 w 684142"/>
                  <a:gd name="connsiteY149" fmla="*/ 729253 h 857059"/>
                  <a:gd name="connsiteX150" fmla="*/ 266890 w 684142"/>
                  <a:gd name="connsiteY150" fmla="*/ 732073 h 857059"/>
                  <a:gd name="connsiteX151" fmla="*/ 260318 w 684142"/>
                  <a:gd name="connsiteY151" fmla="*/ 745226 h 857059"/>
                  <a:gd name="connsiteX152" fmla="*/ 259375 w 684142"/>
                  <a:gd name="connsiteY152" fmla="*/ 749932 h 857059"/>
                  <a:gd name="connsiteX153" fmla="*/ 259375 w 684142"/>
                  <a:gd name="connsiteY153" fmla="*/ 753685 h 857059"/>
                  <a:gd name="connsiteX154" fmla="*/ 250917 w 684142"/>
                  <a:gd name="connsiteY154" fmla="*/ 763086 h 857059"/>
                  <a:gd name="connsiteX155" fmla="*/ 248098 w 684142"/>
                  <a:gd name="connsiteY155" fmla="*/ 766848 h 857059"/>
                  <a:gd name="connsiteX156" fmla="*/ 243402 w 684142"/>
                  <a:gd name="connsiteY156" fmla="*/ 780002 h 857059"/>
                  <a:gd name="connsiteX157" fmla="*/ 254680 w 684142"/>
                  <a:gd name="connsiteY157" fmla="*/ 786575 h 857059"/>
                  <a:gd name="connsiteX158" fmla="*/ 257499 w 684142"/>
                  <a:gd name="connsiteY158" fmla="*/ 791280 h 857059"/>
                  <a:gd name="connsiteX159" fmla="*/ 258432 w 684142"/>
                  <a:gd name="connsiteY159" fmla="*/ 795042 h 857059"/>
                  <a:gd name="connsiteX160" fmla="*/ 253737 w 684142"/>
                  <a:gd name="connsiteY160" fmla="*/ 806320 h 857059"/>
                  <a:gd name="connsiteX161" fmla="*/ 249974 w 684142"/>
                  <a:gd name="connsiteY161" fmla="*/ 808196 h 857059"/>
                  <a:gd name="connsiteX162" fmla="*/ 245278 w 684142"/>
                  <a:gd name="connsiteY162" fmla="*/ 811949 h 857059"/>
                  <a:gd name="connsiteX163" fmla="*/ 245278 w 684142"/>
                  <a:gd name="connsiteY163" fmla="*/ 825113 h 857059"/>
                  <a:gd name="connsiteX164" fmla="*/ 242459 w 684142"/>
                  <a:gd name="connsiteY164" fmla="*/ 826989 h 857059"/>
                  <a:gd name="connsiteX165" fmla="*/ 231181 w 684142"/>
                  <a:gd name="connsiteY165" fmla="*/ 833571 h 857059"/>
                  <a:gd name="connsiteX166" fmla="*/ 227428 w 684142"/>
                  <a:gd name="connsiteY166" fmla="*/ 835447 h 857059"/>
                  <a:gd name="connsiteX167" fmla="*/ 215208 w 684142"/>
                  <a:gd name="connsiteY167" fmla="*/ 846725 h 857059"/>
                  <a:gd name="connsiteX168" fmla="*/ 212388 w 684142"/>
                  <a:gd name="connsiteY168" fmla="*/ 850487 h 857059"/>
                  <a:gd name="connsiteX169" fmla="*/ 207693 w 684142"/>
                  <a:gd name="connsiteY169" fmla="*/ 857059 h 857059"/>
                  <a:gd name="connsiteX170" fmla="*/ 190776 w 684142"/>
                  <a:gd name="connsiteY170" fmla="*/ 857059 h 857059"/>
                  <a:gd name="connsiteX171" fmla="*/ 188890 w 684142"/>
                  <a:gd name="connsiteY171" fmla="*/ 850487 h 857059"/>
                  <a:gd name="connsiteX172" fmla="*/ 185138 w 684142"/>
                  <a:gd name="connsiteY172" fmla="*/ 834504 h 857059"/>
                  <a:gd name="connsiteX173" fmla="*/ 187014 w 684142"/>
                  <a:gd name="connsiteY173" fmla="*/ 830752 h 857059"/>
                  <a:gd name="connsiteX174" fmla="*/ 200168 w 684142"/>
                  <a:gd name="connsiteY174" fmla="*/ 819474 h 857059"/>
                  <a:gd name="connsiteX175" fmla="*/ 202054 w 684142"/>
                  <a:gd name="connsiteY175" fmla="*/ 815711 h 857059"/>
                  <a:gd name="connsiteX176" fmla="*/ 194529 w 684142"/>
                  <a:gd name="connsiteY176" fmla="*/ 805377 h 857059"/>
                  <a:gd name="connsiteX177" fmla="*/ 187957 w 684142"/>
                  <a:gd name="connsiteY177" fmla="*/ 795042 h 857059"/>
                  <a:gd name="connsiteX178" fmla="*/ 186071 w 684142"/>
                  <a:gd name="connsiteY178" fmla="*/ 791280 h 857059"/>
                  <a:gd name="connsiteX179" fmla="*/ 178556 w 684142"/>
                  <a:gd name="connsiteY179" fmla="*/ 775307 h 857059"/>
                  <a:gd name="connsiteX180" fmla="*/ 176679 w 684142"/>
                  <a:gd name="connsiteY180" fmla="*/ 762143 h 857059"/>
                  <a:gd name="connsiteX181" fmla="*/ 167278 w 684142"/>
                  <a:gd name="connsiteY181" fmla="*/ 760267 h 857059"/>
                  <a:gd name="connsiteX182" fmla="*/ 170097 w 684142"/>
                  <a:gd name="connsiteY182" fmla="*/ 746169 h 857059"/>
                  <a:gd name="connsiteX183" fmla="*/ 173860 w 684142"/>
                  <a:gd name="connsiteY183" fmla="*/ 743350 h 857059"/>
                  <a:gd name="connsiteX184" fmla="*/ 178556 w 684142"/>
                  <a:gd name="connsiteY184" fmla="*/ 734892 h 857059"/>
                  <a:gd name="connsiteX185" fmla="*/ 178556 w 684142"/>
                  <a:gd name="connsiteY185" fmla="*/ 722681 h 857059"/>
                  <a:gd name="connsiteX186" fmla="*/ 165402 w 684142"/>
                  <a:gd name="connsiteY186" fmla="*/ 710460 h 857059"/>
                  <a:gd name="connsiteX187" fmla="*/ 155067 w 684142"/>
                  <a:gd name="connsiteY187" fmla="*/ 696363 h 857059"/>
                  <a:gd name="connsiteX188" fmla="*/ 149419 w 684142"/>
                  <a:gd name="connsiteY188" fmla="*/ 694487 h 857059"/>
                  <a:gd name="connsiteX189" fmla="*/ 140027 w 684142"/>
                  <a:gd name="connsiteY189" fmla="*/ 678504 h 857059"/>
                  <a:gd name="connsiteX190" fmla="*/ 128749 w 684142"/>
                  <a:gd name="connsiteY190" fmla="*/ 669112 h 857059"/>
                  <a:gd name="connsiteX191" fmla="*/ 117472 w 684142"/>
                  <a:gd name="connsiteY191" fmla="*/ 658768 h 857059"/>
                  <a:gd name="connsiteX192" fmla="*/ 105251 w 684142"/>
                  <a:gd name="connsiteY192" fmla="*/ 656892 h 857059"/>
                  <a:gd name="connsiteX193" fmla="*/ 104318 w 684142"/>
                  <a:gd name="connsiteY193" fmla="*/ 661597 h 857059"/>
                  <a:gd name="connsiteX194" fmla="*/ 90221 w 684142"/>
                  <a:gd name="connsiteY194" fmla="*/ 650319 h 857059"/>
                  <a:gd name="connsiteX195" fmla="*/ 87401 w 684142"/>
                  <a:gd name="connsiteY195" fmla="*/ 648434 h 857059"/>
                  <a:gd name="connsiteX196" fmla="*/ 79886 w 684142"/>
                  <a:gd name="connsiteY196" fmla="*/ 632460 h 857059"/>
                  <a:gd name="connsiteX197" fmla="*/ 76124 w 684142"/>
                  <a:gd name="connsiteY197" fmla="*/ 629641 h 857059"/>
                  <a:gd name="connsiteX198" fmla="*/ 55445 w 684142"/>
                  <a:gd name="connsiteY198" fmla="*/ 624002 h 857059"/>
                  <a:gd name="connsiteX199" fmla="*/ 44167 w 684142"/>
                  <a:gd name="connsiteY199" fmla="*/ 615544 h 857059"/>
                  <a:gd name="connsiteX200" fmla="*/ 31956 w 684142"/>
                  <a:gd name="connsiteY200" fmla="*/ 613667 h 857059"/>
                  <a:gd name="connsiteX201" fmla="*/ 27261 w 684142"/>
                  <a:gd name="connsiteY201" fmla="*/ 612724 h 857059"/>
                  <a:gd name="connsiteX202" fmla="*/ 17859 w 684142"/>
                  <a:gd name="connsiteY202" fmla="*/ 612724 h 857059"/>
                  <a:gd name="connsiteX203" fmla="*/ 15983 w 684142"/>
                  <a:gd name="connsiteY203" fmla="*/ 585473 h 857059"/>
                  <a:gd name="connsiteX204" fmla="*/ 15983 w 684142"/>
                  <a:gd name="connsiteY204" fmla="*/ 579834 h 857059"/>
                  <a:gd name="connsiteX205" fmla="*/ 15040 w 684142"/>
                  <a:gd name="connsiteY205" fmla="*/ 568557 h 857059"/>
                  <a:gd name="connsiteX206" fmla="*/ 13163 w 684142"/>
                  <a:gd name="connsiteY206" fmla="*/ 565737 h 857059"/>
                  <a:gd name="connsiteX207" fmla="*/ 13163 w 684142"/>
                  <a:gd name="connsiteY207" fmla="*/ 554460 h 857059"/>
                  <a:gd name="connsiteX208" fmla="*/ 4705 w 684142"/>
                  <a:gd name="connsiteY208" fmla="*/ 537543 h 857059"/>
                  <a:gd name="connsiteX209" fmla="*/ 4705 w 684142"/>
                  <a:gd name="connsiteY209" fmla="*/ 535667 h 857059"/>
                  <a:gd name="connsiteX210" fmla="*/ 3762 w 684142"/>
                  <a:gd name="connsiteY210" fmla="*/ 518751 h 857059"/>
                  <a:gd name="connsiteX211" fmla="*/ 3762 w 684142"/>
                  <a:gd name="connsiteY211" fmla="*/ 511235 h 857059"/>
                  <a:gd name="connsiteX212" fmla="*/ 15040 w 684142"/>
                  <a:gd name="connsiteY212" fmla="*/ 486794 h 857059"/>
                  <a:gd name="connsiteX213" fmla="*/ 16916 w 684142"/>
                  <a:gd name="connsiteY213" fmla="*/ 482098 h 857059"/>
                  <a:gd name="connsiteX214" fmla="*/ 18802 w 684142"/>
                  <a:gd name="connsiteY214" fmla="*/ 479279 h 857059"/>
                  <a:gd name="connsiteX215" fmla="*/ 41348 w 684142"/>
                  <a:gd name="connsiteY215" fmla="*/ 461420 h 857059"/>
                  <a:gd name="connsiteX216" fmla="*/ 43234 w 684142"/>
                  <a:gd name="connsiteY216" fmla="*/ 458600 h 857059"/>
                  <a:gd name="connsiteX217" fmla="*/ 54512 w 684142"/>
                  <a:gd name="connsiteY217" fmla="*/ 447323 h 857059"/>
                  <a:gd name="connsiteX218" fmla="*/ 52626 w 684142"/>
                  <a:gd name="connsiteY218" fmla="*/ 432292 h 857059"/>
                  <a:gd name="connsiteX219" fmla="*/ 50749 w 684142"/>
                  <a:gd name="connsiteY219" fmla="*/ 429473 h 857059"/>
                  <a:gd name="connsiteX220" fmla="*/ 49806 w 684142"/>
                  <a:gd name="connsiteY220" fmla="*/ 427596 h 857059"/>
                  <a:gd name="connsiteX221" fmla="*/ 47930 w 684142"/>
                  <a:gd name="connsiteY221" fmla="*/ 424777 h 857059"/>
                  <a:gd name="connsiteX222" fmla="*/ 30070 w 684142"/>
                  <a:gd name="connsiteY222" fmla="*/ 398459 h 857059"/>
                  <a:gd name="connsiteX223" fmla="*/ 29137 w 684142"/>
                  <a:gd name="connsiteY223" fmla="*/ 396583 h 857059"/>
                  <a:gd name="connsiteX224" fmla="*/ 27261 w 684142"/>
                  <a:gd name="connsiteY224" fmla="*/ 394697 h 857059"/>
                  <a:gd name="connsiteX225" fmla="*/ 25375 w 684142"/>
                  <a:gd name="connsiteY225" fmla="*/ 392821 h 857059"/>
                  <a:gd name="connsiteX226" fmla="*/ 17859 w 684142"/>
                  <a:gd name="connsiteY226" fmla="*/ 368389 h 857059"/>
                  <a:gd name="connsiteX227" fmla="*/ 16916 w 684142"/>
                  <a:gd name="connsiteY227" fmla="*/ 365570 h 857059"/>
                  <a:gd name="connsiteX228" fmla="*/ 15040 w 684142"/>
                  <a:gd name="connsiteY228" fmla="*/ 362750 h 857059"/>
                  <a:gd name="connsiteX229" fmla="*/ 5639 w 684142"/>
                  <a:gd name="connsiteY229" fmla="*/ 351473 h 857059"/>
                  <a:gd name="connsiteX230" fmla="*/ 3762 w 684142"/>
                  <a:gd name="connsiteY230" fmla="*/ 350530 h 857059"/>
                  <a:gd name="connsiteX231" fmla="*/ 0 w 684142"/>
                  <a:gd name="connsiteY231" fmla="*/ 346777 h 857059"/>
                  <a:gd name="connsiteX232" fmla="*/ 12220 w 684142"/>
                  <a:gd name="connsiteY232" fmla="*/ 329860 h 857059"/>
                  <a:gd name="connsiteX233" fmla="*/ 15983 w 684142"/>
                  <a:gd name="connsiteY233" fmla="*/ 326098 h 857059"/>
                  <a:gd name="connsiteX234" fmla="*/ 17859 w 684142"/>
                  <a:gd name="connsiteY234" fmla="*/ 324222 h 857059"/>
                  <a:gd name="connsiteX235" fmla="*/ 26318 w 684142"/>
                  <a:gd name="connsiteY235" fmla="*/ 316706 h 857059"/>
                  <a:gd name="connsiteX236" fmla="*/ 29137 w 684142"/>
                  <a:gd name="connsiteY236" fmla="*/ 313877 h 857059"/>
                  <a:gd name="connsiteX237" fmla="*/ 42291 w 684142"/>
                  <a:gd name="connsiteY237" fmla="*/ 304486 h 857059"/>
                  <a:gd name="connsiteX238" fmla="*/ 44167 w 684142"/>
                  <a:gd name="connsiteY238" fmla="*/ 302600 h 857059"/>
                  <a:gd name="connsiteX239" fmla="*/ 46053 w 684142"/>
                  <a:gd name="connsiteY239" fmla="*/ 299790 h 857059"/>
                  <a:gd name="connsiteX240" fmla="*/ 49806 w 684142"/>
                  <a:gd name="connsiteY240" fmla="*/ 284750 h 857059"/>
                  <a:gd name="connsiteX241" fmla="*/ 48873 w 684142"/>
                  <a:gd name="connsiteY241" fmla="*/ 282873 h 857059"/>
                  <a:gd name="connsiteX242" fmla="*/ 36652 w 684142"/>
                  <a:gd name="connsiteY242" fmla="*/ 268776 h 857059"/>
                  <a:gd name="connsiteX243" fmla="*/ 34776 w 684142"/>
                  <a:gd name="connsiteY243" fmla="*/ 266891 h 857059"/>
                  <a:gd name="connsiteX244" fmla="*/ 32890 w 684142"/>
                  <a:gd name="connsiteY244" fmla="*/ 253737 h 857059"/>
                  <a:gd name="connsiteX245" fmla="*/ 36652 w 684142"/>
                  <a:gd name="connsiteY245" fmla="*/ 249984 h 857059"/>
                  <a:gd name="connsiteX246" fmla="*/ 51692 w 684142"/>
                  <a:gd name="connsiteY246" fmla="*/ 235887 h 857059"/>
                  <a:gd name="connsiteX247" fmla="*/ 53569 w 684142"/>
                  <a:gd name="connsiteY247" fmla="*/ 234001 h 857059"/>
                  <a:gd name="connsiteX248" fmla="*/ 54512 w 684142"/>
                  <a:gd name="connsiteY248" fmla="*/ 231181 h 857059"/>
                  <a:gd name="connsiteX249" fmla="*/ 63903 w 684142"/>
                  <a:gd name="connsiteY249" fmla="*/ 204873 h 857059"/>
                  <a:gd name="connsiteX250" fmla="*/ 65789 w 684142"/>
                  <a:gd name="connsiteY250" fmla="*/ 201111 h 857059"/>
                  <a:gd name="connsiteX251" fmla="*/ 79886 w 684142"/>
                  <a:gd name="connsiteY251" fmla="*/ 177622 h 857059"/>
                  <a:gd name="connsiteX252" fmla="*/ 84582 w 684142"/>
                  <a:gd name="connsiteY252" fmla="*/ 172917 h 857059"/>
                  <a:gd name="connsiteX253" fmla="*/ 96793 w 684142"/>
                  <a:gd name="connsiteY253" fmla="*/ 156001 h 857059"/>
                  <a:gd name="connsiteX254" fmla="*/ 102432 w 684142"/>
                  <a:gd name="connsiteY254" fmla="*/ 151305 h 857059"/>
                  <a:gd name="connsiteX255" fmla="*/ 106194 w 684142"/>
                  <a:gd name="connsiteY255" fmla="*/ 148485 h 857059"/>
                  <a:gd name="connsiteX256" fmla="*/ 109014 w 684142"/>
                  <a:gd name="connsiteY256" fmla="*/ 146609 h 857059"/>
                  <a:gd name="connsiteX257" fmla="*/ 116529 w 684142"/>
                  <a:gd name="connsiteY257" fmla="*/ 137208 h 857059"/>
                  <a:gd name="connsiteX258" fmla="*/ 117472 w 684142"/>
                  <a:gd name="connsiteY258" fmla="*/ 135331 h 857059"/>
                  <a:gd name="connsiteX259" fmla="*/ 118415 w 684142"/>
                  <a:gd name="connsiteY259" fmla="*/ 132512 h 857059"/>
                  <a:gd name="connsiteX260" fmla="*/ 129692 w 684142"/>
                  <a:gd name="connsiteY260" fmla="*/ 120291 h 857059"/>
                  <a:gd name="connsiteX261" fmla="*/ 133445 w 684142"/>
                  <a:gd name="connsiteY261" fmla="*/ 118415 h 857059"/>
                  <a:gd name="connsiteX262" fmla="*/ 153181 w 684142"/>
                  <a:gd name="connsiteY262" fmla="*/ 109014 h 857059"/>
                  <a:gd name="connsiteX263" fmla="*/ 155067 w 684142"/>
                  <a:gd name="connsiteY263" fmla="*/ 107137 h 857059"/>
                  <a:gd name="connsiteX264" fmla="*/ 157886 w 684142"/>
                  <a:gd name="connsiteY264" fmla="*/ 105261 h 857059"/>
                  <a:gd name="connsiteX265" fmla="*/ 166345 w 684142"/>
                  <a:gd name="connsiteY265" fmla="*/ 87402 h 857059"/>
                  <a:gd name="connsiteX266" fmla="*/ 169155 w 684142"/>
                  <a:gd name="connsiteY266" fmla="*/ 83639 h 857059"/>
                  <a:gd name="connsiteX267" fmla="*/ 171040 w 684142"/>
                  <a:gd name="connsiteY267" fmla="*/ 80820 h 857059"/>
                  <a:gd name="connsiteX268" fmla="*/ 199234 w 684142"/>
                  <a:gd name="connsiteY268" fmla="*/ 65789 h 857059"/>
                  <a:gd name="connsiteX269" fmla="*/ 202054 w 684142"/>
                  <a:gd name="connsiteY269" fmla="*/ 62970 h 857059"/>
                  <a:gd name="connsiteX270" fmla="*/ 205807 w 684142"/>
                  <a:gd name="connsiteY270" fmla="*/ 61084 h 857059"/>
                  <a:gd name="connsiteX271" fmla="*/ 237763 w 684142"/>
                  <a:gd name="connsiteY271" fmla="*/ 34776 h 857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</a:cxnLst>
                <a:rect l="l" t="t" r="r" b="b"/>
                <a:pathLst>
                  <a:path w="684142" h="857059">
                    <a:moveTo>
                      <a:pt x="237763" y="34776"/>
                    </a:moveTo>
                    <a:lnTo>
                      <a:pt x="242459" y="35709"/>
                    </a:lnTo>
                    <a:lnTo>
                      <a:pt x="255613" y="34776"/>
                    </a:lnTo>
                    <a:lnTo>
                      <a:pt x="259375" y="36652"/>
                    </a:lnTo>
                    <a:lnTo>
                      <a:pt x="265957" y="31956"/>
                    </a:lnTo>
                    <a:lnTo>
                      <a:pt x="271596" y="28194"/>
                    </a:lnTo>
                    <a:lnTo>
                      <a:pt x="273472" y="24441"/>
                    </a:lnTo>
                    <a:lnTo>
                      <a:pt x="277235" y="10344"/>
                    </a:lnTo>
                    <a:lnTo>
                      <a:pt x="286626" y="0"/>
                    </a:lnTo>
                    <a:lnTo>
                      <a:pt x="290389" y="0"/>
                    </a:lnTo>
                    <a:lnTo>
                      <a:pt x="293208" y="943"/>
                    </a:lnTo>
                    <a:lnTo>
                      <a:pt x="309181" y="16916"/>
                    </a:lnTo>
                    <a:lnTo>
                      <a:pt x="324222" y="27261"/>
                    </a:lnTo>
                    <a:lnTo>
                      <a:pt x="343957" y="41358"/>
                    </a:lnTo>
                    <a:lnTo>
                      <a:pt x="347710" y="47930"/>
                    </a:lnTo>
                    <a:lnTo>
                      <a:pt x="352415" y="51692"/>
                    </a:lnTo>
                    <a:lnTo>
                      <a:pt x="381543" y="73304"/>
                    </a:lnTo>
                    <a:lnTo>
                      <a:pt x="387182" y="77067"/>
                    </a:lnTo>
                    <a:lnTo>
                      <a:pt x="390944" y="79886"/>
                    </a:lnTo>
                    <a:lnTo>
                      <a:pt x="397516" y="84582"/>
                    </a:lnTo>
                    <a:lnTo>
                      <a:pt x="404098" y="90221"/>
                    </a:lnTo>
                    <a:lnTo>
                      <a:pt x="412556" y="94917"/>
                    </a:lnTo>
                    <a:lnTo>
                      <a:pt x="466125" y="122168"/>
                    </a:lnTo>
                    <a:lnTo>
                      <a:pt x="483975" y="138151"/>
                    </a:lnTo>
                    <a:lnTo>
                      <a:pt x="487737" y="140970"/>
                    </a:lnTo>
                    <a:lnTo>
                      <a:pt x="493376" y="142847"/>
                    </a:lnTo>
                    <a:lnTo>
                      <a:pt x="507473" y="146609"/>
                    </a:lnTo>
                    <a:lnTo>
                      <a:pt x="512169" y="146609"/>
                    </a:lnTo>
                    <a:lnTo>
                      <a:pt x="515931" y="144723"/>
                    </a:lnTo>
                    <a:lnTo>
                      <a:pt x="526266" y="136265"/>
                    </a:lnTo>
                    <a:lnTo>
                      <a:pt x="528142" y="132512"/>
                    </a:lnTo>
                    <a:lnTo>
                      <a:pt x="529085" y="127806"/>
                    </a:lnTo>
                    <a:lnTo>
                      <a:pt x="530028" y="119348"/>
                    </a:lnTo>
                    <a:lnTo>
                      <a:pt x="543182" y="123111"/>
                    </a:lnTo>
                    <a:lnTo>
                      <a:pt x="550698" y="124987"/>
                    </a:lnTo>
                    <a:lnTo>
                      <a:pt x="552574" y="129692"/>
                    </a:lnTo>
                    <a:lnTo>
                      <a:pt x="553517" y="132512"/>
                    </a:lnTo>
                    <a:lnTo>
                      <a:pt x="565737" y="144723"/>
                    </a:lnTo>
                    <a:lnTo>
                      <a:pt x="571376" y="148485"/>
                    </a:lnTo>
                    <a:lnTo>
                      <a:pt x="575138" y="150362"/>
                    </a:lnTo>
                    <a:lnTo>
                      <a:pt x="578891" y="152248"/>
                    </a:lnTo>
                    <a:lnTo>
                      <a:pt x="585473" y="154124"/>
                    </a:lnTo>
                    <a:lnTo>
                      <a:pt x="599570" y="166345"/>
                    </a:lnTo>
                    <a:lnTo>
                      <a:pt x="599570" y="171040"/>
                    </a:lnTo>
                    <a:lnTo>
                      <a:pt x="606142" y="185138"/>
                    </a:lnTo>
                    <a:lnTo>
                      <a:pt x="606142" y="188890"/>
                    </a:lnTo>
                    <a:lnTo>
                      <a:pt x="613667" y="201111"/>
                    </a:lnTo>
                    <a:lnTo>
                      <a:pt x="615544" y="204873"/>
                    </a:lnTo>
                    <a:lnTo>
                      <a:pt x="616487" y="219904"/>
                    </a:lnTo>
                    <a:lnTo>
                      <a:pt x="618363" y="224609"/>
                    </a:lnTo>
                    <a:lnTo>
                      <a:pt x="628698" y="231181"/>
                    </a:lnTo>
                    <a:lnTo>
                      <a:pt x="633403" y="229305"/>
                    </a:lnTo>
                    <a:lnTo>
                      <a:pt x="650319" y="224609"/>
                    </a:lnTo>
                    <a:lnTo>
                      <a:pt x="655949" y="222723"/>
                    </a:lnTo>
                    <a:lnTo>
                      <a:pt x="659711" y="224609"/>
                    </a:lnTo>
                    <a:lnTo>
                      <a:pt x="665350" y="227428"/>
                    </a:lnTo>
                    <a:lnTo>
                      <a:pt x="679447" y="235887"/>
                    </a:lnTo>
                    <a:lnTo>
                      <a:pt x="684143" y="259375"/>
                    </a:lnTo>
                    <a:lnTo>
                      <a:pt x="682266" y="265014"/>
                    </a:lnTo>
                    <a:lnTo>
                      <a:pt x="671932" y="290389"/>
                    </a:lnTo>
                    <a:lnTo>
                      <a:pt x="670046" y="294142"/>
                    </a:lnTo>
                    <a:lnTo>
                      <a:pt x="667226" y="298847"/>
                    </a:lnTo>
                    <a:lnTo>
                      <a:pt x="660654" y="312001"/>
                    </a:lnTo>
                    <a:lnTo>
                      <a:pt x="659711" y="316706"/>
                    </a:lnTo>
                    <a:lnTo>
                      <a:pt x="660654" y="328917"/>
                    </a:lnTo>
                    <a:lnTo>
                      <a:pt x="670989" y="336433"/>
                    </a:lnTo>
                    <a:lnTo>
                      <a:pt x="672865" y="349596"/>
                    </a:lnTo>
                    <a:lnTo>
                      <a:pt x="679447" y="359931"/>
                    </a:lnTo>
                    <a:lnTo>
                      <a:pt x="673808" y="372151"/>
                    </a:lnTo>
                    <a:lnTo>
                      <a:pt x="670989" y="375904"/>
                    </a:lnTo>
                    <a:lnTo>
                      <a:pt x="666293" y="392821"/>
                    </a:lnTo>
                    <a:lnTo>
                      <a:pt x="666293" y="408794"/>
                    </a:lnTo>
                    <a:lnTo>
                      <a:pt x="671932" y="415376"/>
                    </a:lnTo>
                    <a:lnTo>
                      <a:pt x="675684" y="418195"/>
                    </a:lnTo>
                    <a:lnTo>
                      <a:pt x="678504" y="421958"/>
                    </a:lnTo>
                    <a:lnTo>
                      <a:pt x="679447" y="422891"/>
                    </a:lnTo>
                    <a:lnTo>
                      <a:pt x="670989" y="429473"/>
                    </a:lnTo>
                    <a:lnTo>
                      <a:pt x="667226" y="430416"/>
                    </a:lnTo>
                    <a:lnTo>
                      <a:pt x="652196" y="422891"/>
                    </a:lnTo>
                    <a:lnTo>
                      <a:pt x="652196" y="375904"/>
                    </a:lnTo>
                    <a:lnTo>
                      <a:pt x="641861" y="358054"/>
                    </a:lnTo>
                    <a:lnTo>
                      <a:pt x="624002" y="327974"/>
                    </a:lnTo>
                    <a:lnTo>
                      <a:pt x="622125" y="322336"/>
                    </a:lnTo>
                    <a:lnTo>
                      <a:pt x="606142" y="306362"/>
                    </a:lnTo>
                    <a:lnTo>
                      <a:pt x="603323" y="301666"/>
                    </a:lnTo>
                    <a:lnTo>
                      <a:pt x="601446" y="297904"/>
                    </a:lnTo>
                    <a:lnTo>
                      <a:pt x="590169" y="284750"/>
                    </a:lnTo>
                    <a:lnTo>
                      <a:pt x="585473" y="282873"/>
                    </a:lnTo>
                    <a:lnTo>
                      <a:pt x="574196" y="277235"/>
                    </a:lnTo>
                    <a:lnTo>
                      <a:pt x="556336" y="275349"/>
                    </a:lnTo>
                    <a:lnTo>
                      <a:pt x="538486" y="266891"/>
                    </a:lnTo>
                    <a:lnTo>
                      <a:pt x="536600" y="270653"/>
                    </a:lnTo>
                    <a:lnTo>
                      <a:pt x="522503" y="268776"/>
                    </a:lnTo>
                    <a:lnTo>
                      <a:pt x="506530" y="270653"/>
                    </a:lnTo>
                    <a:lnTo>
                      <a:pt x="498072" y="279111"/>
                    </a:lnTo>
                    <a:lnTo>
                      <a:pt x="475517" y="277235"/>
                    </a:lnTo>
                    <a:lnTo>
                      <a:pt x="470821" y="289446"/>
                    </a:lnTo>
                    <a:lnTo>
                      <a:pt x="466125" y="287569"/>
                    </a:lnTo>
                    <a:lnTo>
                      <a:pt x="451085" y="283807"/>
                    </a:lnTo>
                    <a:lnTo>
                      <a:pt x="448266" y="285693"/>
                    </a:lnTo>
                    <a:lnTo>
                      <a:pt x="449209" y="303543"/>
                    </a:lnTo>
                    <a:lnTo>
                      <a:pt x="429473" y="306362"/>
                    </a:lnTo>
                    <a:lnTo>
                      <a:pt x="422891" y="332680"/>
                    </a:lnTo>
                    <a:lnTo>
                      <a:pt x="409737" y="340195"/>
                    </a:lnTo>
                    <a:lnTo>
                      <a:pt x="402222" y="350530"/>
                    </a:lnTo>
                    <a:lnTo>
                      <a:pt x="400336" y="353349"/>
                    </a:lnTo>
                    <a:lnTo>
                      <a:pt x="392821" y="348653"/>
                    </a:lnTo>
                    <a:lnTo>
                      <a:pt x="385305" y="355235"/>
                    </a:lnTo>
                    <a:lnTo>
                      <a:pt x="387182" y="358988"/>
                    </a:lnTo>
                    <a:lnTo>
                      <a:pt x="388125" y="366503"/>
                    </a:lnTo>
                    <a:lnTo>
                      <a:pt x="373085" y="364627"/>
                    </a:lnTo>
                    <a:lnTo>
                      <a:pt x="368389" y="378724"/>
                    </a:lnTo>
                    <a:lnTo>
                      <a:pt x="374028" y="383419"/>
                    </a:lnTo>
                    <a:lnTo>
                      <a:pt x="374961" y="387182"/>
                    </a:lnTo>
                    <a:lnTo>
                      <a:pt x="374961" y="392821"/>
                    </a:lnTo>
                    <a:lnTo>
                      <a:pt x="378723" y="394697"/>
                    </a:lnTo>
                    <a:lnTo>
                      <a:pt x="381543" y="400336"/>
                    </a:lnTo>
                    <a:lnTo>
                      <a:pt x="385305" y="408794"/>
                    </a:lnTo>
                    <a:lnTo>
                      <a:pt x="391878" y="444513"/>
                    </a:lnTo>
                    <a:lnTo>
                      <a:pt x="390001" y="448266"/>
                    </a:lnTo>
                    <a:lnTo>
                      <a:pt x="383419" y="478336"/>
                    </a:lnTo>
                    <a:lnTo>
                      <a:pt x="368389" y="490557"/>
                    </a:lnTo>
                    <a:lnTo>
                      <a:pt x="362750" y="505597"/>
                    </a:lnTo>
                    <a:lnTo>
                      <a:pt x="355225" y="515931"/>
                    </a:lnTo>
                    <a:lnTo>
                      <a:pt x="348653" y="522513"/>
                    </a:lnTo>
                    <a:lnTo>
                      <a:pt x="344891" y="531905"/>
                    </a:lnTo>
                    <a:lnTo>
                      <a:pt x="343014" y="536600"/>
                    </a:lnTo>
                    <a:lnTo>
                      <a:pt x="338318" y="547878"/>
                    </a:lnTo>
                    <a:lnTo>
                      <a:pt x="338318" y="551640"/>
                    </a:lnTo>
                    <a:lnTo>
                      <a:pt x="342071" y="560099"/>
                    </a:lnTo>
                    <a:lnTo>
                      <a:pt x="340195" y="564794"/>
                    </a:lnTo>
                    <a:lnTo>
                      <a:pt x="329860" y="575139"/>
                    </a:lnTo>
                    <a:lnTo>
                      <a:pt x="328917" y="578891"/>
                    </a:lnTo>
                    <a:lnTo>
                      <a:pt x="327974" y="594874"/>
                    </a:lnTo>
                    <a:lnTo>
                      <a:pt x="342071" y="608028"/>
                    </a:lnTo>
                    <a:lnTo>
                      <a:pt x="340195" y="613667"/>
                    </a:lnTo>
                    <a:lnTo>
                      <a:pt x="331737" y="639032"/>
                    </a:lnTo>
                    <a:lnTo>
                      <a:pt x="333613" y="641861"/>
                    </a:lnTo>
                    <a:lnTo>
                      <a:pt x="336432" y="654072"/>
                    </a:lnTo>
                    <a:lnTo>
                      <a:pt x="333613" y="655958"/>
                    </a:lnTo>
                    <a:lnTo>
                      <a:pt x="322336" y="658768"/>
                    </a:lnTo>
                    <a:lnTo>
                      <a:pt x="320459" y="670046"/>
                    </a:lnTo>
                    <a:lnTo>
                      <a:pt x="320459" y="673808"/>
                    </a:lnTo>
                    <a:lnTo>
                      <a:pt x="314820" y="679447"/>
                    </a:lnTo>
                    <a:lnTo>
                      <a:pt x="306362" y="696363"/>
                    </a:lnTo>
                    <a:lnTo>
                      <a:pt x="298847" y="695420"/>
                    </a:lnTo>
                    <a:lnTo>
                      <a:pt x="295085" y="695420"/>
                    </a:lnTo>
                    <a:lnTo>
                      <a:pt x="293208" y="699183"/>
                    </a:lnTo>
                    <a:lnTo>
                      <a:pt x="293208" y="716099"/>
                    </a:lnTo>
                    <a:lnTo>
                      <a:pt x="268776" y="729253"/>
                    </a:lnTo>
                    <a:lnTo>
                      <a:pt x="266890" y="732073"/>
                    </a:lnTo>
                    <a:lnTo>
                      <a:pt x="260318" y="745226"/>
                    </a:lnTo>
                    <a:lnTo>
                      <a:pt x="259375" y="749932"/>
                    </a:lnTo>
                    <a:lnTo>
                      <a:pt x="259375" y="753685"/>
                    </a:lnTo>
                    <a:lnTo>
                      <a:pt x="250917" y="763086"/>
                    </a:lnTo>
                    <a:lnTo>
                      <a:pt x="248098" y="766848"/>
                    </a:lnTo>
                    <a:lnTo>
                      <a:pt x="243402" y="780002"/>
                    </a:lnTo>
                    <a:lnTo>
                      <a:pt x="254680" y="786575"/>
                    </a:lnTo>
                    <a:lnTo>
                      <a:pt x="257499" y="791280"/>
                    </a:lnTo>
                    <a:lnTo>
                      <a:pt x="258432" y="795042"/>
                    </a:lnTo>
                    <a:lnTo>
                      <a:pt x="253737" y="806320"/>
                    </a:lnTo>
                    <a:lnTo>
                      <a:pt x="249974" y="808196"/>
                    </a:lnTo>
                    <a:lnTo>
                      <a:pt x="245278" y="811949"/>
                    </a:lnTo>
                    <a:lnTo>
                      <a:pt x="245278" y="825113"/>
                    </a:lnTo>
                    <a:lnTo>
                      <a:pt x="242459" y="826989"/>
                    </a:lnTo>
                    <a:lnTo>
                      <a:pt x="231181" y="833571"/>
                    </a:lnTo>
                    <a:lnTo>
                      <a:pt x="227428" y="835447"/>
                    </a:lnTo>
                    <a:lnTo>
                      <a:pt x="215208" y="846725"/>
                    </a:lnTo>
                    <a:lnTo>
                      <a:pt x="212388" y="850487"/>
                    </a:lnTo>
                    <a:lnTo>
                      <a:pt x="207693" y="857059"/>
                    </a:lnTo>
                    <a:lnTo>
                      <a:pt x="190776" y="857059"/>
                    </a:lnTo>
                    <a:lnTo>
                      <a:pt x="188890" y="850487"/>
                    </a:lnTo>
                    <a:lnTo>
                      <a:pt x="185138" y="834504"/>
                    </a:lnTo>
                    <a:lnTo>
                      <a:pt x="187014" y="830752"/>
                    </a:lnTo>
                    <a:lnTo>
                      <a:pt x="200168" y="819474"/>
                    </a:lnTo>
                    <a:lnTo>
                      <a:pt x="202054" y="815711"/>
                    </a:lnTo>
                    <a:lnTo>
                      <a:pt x="194529" y="805377"/>
                    </a:lnTo>
                    <a:lnTo>
                      <a:pt x="187957" y="795042"/>
                    </a:lnTo>
                    <a:lnTo>
                      <a:pt x="186071" y="791280"/>
                    </a:lnTo>
                    <a:lnTo>
                      <a:pt x="178556" y="775307"/>
                    </a:lnTo>
                    <a:lnTo>
                      <a:pt x="176679" y="762143"/>
                    </a:lnTo>
                    <a:lnTo>
                      <a:pt x="167278" y="760267"/>
                    </a:lnTo>
                    <a:lnTo>
                      <a:pt x="170097" y="746169"/>
                    </a:lnTo>
                    <a:lnTo>
                      <a:pt x="173860" y="743350"/>
                    </a:lnTo>
                    <a:lnTo>
                      <a:pt x="178556" y="734892"/>
                    </a:lnTo>
                    <a:lnTo>
                      <a:pt x="178556" y="722681"/>
                    </a:lnTo>
                    <a:lnTo>
                      <a:pt x="165402" y="710460"/>
                    </a:lnTo>
                    <a:lnTo>
                      <a:pt x="155067" y="696363"/>
                    </a:lnTo>
                    <a:lnTo>
                      <a:pt x="149419" y="694487"/>
                    </a:lnTo>
                    <a:lnTo>
                      <a:pt x="140027" y="678504"/>
                    </a:lnTo>
                    <a:lnTo>
                      <a:pt x="128749" y="669112"/>
                    </a:lnTo>
                    <a:lnTo>
                      <a:pt x="117472" y="658768"/>
                    </a:lnTo>
                    <a:lnTo>
                      <a:pt x="105251" y="656892"/>
                    </a:lnTo>
                    <a:lnTo>
                      <a:pt x="104318" y="661597"/>
                    </a:lnTo>
                    <a:lnTo>
                      <a:pt x="90221" y="650319"/>
                    </a:lnTo>
                    <a:lnTo>
                      <a:pt x="87401" y="648434"/>
                    </a:lnTo>
                    <a:lnTo>
                      <a:pt x="79886" y="632460"/>
                    </a:lnTo>
                    <a:lnTo>
                      <a:pt x="76124" y="629641"/>
                    </a:lnTo>
                    <a:lnTo>
                      <a:pt x="55445" y="624002"/>
                    </a:lnTo>
                    <a:lnTo>
                      <a:pt x="44167" y="615544"/>
                    </a:lnTo>
                    <a:lnTo>
                      <a:pt x="31956" y="613667"/>
                    </a:lnTo>
                    <a:lnTo>
                      <a:pt x="27261" y="612724"/>
                    </a:lnTo>
                    <a:lnTo>
                      <a:pt x="17859" y="612724"/>
                    </a:lnTo>
                    <a:lnTo>
                      <a:pt x="15983" y="585473"/>
                    </a:lnTo>
                    <a:lnTo>
                      <a:pt x="15983" y="579834"/>
                    </a:lnTo>
                    <a:lnTo>
                      <a:pt x="15040" y="568557"/>
                    </a:lnTo>
                    <a:lnTo>
                      <a:pt x="13163" y="565737"/>
                    </a:lnTo>
                    <a:lnTo>
                      <a:pt x="13163" y="554460"/>
                    </a:lnTo>
                    <a:lnTo>
                      <a:pt x="4705" y="537543"/>
                    </a:lnTo>
                    <a:lnTo>
                      <a:pt x="4705" y="535667"/>
                    </a:lnTo>
                    <a:lnTo>
                      <a:pt x="3762" y="518751"/>
                    </a:lnTo>
                    <a:lnTo>
                      <a:pt x="3762" y="511235"/>
                    </a:lnTo>
                    <a:lnTo>
                      <a:pt x="15040" y="486794"/>
                    </a:lnTo>
                    <a:lnTo>
                      <a:pt x="16916" y="482098"/>
                    </a:lnTo>
                    <a:lnTo>
                      <a:pt x="18802" y="479279"/>
                    </a:lnTo>
                    <a:lnTo>
                      <a:pt x="41348" y="461420"/>
                    </a:lnTo>
                    <a:lnTo>
                      <a:pt x="43234" y="458600"/>
                    </a:lnTo>
                    <a:lnTo>
                      <a:pt x="54512" y="447323"/>
                    </a:lnTo>
                    <a:lnTo>
                      <a:pt x="52626" y="432292"/>
                    </a:lnTo>
                    <a:lnTo>
                      <a:pt x="50749" y="429473"/>
                    </a:lnTo>
                    <a:lnTo>
                      <a:pt x="49806" y="427596"/>
                    </a:lnTo>
                    <a:lnTo>
                      <a:pt x="47930" y="424777"/>
                    </a:lnTo>
                    <a:lnTo>
                      <a:pt x="30070" y="398459"/>
                    </a:lnTo>
                    <a:lnTo>
                      <a:pt x="29137" y="396583"/>
                    </a:lnTo>
                    <a:lnTo>
                      <a:pt x="27261" y="394697"/>
                    </a:lnTo>
                    <a:lnTo>
                      <a:pt x="25375" y="392821"/>
                    </a:lnTo>
                    <a:lnTo>
                      <a:pt x="17859" y="368389"/>
                    </a:lnTo>
                    <a:lnTo>
                      <a:pt x="16916" y="365570"/>
                    </a:lnTo>
                    <a:lnTo>
                      <a:pt x="15040" y="362750"/>
                    </a:lnTo>
                    <a:lnTo>
                      <a:pt x="5639" y="351473"/>
                    </a:lnTo>
                    <a:lnTo>
                      <a:pt x="3762" y="350530"/>
                    </a:lnTo>
                    <a:lnTo>
                      <a:pt x="0" y="346777"/>
                    </a:lnTo>
                    <a:lnTo>
                      <a:pt x="12220" y="329860"/>
                    </a:lnTo>
                    <a:lnTo>
                      <a:pt x="15983" y="326098"/>
                    </a:lnTo>
                    <a:lnTo>
                      <a:pt x="17859" y="324222"/>
                    </a:lnTo>
                    <a:lnTo>
                      <a:pt x="26318" y="316706"/>
                    </a:lnTo>
                    <a:lnTo>
                      <a:pt x="29137" y="313877"/>
                    </a:lnTo>
                    <a:lnTo>
                      <a:pt x="42291" y="304486"/>
                    </a:lnTo>
                    <a:lnTo>
                      <a:pt x="44167" y="302600"/>
                    </a:lnTo>
                    <a:lnTo>
                      <a:pt x="46053" y="299790"/>
                    </a:lnTo>
                    <a:lnTo>
                      <a:pt x="49806" y="284750"/>
                    </a:lnTo>
                    <a:lnTo>
                      <a:pt x="48873" y="282873"/>
                    </a:lnTo>
                    <a:lnTo>
                      <a:pt x="36652" y="268776"/>
                    </a:lnTo>
                    <a:lnTo>
                      <a:pt x="34776" y="266891"/>
                    </a:lnTo>
                    <a:lnTo>
                      <a:pt x="32890" y="253737"/>
                    </a:lnTo>
                    <a:lnTo>
                      <a:pt x="36652" y="249984"/>
                    </a:lnTo>
                    <a:lnTo>
                      <a:pt x="51692" y="235887"/>
                    </a:lnTo>
                    <a:lnTo>
                      <a:pt x="53569" y="234001"/>
                    </a:lnTo>
                    <a:lnTo>
                      <a:pt x="54512" y="231181"/>
                    </a:lnTo>
                    <a:lnTo>
                      <a:pt x="63903" y="204873"/>
                    </a:lnTo>
                    <a:lnTo>
                      <a:pt x="65789" y="201111"/>
                    </a:lnTo>
                    <a:lnTo>
                      <a:pt x="79886" y="177622"/>
                    </a:lnTo>
                    <a:lnTo>
                      <a:pt x="84582" y="172917"/>
                    </a:lnTo>
                    <a:lnTo>
                      <a:pt x="96793" y="156001"/>
                    </a:lnTo>
                    <a:lnTo>
                      <a:pt x="102432" y="151305"/>
                    </a:lnTo>
                    <a:lnTo>
                      <a:pt x="106194" y="148485"/>
                    </a:lnTo>
                    <a:lnTo>
                      <a:pt x="109014" y="146609"/>
                    </a:lnTo>
                    <a:lnTo>
                      <a:pt x="116529" y="137208"/>
                    </a:lnTo>
                    <a:lnTo>
                      <a:pt x="117472" y="135331"/>
                    </a:lnTo>
                    <a:lnTo>
                      <a:pt x="118415" y="132512"/>
                    </a:lnTo>
                    <a:lnTo>
                      <a:pt x="129692" y="120291"/>
                    </a:lnTo>
                    <a:lnTo>
                      <a:pt x="133445" y="118415"/>
                    </a:lnTo>
                    <a:lnTo>
                      <a:pt x="153181" y="109014"/>
                    </a:lnTo>
                    <a:lnTo>
                      <a:pt x="155067" y="107137"/>
                    </a:lnTo>
                    <a:lnTo>
                      <a:pt x="157886" y="105261"/>
                    </a:lnTo>
                    <a:lnTo>
                      <a:pt x="166345" y="87402"/>
                    </a:lnTo>
                    <a:lnTo>
                      <a:pt x="169155" y="83639"/>
                    </a:lnTo>
                    <a:lnTo>
                      <a:pt x="171040" y="80820"/>
                    </a:lnTo>
                    <a:lnTo>
                      <a:pt x="199234" y="65789"/>
                    </a:lnTo>
                    <a:lnTo>
                      <a:pt x="202054" y="62970"/>
                    </a:lnTo>
                    <a:lnTo>
                      <a:pt x="205807" y="61084"/>
                    </a:lnTo>
                    <a:lnTo>
                      <a:pt x="237763" y="34776"/>
                    </a:lnTo>
                  </a:path>
                </a:pathLst>
              </a:custGeom>
              <a:solidFill>
                <a:schemeClr val="accent3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EBEB7906-CBED-A3D3-428E-14F0C21C0F0F}"/>
                  </a:ext>
                </a:extLst>
              </p:cNvPr>
              <p:cNvSpPr/>
              <p:nvPr/>
            </p:nvSpPr>
            <p:spPr>
              <a:xfrm>
                <a:off x="4440105" y="3796569"/>
                <a:ext cx="742837" cy="614464"/>
              </a:xfrm>
              <a:custGeom>
                <a:avLst/>
                <a:gdLst>
                  <a:gd name="connsiteX0" fmla="*/ 180432 w 560098"/>
                  <a:gd name="connsiteY0" fmla="*/ 62027 h 463305"/>
                  <a:gd name="connsiteX1" fmla="*/ 184195 w 560098"/>
                  <a:gd name="connsiteY1" fmla="*/ 73304 h 463305"/>
                  <a:gd name="connsiteX2" fmla="*/ 187957 w 560098"/>
                  <a:gd name="connsiteY2" fmla="*/ 77057 h 463305"/>
                  <a:gd name="connsiteX3" fmla="*/ 199234 w 560098"/>
                  <a:gd name="connsiteY3" fmla="*/ 111833 h 463305"/>
                  <a:gd name="connsiteX4" fmla="*/ 218027 w 560098"/>
                  <a:gd name="connsiteY4" fmla="*/ 135331 h 463305"/>
                  <a:gd name="connsiteX5" fmla="*/ 221790 w 560098"/>
                  <a:gd name="connsiteY5" fmla="*/ 143780 h 463305"/>
                  <a:gd name="connsiteX6" fmla="*/ 224609 w 560098"/>
                  <a:gd name="connsiteY6" fmla="*/ 148485 h 463305"/>
                  <a:gd name="connsiteX7" fmla="*/ 241516 w 560098"/>
                  <a:gd name="connsiteY7" fmla="*/ 149419 h 463305"/>
                  <a:gd name="connsiteX8" fmla="*/ 245278 w 560098"/>
                  <a:gd name="connsiteY8" fmla="*/ 149419 h 463305"/>
                  <a:gd name="connsiteX9" fmla="*/ 258432 w 560098"/>
                  <a:gd name="connsiteY9" fmla="*/ 152238 h 463305"/>
                  <a:gd name="connsiteX10" fmla="*/ 280054 w 560098"/>
                  <a:gd name="connsiteY10" fmla="*/ 151305 h 463305"/>
                  <a:gd name="connsiteX11" fmla="*/ 301666 w 560098"/>
                  <a:gd name="connsiteY11" fmla="*/ 157877 h 463305"/>
                  <a:gd name="connsiteX12" fmla="*/ 323279 w 560098"/>
                  <a:gd name="connsiteY12" fmla="*/ 172917 h 463305"/>
                  <a:gd name="connsiteX13" fmla="*/ 327974 w 560098"/>
                  <a:gd name="connsiteY13" fmla="*/ 174793 h 463305"/>
                  <a:gd name="connsiteX14" fmla="*/ 344891 w 560098"/>
                  <a:gd name="connsiteY14" fmla="*/ 175736 h 463305"/>
                  <a:gd name="connsiteX15" fmla="*/ 369332 w 560098"/>
                  <a:gd name="connsiteY15" fmla="*/ 175736 h 463305"/>
                  <a:gd name="connsiteX16" fmla="*/ 384362 w 560098"/>
                  <a:gd name="connsiteY16" fmla="*/ 183251 h 463305"/>
                  <a:gd name="connsiteX17" fmla="*/ 388125 w 560098"/>
                  <a:gd name="connsiteY17" fmla="*/ 192653 h 463305"/>
                  <a:gd name="connsiteX18" fmla="*/ 384362 w 560098"/>
                  <a:gd name="connsiteY18" fmla="*/ 195472 h 463305"/>
                  <a:gd name="connsiteX19" fmla="*/ 392821 w 560098"/>
                  <a:gd name="connsiteY19" fmla="*/ 206750 h 463305"/>
                  <a:gd name="connsiteX20" fmla="*/ 397516 w 560098"/>
                  <a:gd name="connsiteY20" fmla="*/ 206750 h 463305"/>
                  <a:gd name="connsiteX21" fmla="*/ 405975 w 560098"/>
                  <a:gd name="connsiteY21" fmla="*/ 217084 h 463305"/>
                  <a:gd name="connsiteX22" fmla="*/ 428530 w 560098"/>
                  <a:gd name="connsiteY22" fmla="*/ 217084 h 463305"/>
                  <a:gd name="connsiteX23" fmla="*/ 432292 w 560098"/>
                  <a:gd name="connsiteY23" fmla="*/ 219904 h 463305"/>
                  <a:gd name="connsiteX24" fmla="*/ 444503 w 560098"/>
                  <a:gd name="connsiteY24" fmla="*/ 229305 h 463305"/>
                  <a:gd name="connsiteX25" fmla="*/ 468001 w 560098"/>
                  <a:gd name="connsiteY25" fmla="*/ 237763 h 463305"/>
                  <a:gd name="connsiteX26" fmla="*/ 486794 w 560098"/>
                  <a:gd name="connsiteY26" fmla="*/ 252793 h 463305"/>
                  <a:gd name="connsiteX27" fmla="*/ 489614 w 560098"/>
                  <a:gd name="connsiteY27" fmla="*/ 255613 h 463305"/>
                  <a:gd name="connsiteX28" fmla="*/ 504654 w 560098"/>
                  <a:gd name="connsiteY28" fmla="*/ 264071 h 463305"/>
                  <a:gd name="connsiteX29" fmla="*/ 540363 w 560098"/>
                  <a:gd name="connsiteY29" fmla="*/ 258432 h 463305"/>
                  <a:gd name="connsiteX30" fmla="*/ 544125 w 560098"/>
                  <a:gd name="connsiteY30" fmla="*/ 260318 h 463305"/>
                  <a:gd name="connsiteX31" fmla="*/ 548821 w 560098"/>
                  <a:gd name="connsiteY31" fmla="*/ 262195 h 463305"/>
                  <a:gd name="connsiteX32" fmla="*/ 560099 w 560098"/>
                  <a:gd name="connsiteY32" fmla="*/ 265948 h 463305"/>
                  <a:gd name="connsiteX33" fmla="*/ 528142 w 560098"/>
                  <a:gd name="connsiteY33" fmla="*/ 292265 h 463305"/>
                  <a:gd name="connsiteX34" fmla="*/ 524390 w 560098"/>
                  <a:gd name="connsiteY34" fmla="*/ 294151 h 463305"/>
                  <a:gd name="connsiteX35" fmla="*/ 521570 w 560098"/>
                  <a:gd name="connsiteY35" fmla="*/ 296961 h 463305"/>
                  <a:gd name="connsiteX36" fmla="*/ 493376 w 560098"/>
                  <a:gd name="connsiteY36" fmla="*/ 312001 h 463305"/>
                  <a:gd name="connsiteX37" fmla="*/ 491490 w 560098"/>
                  <a:gd name="connsiteY37" fmla="*/ 314820 h 463305"/>
                  <a:gd name="connsiteX38" fmla="*/ 488680 w 560098"/>
                  <a:gd name="connsiteY38" fmla="*/ 318583 h 463305"/>
                  <a:gd name="connsiteX39" fmla="*/ 480222 w 560098"/>
                  <a:gd name="connsiteY39" fmla="*/ 336433 h 463305"/>
                  <a:gd name="connsiteX40" fmla="*/ 477403 w 560098"/>
                  <a:gd name="connsiteY40" fmla="*/ 338309 h 463305"/>
                  <a:gd name="connsiteX41" fmla="*/ 475517 w 560098"/>
                  <a:gd name="connsiteY41" fmla="*/ 340195 h 463305"/>
                  <a:gd name="connsiteX42" fmla="*/ 455781 w 560098"/>
                  <a:gd name="connsiteY42" fmla="*/ 349587 h 463305"/>
                  <a:gd name="connsiteX43" fmla="*/ 452028 w 560098"/>
                  <a:gd name="connsiteY43" fmla="*/ 351472 h 463305"/>
                  <a:gd name="connsiteX44" fmla="*/ 440750 w 560098"/>
                  <a:gd name="connsiteY44" fmla="*/ 363684 h 463305"/>
                  <a:gd name="connsiteX45" fmla="*/ 439807 w 560098"/>
                  <a:gd name="connsiteY45" fmla="*/ 366513 h 463305"/>
                  <a:gd name="connsiteX46" fmla="*/ 438865 w 560098"/>
                  <a:gd name="connsiteY46" fmla="*/ 368389 h 463305"/>
                  <a:gd name="connsiteX47" fmla="*/ 431349 w 560098"/>
                  <a:gd name="connsiteY47" fmla="*/ 377781 h 463305"/>
                  <a:gd name="connsiteX48" fmla="*/ 428530 w 560098"/>
                  <a:gd name="connsiteY48" fmla="*/ 379667 h 463305"/>
                  <a:gd name="connsiteX49" fmla="*/ 424767 w 560098"/>
                  <a:gd name="connsiteY49" fmla="*/ 382486 h 463305"/>
                  <a:gd name="connsiteX50" fmla="*/ 419138 w 560098"/>
                  <a:gd name="connsiteY50" fmla="*/ 387182 h 463305"/>
                  <a:gd name="connsiteX51" fmla="*/ 408794 w 560098"/>
                  <a:gd name="connsiteY51" fmla="*/ 379667 h 463305"/>
                  <a:gd name="connsiteX52" fmla="*/ 394697 w 560098"/>
                  <a:gd name="connsiteY52" fmla="*/ 378724 h 463305"/>
                  <a:gd name="connsiteX53" fmla="*/ 392821 w 560098"/>
                  <a:gd name="connsiteY53" fmla="*/ 379667 h 463305"/>
                  <a:gd name="connsiteX54" fmla="*/ 387182 w 560098"/>
                  <a:gd name="connsiteY54" fmla="*/ 385305 h 463305"/>
                  <a:gd name="connsiteX55" fmla="*/ 382486 w 560098"/>
                  <a:gd name="connsiteY55" fmla="*/ 386239 h 463305"/>
                  <a:gd name="connsiteX56" fmla="*/ 369332 w 560098"/>
                  <a:gd name="connsiteY56" fmla="*/ 376847 h 463305"/>
                  <a:gd name="connsiteX57" fmla="*/ 361807 w 560098"/>
                  <a:gd name="connsiteY57" fmla="*/ 378724 h 463305"/>
                  <a:gd name="connsiteX58" fmla="*/ 350529 w 560098"/>
                  <a:gd name="connsiteY58" fmla="*/ 379667 h 463305"/>
                  <a:gd name="connsiteX59" fmla="*/ 348653 w 560098"/>
                  <a:gd name="connsiteY59" fmla="*/ 379667 h 463305"/>
                  <a:gd name="connsiteX60" fmla="*/ 333613 w 560098"/>
                  <a:gd name="connsiteY60" fmla="*/ 378724 h 463305"/>
                  <a:gd name="connsiteX61" fmla="*/ 330794 w 560098"/>
                  <a:gd name="connsiteY61" fmla="*/ 380600 h 463305"/>
                  <a:gd name="connsiteX62" fmla="*/ 324222 w 560098"/>
                  <a:gd name="connsiteY62" fmla="*/ 387182 h 463305"/>
                  <a:gd name="connsiteX63" fmla="*/ 315763 w 560098"/>
                  <a:gd name="connsiteY63" fmla="*/ 387182 h 463305"/>
                  <a:gd name="connsiteX64" fmla="*/ 313877 w 560098"/>
                  <a:gd name="connsiteY64" fmla="*/ 388125 h 463305"/>
                  <a:gd name="connsiteX65" fmla="*/ 301666 w 560098"/>
                  <a:gd name="connsiteY65" fmla="*/ 391878 h 463305"/>
                  <a:gd name="connsiteX66" fmla="*/ 296961 w 560098"/>
                  <a:gd name="connsiteY66" fmla="*/ 391878 h 463305"/>
                  <a:gd name="connsiteX67" fmla="*/ 293208 w 560098"/>
                  <a:gd name="connsiteY67" fmla="*/ 390944 h 463305"/>
                  <a:gd name="connsiteX68" fmla="*/ 283807 w 560098"/>
                  <a:gd name="connsiteY68" fmla="*/ 387182 h 463305"/>
                  <a:gd name="connsiteX69" fmla="*/ 280988 w 560098"/>
                  <a:gd name="connsiteY69" fmla="*/ 385305 h 463305"/>
                  <a:gd name="connsiteX70" fmla="*/ 277235 w 560098"/>
                  <a:gd name="connsiteY70" fmla="*/ 384362 h 463305"/>
                  <a:gd name="connsiteX71" fmla="*/ 266891 w 560098"/>
                  <a:gd name="connsiteY71" fmla="*/ 383419 h 463305"/>
                  <a:gd name="connsiteX72" fmla="*/ 264071 w 560098"/>
                  <a:gd name="connsiteY72" fmla="*/ 383419 h 463305"/>
                  <a:gd name="connsiteX73" fmla="*/ 261252 w 560098"/>
                  <a:gd name="connsiteY73" fmla="*/ 381543 h 463305"/>
                  <a:gd name="connsiteX74" fmla="*/ 247155 w 560098"/>
                  <a:gd name="connsiteY74" fmla="*/ 377781 h 463305"/>
                  <a:gd name="connsiteX75" fmla="*/ 243402 w 560098"/>
                  <a:gd name="connsiteY75" fmla="*/ 378724 h 463305"/>
                  <a:gd name="connsiteX76" fmla="*/ 222723 w 560098"/>
                  <a:gd name="connsiteY76" fmla="*/ 383419 h 463305"/>
                  <a:gd name="connsiteX77" fmla="*/ 220847 w 560098"/>
                  <a:gd name="connsiteY77" fmla="*/ 381543 h 463305"/>
                  <a:gd name="connsiteX78" fmla="*/ 218027 w 560098"/>
                  <a:gd name="connsiteY78" fmla="*/ 379667 h 463305"/>
                  <a:gd name="connsiteX79" fmla="*/ 209569 w 560098"/>
                  <a:gd name="connsiteY79" fmla="*/ 376847 h 463305"/>
                  <a:gd name="connsiteX80" fmla="*/ 206750 w 560098"/>
                  <a:gd name="connsiteY80" fmla="*/ 387182 h 463305"/>
                  <a:gd name="connsiteX81" fmla="*/ 207693 w 560098"/>
                  <a:gd name="connsiteY81" fmla="*/ 390001 h 463305"/>
                  <a:gd name="connsiteX82" fmla="*/ 216151 w 560098"/>
                  <a:gd name="connsiteY82" fmla="*/ 399402 h 463305"/>
                  <a:gd name="connsiteX83" fmla="*/ 218961 w 560098"/>
                  <a:gd name="connsiteY83" fmla="*/ 401279 h 463305"/>
                  <a:gd name="connsiteX84" fmla="*/ 224609 w 560098"/>
                  <a:gd name="connsiteY84" fmla="*/ 416309 h 463305"/>
                  <a:gd name="connsiteX85" fmla="*/ 227419 w 560098"/>
                  <a:gd name="connsiteY85" fmla="*/ 418195 h 463305"/>
                  <a:gd name="connsiteX86" fmla="*/ 229305 w 560098"/>
                  <a:gd name="connsiteY86" fmla="*/ 419129 h 463305"/>
                  <a:gd name="connsiteX87" fmla="*/ 231181 w 560098"/>
                  <a:gd name="connsiteY87" fmla="*/ 421015 h 463305"/>
                  <a:gd name="connsiteX88" fmla="*/ 236820 w 560098"/>
                  <a:gd name="connsiteY88" fmla="*/ 435112 h 463305"/>
                  <a:gd name="connsiteX89" fmla="*/ 235877 w 560098"/>
                  <a:gd name="connsiteY89" fmla="*/ 437931 h 463305"/>
                  <a:gd name="connsiteX90" fmla="*/ 234001 w 560098"/>
                  <a:gd name="connsiteY90" fmla="*/ 438864 h 463305"/>
                  <a:gd name="connsiteX91" fmla="*/ 224609 w 560098"/>
                  <a:gd name="connsiteY91" fmla="*/ 445446 h 463305"/>
                  <a:gd name="connsiteX92" fmla="*/ 222723 w 560098"/>
                  <a:gd name="connsiteY92" fmla="*/ 445446 h 463305"/>
                  <a:gd name="connsiteX93" fmla="*/ 218961 w 560098"/>
                  <a:gd name="connsiteY93" fmla="*/ 446389 h 463305"/>
                  <a:gd name="connsiteX94" fmla="*/ 207693 w 560098"/>
                  <a:gd name="connsiteY94" fmla="*/ 455781 h 463305"/>
                  <a:gd name="connsiteX95" fmla="*/ 206750 w 560098"/>
                  <a:gd name="connsiteY95" fmla="*/ 457667 h 463305"/>
                  <a:gd name="connsiteX96" fmla="*/ 202987 w 560098"/>
                  <a:gd name="connsiteY96" fmla="*/ 459543 h 463305"/>
                  <a:gd name="connsiteX97" fmla="*/ 199234 w 560098"/>
                  <a:gd name="connsiteY97" fmla="*/ 461420 h 463305"/>
                  <a:gd name="connsiteX98" fmla="*/ 180432 w 560098"/>
                  <a:gd name="connsiteY98" fmla="*/ 463306 h 463305"/>
                  <a:gd name="connsiteX99" fmla="*/ 177613 w 560098"/>
                  <a:gd name="connsiteY99" fmla="*/ 460486 h 463305"/>
                  <a:gd name="connsiteX100" fmla="*/ 171040 w 560098"/>
                  <a:gd name="connsiteY100" fmla="*/ 452961 h 463305"/>
                  <a:gd name="connsiteX101" fmla="*/ 161639 w 560098"/>
                  <a:gd name="connsiteY101" fmla="*/ 445446 h 463305"/>
                  <a:gd name="connsiteX102" fmla="*/ 158820 w 560098"/>
                  <a:gd name="connsiteY102" fmla="*/ 444503 h 463305"/>
                  <a:gd name="connsiteX103" fmla="*/ 149419 w 560098"/>
                  <a:gd name="connsiteY103" fmla="*/ 438864 h 463305"/>
                  <a:gd name="connsiteX104" fmla="*/ 147542 w 560098"/>
                  <a:gd name="connsiteY104" fmla="*/ 436988 h 463305"/>
                  <a:gd name="connsiteX105" fmla="*/ 146609 w 560098"/>
                  <a:gd name="connsiteY105" fmla="*/ 435112 h 463305"/>
                  <a:gd name="connsiteX106" fmla="*/ 138151 w 560098"/>
                  <a:gd name="connsiteY106" fmla="*/ 424777 h 463305"/>
                  <a:gd name="connsiteX107" fmla="*/ 136265 w 560098"/>
                  <a:gd name="connsiteY107" fmla="*/ 422891 h 463305"/>
                  <a:gd name="connsiteX108" fmla="*/ 133445 w 560098"/>
                  <a:gd name="connsiteY108" fmla="*/ 421015 h 463305"/>
                  <a:gd name="connsiteX109" fmla="*/ 117472 w 560098"/>
                  <a:gd name="connsiteY109" fmla="*/ 415376 h 463305"/>
                  <a:gd name="connsiteX110" fmla="*/ 114652 w 560098"/>
                  <a:gd name="connsiteY110" fmla="*/ 415376 h 463305"/>
                  <a:gd name="connsiteX111" fmla="*/ 111833 w 560098"/>
                  <a:gd name="connsiteY111" fmla="*/ 414433 h 463305"/>
                  <a:gd name="connsiteX112" fmla="*/ 103375 w 560098"/>
                  <a:gd name="connsiteY112" fmla="*/ 406917 h 463305"/>
                  <a:gd name="connsiteX113" fmla="*/ 102432 w 560098"/>
                  <a:gd name="connsiteY113" fmla="*/ 404098 h 463305"/>
                  <a:gd name="connsiteX114" fmla="*/ 101498 w 560098"/>
                  <a:gd name="connsiteY114" fmla="*/ 402212 h 463305"/>
                  <a:gd name="connsiteX115" fmla="*/ 100555 w 560098"/>
                  <a:gd name="connsiteY115" fmla="*/ 398459 h 463305"/>
                  <a:gd name="connsiteX116" fmla="*/ 92097 w 560098"/>
                  <a:gd name="connsiteY116" fmla="*/ 382486 h 463305"/>
                  <a:gd name="connsiteX117" fmla="*/ 91164 w 560098"/>
                  <a:gd name="connsiteY117" fmla="*/ 379667 h 463305"/>
                  <a:gd name="connsiteX118" fmla="*/ 89278 w 560098"/>
                  <a:gd name="connsiteY118" fmla="*/ 376847 h 463305"/>
                  <a:gd name="connsiteX119" fmla="*/ 88335 w 560098"/>
                  <a:gd name="connsiteY119" fmla="*/ 374961 h 463305"/>
                  <a:gd name="connsiteX120" fmla="*/ 86459 w 560098"/>
                  <a:gd name="connsiteY120" fmla="*/ 354292 h 463305"/>
                  <a:gd name="connsiteX121" fmla="*/ 87402 w 560098"/>
                  <a:gd name="connsiteY121" fmla="*/ 352415 h 463305"/>
                  <a:gd name="connsiteX122" fmla="*/ 88335 w 560098"/>
                  <a:gd name="connsiteY122" fmla="*/ 349587 h 463305"/>
                  <a:gd name="connsiteX123" fmla="*/ 89278 w 560098"/>
                  <a:gd name="connsiteY123" fmla="*/ 347710 h 463305"/>
                  <a:gd name="connsiteX124" fmla="*/ 98679 w 560098"/>
                  <a:gd name="connsiteY124" fmla="*/ 327041 h 463305"/>
                  <a:gd name="connsiteX125" fmla="*/ 99613 w 560098"/>
                  <a:gd name="connsiteY125" fmla="*/ 325155 h 463305"/>
                  <a:gd name="connsiteX126" fmla="*/ 100555 w 560098"/>
                  <a:gd name="connsiteY126" fmla="*/ 320459 h 463305"/>
                  <a:gd name="connsiteX127" fmla="*/ 101498 w 560098"/>
                  <a:gd name="connsiteY127" fmla="*/ 317640 h 463305"/>
                  <a:gd name="connsiteX128" fmla="*/ 101498 w 560098"/>
                  <a:gd name="connsiteY128" fmla="*/ 297904 h 463305"/>
                  <a:gd name="connsiteX129" fmla="*/ 99613 w 560098"/>
                  <a:gd name="connsiteY129" fmla="*/ 287569 h 463305"/>
                  <a:gd name="connsiteX130" fmla="*/ 98679 w 560098"/>
                  <a:gd name="connsiteY130" fmla="*/ 285693 h 463305"/>
                  <a:gd name="connsiteX131" fmla="*/ 97736 w 560098"/>
                  <a:gd name="connsiteY131" fmla="*/ 282864 h 463305"/>
                  <a:gd name="connsiteX132" fmla="*/ 90221 w 560098"/>
                  <a:gd name="connsiteY132" fmla="*/ 268767 h 463305"/>
                  <a:gd name="connsiteX133" fmla="*/ 88335 w 560098"/>
                  <a:gd name="connsiteY133" fmla="*/ 265014 h 463305"/>
                  <a:gd name="connsiteX134" fmla="*/ 87402 w 560098"/>
                  <a:gd name="connsiteY134" fmla="*/ 263138 h 463305"/>
                  <a:gd name="connsiteX135" fmla="*/ 73304 w 560098"/>
                  <a:gd name="connsiteY135" fmla="*/ 245278 h 463305"/>
                  <a:gd name="connsiteX136" fmla="*/ 71428 w 560098"/>
                  <a:gd name="connsiteY136" fmla="*/ 243392 h 463305"/>
                  <a:gd name="connsiteX137" fmla="*/ 69542 w 560098"/>
                  <a:gd name="connsiteY137" fmla="*/ 241516 h 463305"/>
                  <a:gd name="connsiteX138" fmla="*/ 53569 w 560098"/>
                  <a:gd name="connsiteY138" fmla="*/ 228362 h 463305"/>
                  <a:gd name="connsiteX139" fmla="*/ 50749 w 560098"/>
                  <a:gd name="connsiteY139" fmla="*/ 222723 h 463305"/>
                  <a:gd name="connsiteX140" fmla="*/ 48873 w 560098"/>
                  <a:gd name="connsiteY140" fmla="*/ 220847 h 463305"/>
                  <a:gd name="connsiteX141" fmla="*/ 38529 w 560098"/>
                  <a:gd name="connsiteY141" fmla="*/ 213331 h 463305"/>
                  <a:gd name="connsiteX142" fmla="*/ 37595 w 560098"/>
                  <a:gd name="connsiteY142" fmla="*/ 211446 h 463305"/>
                  <a:gd name="connsiteX143" fmla="*/ 24441 w 560098"/>
                  <a:gd name="connsiteY143" fmla="*/ 200168 h 463305"/>
                  <a:gd name="connsiteX144" fmla="*/ 22555 w 560098"/>
                  <a:gd name="connsiteY144" fmla="*/ 198291 h 463305"/>
                  <a:gd name="connsiteX145" fmla="*/ 10344 w 560098"/>
                  <a:gd name="connsiteY145" fmla="*/ 182318 h 463305"/>
                  <a:gd name="connsiteX146" fmla="*/ 9401 w 560098"/>
                  <a:gd name="connsiteY146" fmla="*/ 180432 h 463305"/>
                  <a:gd name="connsiteX147" fmla="*/ 6582 w 560098"/>
                  <a:gd name="connsiteY147" fmla="*/ 176679 h 463305"/>
                  <a:gd name="connsiteX148" fmla="*/ 4696 w 560098"/>
                  <a:gd name="connsiteY148" fmla="*/ 172917 h 463305"/>
                  <a:gd name="connsiteX149" fmla="*/ 0 w 560098"/>
                  <a:gd name="connsiteY149" fmla="*/ 143780 h 463305"/>
                  <a:gd name="connsiteX150" fmla="*/ 0 w 560098"/>
                  <a:gd name="connsiteY150" fmla="*/ 138141 h 463305"/>
                  <a:gd name="connsiteX151" fmla="*/ 943 w 560098"/>
                  <a:gd name="connsiteY151" fmla="*/ 131569 h 463305"/>
                  <a:gd name="connsiteX152" fmla="*/ 943 w 560098"/>
                  <a:gd name="connsiteY152" fmla="*/ 128749 h 463305"/>
                  <a:gd name="connsiteX153" fmla="*/ 5639 w 560098"/>
                  <a:gd name="connsiteY153" fmla="*/ 110890 h 463305"/>
                  <a:gd name="connsiteX154" fmla="*/ 7525 w 560098"/>
                  <a:gd name="connsiteY154" fmla="*/ 108071 h 463305"/>
                  <a:gd name="connsiteX155" fmla="*/ 8458 w 560098"/>
                  <a:gd name="connsiteY155" fmla="*/ 105251 h 463305"/>
                  <a:gd name="connsiteX156" fmla="*/ 20679 w 560098"/>
                  <a:gd name="connsiteY156" fmla="*/ 90221 h 463305"/>
                  <a:gd name="connsiteX157" fmla="*/ 21612 w 560098"/>
                  <a:gd name="connsiteY157" fmla="*/ 86458 h 463305"/>
                  <a:gd name="connsiteX158" fmla="*/ 22555 w 560098"/>
                  <a:gd name="connsiteY158" fmla="*/ 81763 h 463305"/>
                  <a:gd name="connsiteX159" fmla="*/ 23498 w 560098"/>
                  <a:gd name="connsiteY159" fmla="*/ 79877 h 463305"/>
                  <a:gd name="connsiteX160" fmla="*/ 30070 w 560098"/>
                  <a:gd name="connsiteY160" fmla="*/ 70485 h 463305"/>
                  <a:gd name="connsiteX161" fmla="*/ 31956 w 560098"/>
                  <a:gd name="connsiteY161" fmla="*/ 68609 h 463305"/>
                  <a:gd name="connsiteX162" fmla="*/ 33833 w 560098"/>
                  <a:gd name="connsiteY162" fmla="*/ 66723 h 463305"/>
                  <a:gd name="connsiteX163" fmla="*/ 48873 w 560098"/>
                  <a:gd name="connsiteY163" fmla="*/ 58264 h 463305"/>
                  <a:gd name="connsiteX164" fmla="*/ 52626 w 560098"/>
                  <a:gd name="connsiteY164" fmla="*/ 56388 h 463305"/>
                  <a:gd name="connsiteX165" fmla="*/ 55445 w 560098"/>
                  <a:gd name="connsiteY165" fmla="*/ 54512 h 463305"/>
                  <a:gd name="connsiteX166" fmla="*/ 66723 w 560098"/>
                  <a:gd name="connsiteY166" fmla="*/ 44167 h 463305"/>
                  <a:gd name="connsiteX167" fmla="*/ 68609 w 560098"/>
                  <a:gd name="connsiteY167" fmla="*/ 41348 h 463305"/>
                  <a:gd name="connsiteX168" fmla="*/ 69542 w 560098"/>
                  <a:gd name="connsiteY168" fmla="*/ 38529 h 463305"/>
                  <a:gd name="connsiteX169" fmla="*/ 68609 w 560098"/>
                  <a:gd name="connsiteY169" fmla="*/ 17859 h 463305"/>
                  <a:gd name="connsiteX170" fmla="*/ 68609 w 560098"/>
                  <a:gd name="connsiteY170" fmla="*/ 15983 h 463305"/>
                  <a:gd name="connsiteX171" fmla="*/ 67666 w 560098"/>
                  <a:gd name="connsiteY171" fmla="*/ 12221 h 463305"/>
                  <a:gd name="connsiteX172" fmla="*/ 67666 w 560098"/>
                  <a:gd name="connsiteY172" fmla="*/ 6582 h 463305"/>
                  <a:gd name="connsiteX173" fmla="*/ 81763 w 560098"/>
                  <a:gd name="connsiteY173" fmla="*/ 0 h 463305"/>
                  <a:gd name="connsiteX174" fmla="*/ 82706 w 560098"/>
                  <a:gd name="connsiteY174" fmla="*/ 3762 h 463305"/>
                  <a:gd name="connsiteX175" fmla="*/ 84582 w 560098"/>
                  <a:gd name="connsiteY175" fmla="*/ 5639 h 463305"/>
                  <a:gd name="connsiteX176" fmla="*/ 93974 w 560098"/>
                  <a:gd name="connsiteY176" fmla="*/ 12221 h 463305"/>
                  <a:gd name="connsiteX177" fmla="*/ 96793 w 560098"/>
                  <a:gd name="connsiteY177" fmla="*/ 14097 h 463305"/>
                  <a:gd name="connsiteX178" fmla="*/ 109957 w 560098"/>
                  <a:gd name="connsiteY178" fmla="*/ 23498 h 463305"/>
                  <a:gd name="connsiteX179" fmla="*/ 111833 w 560098"/>
                  <a:gd name="connsiteY179" fmla="*/ 24432 h 463305"/>
                  <a:gd name="connsiteX180" fmla="*/ 115595 w 560098"/>
                  <a:gd name="connsiteY180" fmla="*/ 28194 h 463305"/>
                  <a:gd name="connsiteX181" fmla="*/ 121234 w 560098"/>
                  <a:gd name="connsiteY181" fmla="*/ 31013 h 463305"/>
                  <a:gd name="connsiteX182" fmla="*/ 123111 w 560098"/>
                  <a:gd name="connsiteY182" fmla="*/ 32890 h 463305"/>
                  <a:gd name="connsiteX183" fmla="*/ 126873 w 560098"/>
                  <a:gd name="connsiteY183" fmla="*/ 35709 h 463305"/>
                  <a:gd name="connsiteX184" fmla="*/ 129692 w 560098"/>
                  <a:gd name="connsiteY184" fmla="*/ 37595 h 463305"/>
                  <a:gd name="connsiteX185" fmla="*/ 146609 w 560098"/>
                  <a:gd name="connsiteY185" fmla="*/ 49806 h 463305"/>
                  <a:gd name="connsiteX186" fmla="*/ 150362 w 560098"/>
                  <a:gd name="connsiteY186" fmla="*/ 51683 h 463305"/>
                  <a:gd name="connsiteX187" fmla="*/ 153181 w 560098"/>
                  <a:gd name="connsiteY187" fmla="*/ 54512 h 463305"/>
                  <a:gd name="connsiteX188" fmla="*/ 155067 w 560098"/>
                  <a:gd name="connsiteY188" fmla="*/ 55445 h 463305"/>
                  <a:gd name="connsiteX189" fmla="*/ 157877 w 560098"/>
                  <a:gd name="connsiteY189" fmla="*/ 58264 h 463305"/>
                  <a:gd name="connsiteX190" fmla="*/ 180432 w 560098"/>
                  <a:gd name="connsiteY190" fmla="*/ 62027 h 463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</a:cxnLst>
                <a:rect l="l" t="t" r="r" b="b"/>
                <a:pathLst>
                  <a:path w="560098" h="463305">
                    <a:moveTo>
                      <a:pt x="180432" y="62027"/>
                    </a:moveTo>
                    <a:lnTo>
                      <a:pt x="184195" y="73304"/>
                    </a:lnTo>
                    <a:lnTo>
                      <a:pt x="187957" y="77057"/>
                    </a:lnTo>
                    <a:lnTo>
                      <a:pt x="199234" y="111833"/>
                    </a:lnTo>
                    <a:lnTo>
                      <a:pt x="218027" y="135331"/>
                    </a:lnTo>
                    <a:lnTo>
                      <a:pt x="221790" y="143780"/>
                    </a:lnTo>
                    <a:lnTo>
                      <a:pt x="224609" y="148485"/>
                    </a:lnTo>
                    <a:lnTo>
                      <a:pt x="241516" y="149419"/>
                    </a:lnTo>
                    <a:lnTo>
                      <a:pt x="245278" y="149419"/>
                    </a:lnTo>
                    <a:lnTo>
                      <a:pt x="258432" y="152238"/>
                    </a:lnTo>
                    <a:lnTo>
                      <a:pt x="280054" y="151305"/>
                    </a:lnTo>
                    <a:lnTo>
                      <a:pt x="301666" y="157877"/>
                    </a:lnTo>
                    <a:lnTo>
                      <a:pt x="323279" y="172917"/>
                    </a:lnTo>
                    <a:lnTo>
                      <a:pt x="327974" y="174793"/>
                    </a:lnTo>
                    <a:lnTo>
                      <a:pt x="344891" y="175736"/>
                    </a:lnTo>
                    <a:lnTo>
                      <a:pt x="369332" y="175736"/>
                    </a:lnTo>
                    <a:lnTo>
                      <a:pt x="384362" y="183251"/>
                    </a:lnTo>
                    <a:lnTo>
                      <a:pt x="388125" y="192653"/>
                    </a:lnTo>
                    <a:lnTo>
                      <a:pt x="384362" y="195472"/>
                    </a:lnTo>
                    <a:lnTo>
                      <a:pt x="392821" y="206750"/>
                    </a:lnTo>
                    <a:lnTo>
                      <a:pt x="397516" y="206750"/>
                    </a:lnTo>
                    <a:lnTo>
                      <a:pt x="405975" y="217084"/>
                    </a:lnTo>
                    <a:lnTo>
                      <a:pt x="428530" y="217084"/>
                    </a:lnTo>
                    <a:lnTo>
                      <a:pt x="432292" y="219904"/>
                    </a:lnTo>
                    <a:lnTo>
                      <a:pt x="444503" y="229305"/>
                    </a:lnTo>
                    <a:lnTo>
                      <a:pt x="468001" y="237763"/>
                    </a:lnTo>
                    <a:lnTo>
                      <a:pt x="486794" y="252793"/>
                    </a:lnTo>
                    <a:lnTo>
                      <a:pt x="489614" y="255613"/>
                    </a:lnTo>
                    <a:lnTo>
                      <a:pt x="504654" y="264071"/>
                    </a:lnTo>
                    <a:lnTo>
                      <a:pt x="540363" y="258432"/>
                    </a:lnTo>
                    <a:lnTo>
                      <a:pt x="544125" y="260318"/>
                    </a:lnTo>
                    <a:lnTo>
                      <a:pt x="548821" y="262195"/>
                    </a:lnTo>
                    <a:lnTo>
                      <a:pt x="560099" y="265948"/>
                    </a:lnTo>
                    <a:lnTo>
                      <a:pt x="528142" y="292265"/>
                    </a:lnTo>
                    <a:lnTo>
                      <a:pt x="524390" y="294151"/>
                    </a:lnTo>
                    <a:lnTo>
                      <a:pt x="521570" y="296961"/>
                    </a:lnTo>
                    <a:lnTo>
                      <a:pt x="493376" y="312001"/>
                    </a:lnTo>
                    <a:lnTo>
                      <a:pt x="491490" y="314820"/>
                    </a:lnTo>
                    <a:lnTo>
                      <a:pt x="488680" y="318583"/>
                    </a:lnTo>
                    <a:lnTo>
                      <a:pt x="480222" y="336433"/>
                    </a:lnTo>
                    <a:lnTo>
                      <a:pt x="477403" y="338309"/>
                    </a:lnTo>
                    <a:lnTo>
                      <a:pt x="475517" y="340195"/>
                    </a:lnTo>
                    <a:lnTo>
                      <a:pt x="455781" y="349587"/>
                    </a:lnTo>
                    <a:lnTo>
                      <a:pt x="452028" y="351472"/>
                    </a:lnTo>
                    <a:lnTo>
                      <a:pt x="440750" y="363684"/>
                    </a:lnTo>
                    <a:lnTo>
                      <a:pt x="439807" y="366513"/>
                    </a:lnTo>
                    <a:lnTo>
                      <a:pt x="438865" y="368389"/>
                    </a:lnTo>
                    <a:lnTo>
                      <a:pt x="431349" y="377781"/>
                    </a:lnTo>
                    <a:lnTo>
                      <a:pt x="428530" y="379667"/>
                    </a:lnTo>
                    <a:lnTo>
                      <a:pt x="424767" y="382486"/>
                    </a:lnTo>
                    <a:lnTo>
                      <a:pt x="419138" y="387182"/>
                    </a:lnTo>
                    <a:lnTo>
                      <a:pt x="408794" y="379667"/>
                    </a:lnTo>
                    <a:lnTo>
                      <a:pt x="394697" y="378724"/>
                    </a:lnTo>
                    <a:lnTo>
                      <a:pt x="392821" y="379667"/>
                    </a:lnTo>
                    <a:lnTo>
                      <a:pt x="387182" y="385305"/>
                    </a:lnTo>
                    <a:lnTo>
                      <a:pt x="382486" y="386239"/>
                    </a:lnTo>
                    <a:lnTo>
                      <a:pt x="369332" y="376847"/>
                    </a:lnTo>
                    <a:lnTo>
                      <a:pt x="361807" y="378724"/>
                    </a:lnTo>
                    <a:lnTo>
                      <a:pt x="350529" y="379667"/>
                    </a:lnTo>
                    <a:lnTo>
                      <a:pt x="348653" y="379667"/>
                    </a:lnTo>
                    <a:lnTo>
                      <a:pt x="333613" y="378724"/>
                    </a:lnTo>
                    <a:lnTo>
                      <a:pt x="330794" y="380600"/>
                    </a:lnTo>
                    <a:lnTo>
                      <a:pt x="324222" y="387182"/>
                    </a:lnTo>
                    <a:lnTo>
                      <a:pt x="315763" y="387182"/>
                    </a:lnTo>
                    <a:lnTo>
                      <a:pt x="313877" y="388125"/>
                    </a:lnTo>
                    <a:lnTo>
                      <a:pt x="301666" y="391878"/>
                    </a:lnTo>
                    <a:lnTo>
                      <a:pt x="296961" y="391878"/>
                    </a:lnTo>
                    <a:lnTo>
                      <a:pt x="293208" y="390944"/>
                    </a:lnTo>
                    <a:lnTo>
                      <a:pt x="283807" y="387182"/>
                    </a:lnTo>
                    <a:lnTo>
                      <a:pt x="280988" y="385305"/>
                    </a:lnTo>
                    <a:lnTo>
                      <a:pt x="277235" y="384362"/>
                    </a:lnTo>
                    <a:lnTo>
                      <a:pt x="266891" y="383419"/>
                    </a:lnTo>
                    <a:lnTo>
                      <a:pt x="264071" y="383419"/>
                    </a:lnTo>
                    <a:lnTo>
                      <a:pt x="261252" y="381543"/>
                    </a:lnTo>
                    <a:lnTo>
                      <a:pt x="247155" y="377781"/>
                    </a:lnTo>
                    <a:lnTo>
                      <a:pt x="243402" y="378724"/>
                    </a:lnTo>
                    <a:lnTo>
                      <a:pt x="222723" y="383419"/>
                    </a:lnTo>
                    <a:lnTo>
                      <a:pt x="220847" y="381543"/>
                    </a:lnTo>
                    <a:lnTo>
                      <a:pt x="218027" y="379667"/>
                    </a:lnTo>
                    <a:lnTo>
                      <a:pt x="209569" y="376847"/>
                    </a:lnTo>
                    <a:lnTo>
                      <a:pt x="206750" y="387182"/>
                    </a:lnTo>
                    <a:lnTo>
                      <a:pt x="207693" y="390001"/>
                    </a:lnTo>
                    <a:lnTo>
                      <a:pt x="216151" y="399402"/>
                    </a:lnTo>
                    <a:lnTo>
                      <a:pt x="218961" y="401279"/>
                    </a:lnTo>
                    <a:lnTo>
                      <a:pt x="224609" y="416309"/>
                    </a:lnTo>
                    <a:lnTo>
                      <a:pt x="227419" y="418195"/>
                    </a:lnTo>
                    <a:lnTo>
                      <a:pt x="229305" y="419129"/>
                    </a:lnTo>
                    <a:lnTo>
                      <a:pt x="231181" y="421015"/>
                    </a:lnTo>
                    <a:lnTo>
                      <a:pt x="236820" y="435112"/>
                    </a:lnTo>
                    <a:lnTo>
                      <a:pt x="235877" y="437931"/>
                    </a:lnTo>
                    <a:lnTo>
                      <a:pt x="234001" y="438864"/>
                    </a:lnTo>
                    <a:lnTo>
                      <a:pt x="224609" y="445446"/>
                    </a:lnTo>
                    <a:lnTo>
                      <a:pt x="222723" y="445446"/>
                    </a:lnTo>
                    <a:lnTo>
                      <a:pt x="218961" y="446389"/>
                    </a:lnTo>
                    <a:lnTo>
                      <a:pt x="207693" y="455781"/>
                    </a:lnTo>
                    <a:lnTo>
                      <a:pt x="206750" y="457667"/>
                    </a:lnTo>
                    <a:lnTo>
                      <a:pt x="202987" y="459543"/>
                    </a:lnTo>
                    <a:lnTo>
                      <a:pt x="199234" y="461420"/>
                    </a:lnTo>
                    <a:lnTo>
                      <a:pt x="180432" y="463306"/>
                    </a:lnTo>
                    <a:lnTo>
                      <a:pt x="177613" y="460486"/>
                    </a:lnTo>
                    <a:lnTo>
                      <a:pt x="171040" y="452961"/>
                    </a:lnTo>
                    <a:lnTo>
                      <a:pt x="161639" y="445446"/>
                    </a:lnTo>
                    <a:lnTo>
                      <a:pt x="158820" y="444503"/>
                    </a:lnTo>
                    <a:lnTo>
                      <a:pt x="149419" y="438864"/>
                    </a:lnTo>
                    <a:lnTo>
                      <a:pt x="147542" y="436988"/>
                    </a:lnTo>
                    <a:lnTo>
                      <a:pt x="146609" y="435112"/>
                    </a:lnTo>
                    <a:lnTo>
                      <a:pt x="138151" y="424777"/>
                    </a:lnTo>
                    <a:lnTo>
                      <a:pt x="136265" y="422891"/>
                    </a:lnTo>
                    <a:lnTo>
                      <a:pt x="133445" y="421015"/>
                    </a:lnTo>
                    <a:lnTo>
                      <a:pt x="117472" y="415376"/>
                    </a:lnTo>
                    <a:lnTo>
                      <a:pt x="114652" y="415376"/>
                    </a:lnTo>
                    <a:lnTo>
                      <a:pt x="111833" y="414433"/>
                    </a:lnTo>
                    <a:lnTo>
                      <a:pt x="103375" y="406917"/>
                    </a:lnTo>
                    <a:lnTo>
                      <a:pt x="102432" y="404098"/>
                    </a:lnTo>
                    <a:lnTo>
                      <a:pt x="101498" y="402212"/>
                    </a:lnTo>
                    <a:lnTo>
                      <a:pt x="100555" y="398459"/>
                    </a:lnTo>
                    <a:lnTo>
                      <a:pt x="92097" y="382486"/>
                    </a:lnTo>
                    <a:lnTo>
                      <a:pt x="91164" y="379667"/>
                    </a:lnTo>
                    <a:lnTo>
                      <a:pt x="89278" y="376847"/>
                    </a:lnTo>
                    <a:lnTo>
                      <a:pt x="88335" y="374961"/>
                    </a:lnTo>
                    <a:lnTo>
                      <a:pt x="86459" y="354292"/>
                    </a:lnTo>
                    <a:lnTo>
                      <a:pt x="87402" y="352415"/>
                    </a:lnTo>
                    <a:lnTo>
                      <a:pt x="88335" y="349587"/>
                    </a:lnTo>
                    <a:lnTo>
                      <a:pt x="89278" y="347710"/>
                    </a:lnTo>
                    <a:lnTo>
                      <a:pt x="98679" y="327041"/>
                    </a:lnTo>
                    <a:lnTo>
                      <a:pt x="99613" y="325155"/>
                    </a:lnTo>
                    <a:lnTo>
                      <a:pt x="100555" y="320459"/>
                    </a:lnTo>
                    <a:lnTo>
                      <a:pt x="101498" y="317640"/>
                    </a:lnTo>
                    <a:lnTo>
                      <a:pt x="101498" y="297904"/>
                    </a:lnTo>
                    <a:lnTo>
                      <a:pt x="99613" y="287569"/>
                    </a:lnTo>
                    <a:lnTo>
                      <a:pt x="98679" y="285693"/>
                    </a:lnTo>
                    <a:lnTo>
                      <a:pt x="97736" y="282864"/>
                    </a:lnTo>
                    <a:lnTo>
                      <a:pt x="90221" y="268767"/>
                    </a:lnTo>
                    <a:lnTo>
                      <a:pt x="88335" y="265014"/>
                    </a:lnTo>
                    <a:lnTo>
                      <a:pt x="87402" y="263138"/>
                    </a:lnTo>
                    <a:lnTo>
                      <a:pt x="73304" y="245278"/>
                    </a:lnTo>
                    <a:lnTo>
                      <a:pt x="71428" y="243392"/>
                    </a:lnTo>
                    <a:lnTo>
                      <a:pt x="69542" y="241516"/>
                    </a:lnTo>
                    <a:lnTo>
                      <a:pt x="53569" y="228362"/>
                    </a:lnTo>
                    <a:lnTo>
                      <a:pt x="50749" y="222723"/>
                    </a:lnTo>
                    <a:lnTo>
                      <a:pt x="48873" y="220847"/>
                    </a:lnTo>
                    <a:lnTo>
                      <a:pt x="38529" y="213331"/>
                    </a:lnTo>
                    <a:lnTo>
                      <a:pt x="37595" y="211446"/>
                    </a:lnTo>
                    <a:lnTo>
                      <a:pt x="24441" y="200168"/>
                    </a:lnTo>
                    <a:lnTo>
                      <a:pt x="22555" y="198291"/>
                    </a:lnTo>
                    <a:lnTo>
                      <a:pt x="10344" y="182318"/>
                    </a:lnTo>
                    <a:lnTo>
                      <a:pt x="9401" y="180432"/>
                    </a:lnTo>
                    <a:lnTo>
                      <a:pt x="6582" y="176679"/>
                    </a:lnTo>
                    <a:lnTo>
                      <a:pt x="4696" y="172917"/>
                    </a:lnTo>
                    <a:lnTo>
                      <a:pt x="0" y="143780"/>
                    </a:lnTo>
                    <a:lnTo>
                      <a:pt x="0" y="138141"/>
                    </a:lnTo>
                    <a:lnTo>
                      <a:pt x="943" y="131569"/>
                    </a:lnTo>
                    <a:lnTo>
                      <a:pt x="943" y="128749"/>
                    </a:lnTo>
                    <a:lnTo>
                      <a:pt x="5639" y="110890"/>
                    </a:lnTo>
                    <a:lnTo>
                      <a:pt x="7525" y="108071"/>
                    </a:lnTo>
                    <a:lnTo>
                      <a:pt x="8458" y="105251"/>
                    </a:lnTo>
                    <a:lnTo>
                      <a:pt x="20679" y="90221"/>
                    </a:lnTo>
                    <a:lnTo>
                      <a:pt x="21612" y="86458"/>
                    </a:lnTo>
                    <a:lnTo>
                      <a:pt x="22555" y="81763"/>
                    </a:lnTo>
                    <a:lnTo>
                      <a:pt x="23498" y="79877"/>
                    </a:lnTo>
                    <a:lnTo>
                      <a:pt x="30070" y="70485"/>
                    </a:lnTo>
                    <a:lnTo>
                      <a:pt x="31956" y="68609"/>
                    </a:lnTo>
                    <a:lnTo>
                      <a:pt x="33833" y="66723"/>
                    </a:lnTo>
                    <a:lnTo>
                      <a:pt x="48873" y="58264"/>
                    </a:lnTo>
                    <a:lnTo>
                      <a:pt x="52626" y="56388"/>
                    </a:lnTo>
                    <a:lnTo>
                      <a:pt x="55445" y="54512"/>
                    </a:lnTo>
                    <a:lnTo>
                      <a:pt x="66723" y="44167"/>
                    </a:lnTo>
                    <a:lnTo>
                      <a:pt x="68609" y="41348"/>
                    </a:lnTo>
                    <a:lnTo>
                      <a:pt x="69542" y="38529"/>
                    </a:lnTo>
                    <a:lnTo>
                      <a:pt x="68609" y="17859"/>
                    </a:lnTo>
                    <a:lnTo>
                      <a:pt x="68609" y="15983"/>
                    </a:lnTo>
                    <a:lnTo>
                      <a:pt x="67666" y="12221"/>
                    </a:lnTo>
                    <a:lnTo>
                      <a:pt x="67666" y="6582"/>
                    </a:lnTo>
                    <a:lnTo>
                      <a:pt x="81763" y="0"/>
                    </a:lnTo>
                    <a:lnTo>
                      <a:pt x="82706" y="3762"/>
                    </a:lnTo>
                    <a:lnTo>
                      <a:pt x="84582" y="5639"/>
                    </a:lnTo>
                    <a:lnTo>
                      <a:pt x="93974" y="12221"/>
                    </a:lnTo>
                    <a:lnTo>
                      <a:pt x="96793" y="14097"/>
                    </a:lnTo>
                    <a:lnTo>
                      <a:pt x="109957" y="23498"/>
                    </a:lnTo>
                    <a:lnTo>
                      <a:pt x="111833" y="24432"/>
                    </a:lnTo>
                    <a:lnTo>
                      <a:pt x="115595" y="28194"/>
                    </a:lnTo>
                    <a:lnTo>
                      <a:pt x="121234" y="31013"/>
                    </a:lnTo>
                    <a:lnTo>
                      <a:pt x="123111" y="32890"/>
                    </a:lnTo>
                    <a:lnTo>
                      <a:pt x="126873" y="35709"/>
                    </a:lnTo>
                    <a:lnTo>
                      <a:pt x="129692" y="37595"/>
                    </a:lnTo>
                    <a:lnTo>
                      <a:pt x="146609" y="49806"/>
                    </a:lnTo>
                    <a:lnTo>
                      <a:pt x="150362" y="51683"/>
                    </a:lnTo>
                    <a:lnTo>
                      <a:pt x="153181" y="54512"/>
                    </a:lnTo>
                    <a:lnTo>
                      <a:pt x="155067" y="55445"/>
                    </a:lnTo>
                    <a:lnTo>
                      <a:pt x="157877" y="58264"/>
                    </a:lnTo>
                    <a:lnTo>
                      <a:pt x="180432" y="62027"/>
                    </a:ln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FA16DE76-8D88-E145-A5E3-3875EBFC5C17}"/>
                  </a:ext>
                </a:extLst>
              </p:cNvPr>
              <p:cNvSpPr/>
              <p:nvPr/>
            </p:nvSpPr>
            <p:spPr>
              <a:xfrm>
                <a:off x="3788324" y="4085591"/>
                <a:ext cx="442534" cy="103482"/>
              </a:xfrm>
              <a:custGeom>
                <a:avLst/>
                <a:gdLst>
                  <a:gd name="connsiteX0" fmla="*/ 0 w 333670"/>
                  <a:gd name="connsiteY0" fmla="*/ 52684 h 78025"/>
                  <a:gd name="connsiteX1" fmla="*/ 9382 w 333670"/>
                  <a:gd name="connsiteY1" fmla="*/ 52979 h 78025"/>
                  <a:gd name="connsiteX2" fmla="*/ 22479 w 333670"/>
                  <a:gd name="connsiteY2" fmla="*/ 52979 h 78025"/>
                  <a:gd name="connsiteX3" fmla="*/ 39148 w 333670"/>
                  <a:gd name="connsiteY3" fmla="*/ 55961 h 78025"/>
                  <a:gd name="connsiteX4" fmla="*/ 59979 w 333670"/>
                  <a:gd name="connsiteY4" fmla="*/ 66676 h 78025"/>
                  <a:gd name="connsiteX5" fmla="*/ 55217 w 333670"/>
                  <a:gd name="connsiteY5" fmla="*/ 64295 h 78025"/>
                  <a:gd name="connsiteX6" fmla="*/ 71885 w 333670"/>
                  <a:gd name="connsiteY6" fmla="*/ 69648 h 78025"/>
                  <a:gd name="connsiteX7" fmla="*/ 71295 w 333670"/>
                  <a:gd name="connsiteY7" fmla="*/ 58342 h 78025"/>
                  <a:gd name="connsiteX8" fmla="*/ 76057 w 333670"/>
                  <a:gd name="connsiteY8" fmla="*/ 51198 h 78025"/>
                  <a:gd name="connsiteX9" fmla="*/ 81410 w 333670"/>
                  <a:gd name="connsiteY9" fmla="*/ 48217 h 78025"/>
                  <a:gd name="connsiteX10" fmla="*/ 96298 w 333670"/>
                  <a:gd name="connsiteY10" fmla="*/ 47026 h 78025"/>
                  <a:gd name="connsiteX11" fmla="*/ 104032 w 333670"/>
                  <a:gd name="connsiteY11" fmla="*/ 47026 h 78025"/>
                  <a:gd name="connsiteX12" fmla="*/ 109985 w 333670"/>
                  <a:gd name="connsiteY12" fmla="*/ 47626 h 78025"/>
                  <a:gd name="connsiteX13" fmla="*/ 121301 w 333670"/>
                  <a:gd name="connsiteY13" fmla="*/ 50008 h 78025"/>
                  <a:gd name="connsiteX14" fmla="*/ 134398 w 333670"/>
                  <a:gd name="connsiteY14" fmla="*/ 50008 h 78025"/>
                  <a:gd name="connsiteX15" fmla="*/ 144513 w 333670"/>
                  <a:gd name="connsiteY15" fmla="*/ 41673 h 78025"/>
                  <a:gd name="connsiteX16" fmla="*/ 151657 w 333670"/>
                  <a:gd name="connsiteY16" fmla="*/ 30958 h 78025"/>
                  <a:gd name="connsiteX17" fmla="*/ 159992 w 333670"/>
                  <a:gd name="connsiteY17" fmla="*/ 20242 h 78025"/>
                  <a:gd name="connsiteX18" fmla="*/ 169517 w 333670"/>
                  <a:gd name="connsiteY18" fmla="*/ 17261 h 78025"/>
                  <a:gd name="connsiteX19" fmla="*/ 183213 w 333670"/>
                  <a:gd name="connsiteY19" fmla="*/ 16070 h 78025"/>
                  <a:gd name="connsiteX20" fmla="*/ 194520 w 333670"/>
                  <a:gd name="connsiteY20" fmla="*/ 11307 h 78025"/>
                  <a:gd name="connsiteX21" fmla="*/ 202854 w 333670"/>
                  <a:gd name="connsiteY21" fmla="*/ 4764 h 78025"/>
                  <a:gd name="connsiteX22" fmla="*/ 208807 w 333670"/>
                  <a:gd name="connsiteY22" fmla="*/ 1 h 78025"/>
                  <a:gd name="connsiteX23" fmla="*/ 214170 w 333670"/>
                  <a:gd name="connsiteY23" fmla="*/ 3373 h 78025"/>
                  <a:gd name="connsiteX24" fmla="*/ 223495 w 333670"/>
                  <a:gd name="connsiteY24" fmla="*/ 8926 h 78025"/>
                  <a:gd name="connsiteX25" fmla="*/ 224485 w 333670"/>
                  <a:gd name="connsiteY25" fmla="*/ 13098 h 78025"/>
                  <a:gd name="connsiteX26" fmla="*/ 222304 w 333670"/>
                  <a:gd name="connsiteY26" fmla="*/ 19451 h 78025"/>
                  <a:gd name="connsiteX27" fmla="*/ 223095 w 333670"/>
                  <a:gd name="connsiteY27" fmla="*/ 26986 h 78025"/>
                  <a:gd name="connsiteX28" fmla="*/ 228257 w 333670"/>
                  <a:gd name="connsiteY28" fmla="*/ 34529 h 78025"/>
                  <a:gd name="connsiteX29" fmla="*/ 231229 w 333670"/>
                  <a:gd name="connsiteY29" fmla="*/ 43464 h 78025"/>
                  <a:gd name="connsiteX30" fmla="*/ 228848 w 333670"/>
                  <a:gd name="connsiteY30" fmla="*/ 49417 h 78025"/>
                  <a:gd name="connsiteX31" fmla="*/ 227657 w 333670"/>
                  <a:gd name="connsiteY31" fmla="*/ 59333 h 78025"/>
                  <a:gd name="connsiteX32" fmla="*/ 237982 w 333670"/>
                  <a:gd name="connsiteY32" fmla="*/ 69658 h 78025"/>
                  <a:gd name="connsiteX33" fmla="*/ 243535 w 333670"/>
                  <a:gd name="connsiteY33" fmla="*/ 71639 h 78025"/>
                  <a:gd name="connsiteX34" fmla="*/ 259013 w 333670"/>
                  <a:gd name="connsiteY34" fmla="*/ 77592 h 78025"/>
                  <a:gd name="connsiteX35" fmla="*/ 269329 w 333670"/>
                  <a:gd name="connsiteY35" fmla="*/ 77592 h 78025"/>
                  <a:gd name="connsiteX36" fmla="*/ 278063 w 333670"/>
                  <a:gd name="connsiteY36" fmla="*/ 77992 h 78025"/>
                  <a:gd name="connsiteX37" fmla="*/ 288379 w 333670"/>
                  <a:gd name="connsiteY37" fmla="*/ 76001 h 78025"/>
                  <a:gd name="connsiteX38" fmla="*/ 299895 w 333670"/>
                  <a:gd name="connsiteY38" fmla="*/ 70048 h 78025"/>
                  <a:gd name="connsiteX39" fmla="*/ 313782 w 333670"/>
                  <a:gd name="connsiteY39" fmla="*/ 68858 h 78025"/>
                  <a:gd name="connsiteX40" fmla="*/ 310610 w 333670"/>
                  <a:gd name="connsiteY40" fmla="*/ 68858 h 78025"/>
                  <a:gd name="connsiteX41" fmla="*/ 323707 w 333670"/>
                  <a:gd name="connsiteY41" fmla="*/ 68858 h 78025"/>
                  <a:gd name="connsiteX42" fmla="*/ 333670 w 333670"/>
                  <a:gd name="connsiteY42" fmla="*/ 69953 h 78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333670" h="78025">
                    <a:moveTo>
                      <a:pt x="0" y="52684"/>
                    </a:moveTo>
                    <a:cubicBezTo>
                      <a:pt x="1791" y="52684"/>
                      <a:pt x="7592" y="52979"/>
                      <a:pt x="9382" y="52979"/>
                    </a:cubicBezTo>
                    <a:lnTo>
                      <a:pt x="22479" y="52979"/>
                    </a:lnTo>
                    <a:cubicBezTo>
                      <a:pt x="29642" y="53017"/>
                      <a:pt x="37986" y="55599"/>
                      <a:pt x="39148" y="55961"/>
                    </a:cubicBezTo>
                    <a:cubicBezTo>
                      <a:pt x="51130" y="59733"/>
                      <a:pt x="60122" y="66410"/>
                      <a:pt x="59979" y="66676"/>
                    </a:cubicBezTo>
                    <a:cubicBezTo>
                      <a:pt x="59874" y="66857"/>
                      <a:pt x="55207" y="64314"/>
                      <a:pt x="55217" y="64295"/>
                    </a:cubicBezTo>
                    <a:cubicBezTo>
                      <a:pt x="55226" y="64266"/>
                      <a:pt x="69075" y="72639"/>
                      <a:pt x="71885" y="69648"/>
                    </a:cubicBezTo>
                    <a:cubicBezTo>
                      <a:pt x="73514" y="67915"/>
                      <a:pt x="69637" y="64247"/>
                      <a:pt x="71295" y="58342"/>
                    </a:cubicBezTo>
                    <a:cubicBezTo>
                      <a:pt x="72323" y="54656"/>
                      <a:pt x="74924" y="52160"/>
                      <a:pt x="76057" y="51198"/>
                    </a:cubicBezTo>
                    <a:cubicBezTo>
                      <a:pt x="78105" y="49455"/>
                      <a:pt x="80067" y="48712"/>
                      <a:pt x="81410" y="48217"/>
                    </a:cubicBezTo>
                    <a:cubicBezTo>
                      <a:pt x="83801" y="47350"/>
                      <a:pt x="85106" y="47341"/>
                      <a:pt x="96298" y="47026"/>
                    </a:cubicBezTo>
                    <a:cubicBezTo>
                      <a:pt x="99727" y="46941"/>
                      <a:pt x="101441" y="46883"/>
                      <a:pt x="104032" y="47026"/>
                    </a:cubicBezTo>
                    <a:cubicBezTo>
                      <a:pt x="105156" y="47093"/>
                      <a:pt x="107233" y="47236"/>
                      <a:pt x="109985" y="47626"/>
                    </a:cubicBezTo>
                    <a:cubicBezTo>
                      <a:pt x="116586" y="48550"/>
                      <a:pt x="116719" y="49417"/>
                      <a:pt x="121301" y="50008"/>
                    </a:cubicBezTo>
                    <a:cubicBezTo>
                      <a:pt x="127768" y="50846"/>
                      <a:pt x="134274" y="50008"/>
                      <a:pt x="134398" y="50008"/>
                    </a:cubicBezTo>
                    <a:cubicBezTo>
                      <a:pt x="137312" y="48331"/>
                      <a:pt x="141075" y="45721"/>
                      <a:pt x="144513" y="41673"/>
                    </a:cubicBezTo>
                    <a:cubicBezTo>
                      <a:pt x="146256" y="39625"/>
                      <a:pt x="146514" y="38854"/>
                      <a:pt x="151657" y="30958"/>
                    </a:cubicBezTo>
                    <a:cubicBezTo>
                      <a:pt x="157029" y="22709"/>
                      <a:pt x="158105" y="21461"/>
                      <a:pt x="159992" y="20242"/>
                    </a:cubicBezTo>
                    <a:cubicBezTo>
                      <a:pt x="162678" y="18508"/>
                      <a:pt x="165116" y="18070"/>
                      <a:pt x="169517" y="17261"/>
                    </a:cubicBezTo>
                    <a:cubicBezTo>
                      <a:pt x="176575" y="15975"/>
                      <a:pt x="177537" y="17356"/>
                      <a:pt x="183213" y="16070"/>
                    </a:cubicBezTo>
                    <a:cubicBezTo>
                      <a:pt x="188633" y="14851"/>
                      <a:pt x="192700" y="12479"/>
                      <a:pt x="194520" y="11307"/>
                    </a:cubicBezTo>
                    <a:cubicBezTo>
                      <a:pt x="196053" y="10326"/>
                      <a:pt x="196568" y="9822"/>
                      <a:pt x="202854" y="4764"/>
                    </a:cubicBezTo>
                    <a:cubicBezTo>
                      <a:pt x="206045" y="2192"/>
                      <a:pt x="206750" y="58"/>
                      <a:pt x="208807" y="1"/>
                    </a:cubicBezTo>
                    <a:cubicBezTo>
                      <a:pt x="210550" y="-46"/>
                      <a:pt x="210912" y="1221"/>
                      <a:pt x="214170" y="3373"/>
                    </a:cubicBezTo>
                    <a:cubicBezTo>
                      <a:pt x="219142" y="6669"/>
                      <a:pt x="221780" y="5993"/>
                      <a:pt x="223495" y="8926"/>
                    </a:cubicBezTo>
                    <a:cubicBezTo>
                      <a:pt x="224514" y="10688"/>
                      <a:pt x="224495" y="12517"/>
                      <a:pt x="224485" y="13098"/>
                    </a:cubicBezTo>
                    <a:cubicBezTo>
                      <a:pt x="224428" y="15880"/>
                      <a:pt x="222971" y="16689"/>
                      <a:pt x="222304" y="19451"/>
                    </a:cubicBezTo>
                    <a:cubicBezTo>
                      <a:pt x="221561" y="22509"/>
                      <a:pt x="222466" y="25157"/>
                      <a:pt x="223095" y="26986"/>
                    </a:cubicBezTo>
                    <a:cubicBezTo>
                      <a:pt x="224266" y="30405"/>
                      <a:pt x="225685" y="30186"/>
                      <a:pt x="228257" y="34529"/>
                    </a:cubicBezTo>
                    <a:cubicBezTo>
                      <a:pt x="229934" y="37377"/>
                      <a:pt x="231562" y="40130"/>
                      <a:pt x="231229" y="43464"/>
                    </a:cubicBezTo>
                    <a:cubicBezTo>
                      <a:pt x="231000" y="45826"/>
                      <a:pt x="230019" y="46112"/>
                      <a:pt x="228848" y="49417"/>
                    </a:cubicBezTo>
                    <a:cubicBezTo>
                      <a:pt x="228048" y="51693"/>
                      <a:pt x="226695" y="55494"/>
                      <a:pt x="227657" y="59333"/>
                    </a:cubicBezTo>
                    <a:cubicBezTo>
                      <a:pt x="229152" y="65286"/>
                      <a:pt x="235458" y="68410"/>
                      <a:pt x="237982" y="69658"/>
                    </a:cubicBezTo>
                    <a:cubicBezTo>
                      <a:pt x="239554" y="70439"/>
                      <a:pt x="239411" y="70153"/>
                      <a:pt x="243535" y="71639"/>
                    </a:cubicBezTo>
                    <a:cubicBezTo>
                      <a:pt x="253860" y="75354"/>
                      <a:pt x="254175" y="76897"/>
                      <a:pt x="259013" y="77592"/>
                    </a:cubicBezTo>
                    <a:cubicBezTo>
                      <a:pt x="262271" y="78059"/>
                      <a:pt x="261509" y="77268"/>
                      <a:pt x="269329" y="77592"/>
                    </a:cubicBezTo>
                    <a:cubicBezTo>
                      <a:pt x="274320" y="77792"/>
                      <a:pt x="275053" y="78135"/>
                      <a:pt x="278063" y="77992"/>
                    </a:cubicBezTo>
                    <a:cubicBezTo>
                      <a:pt x="279435" y="77925"/>
                      <a:pt x="283569" y="77640"/>
                      <a:pt x="288379" y="76001"/>
                    </a:cubicBezTo>
                    <a:cubicBezTo>
                      <a:pt x="294884" y="73791"/>
                      <a:pt x="294475" y="71867"/>
                      <a:pt x="299895" y="70048"/>
                    </a:cubicBezTo>
                    <a:cubicBezTo>
                      <a:pt x="306943" y="67686"/>
                      <a:pt x="313782" y="68905"/>
                      <a:pt x="313782" y="68858"/>
                    </a:cubicBezTo>
                    <a:cubicBezTo>
                      <a:pt x="313782" y="68829"/>
                      <a:pt x="310610" y="68896"/>
                      <a:pt x="310610" y="68858"/>
                    </a:cubicBezTo>
                    <a:cubicBezTo>
                      <a:pt x="310601" y="68810"/>
                      <a:pt x="316630" y="68124"/>
                      <a:pt x="323707" y="68858"/>
                    </a:cubicBezTo>
                    <a:cubicBezTo>
                      <a:pt x="326736" y="69172"/>
                      <a:pt x="332042" y="69572"/>
                      <a:pt x="333670" y="69953"/>
                    </a:cubicBezTo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4B8EACED-1BC0-9628-CED3-0C95DAB0DBE0}"/>
                  </a:ext>
                </a:extLst>
              </p:cNvPr>
              <p:cNvSpPr/>
              <p:nvPr/>
            </p:nvSpPr>
            <p:spPr>
              <a:xfrm>
                <a:off x="3874247" y="2327847"/>
                <a:ext cx="480828" cy="508789"/>
              </a:xfrm>
              <a:custGeom>
                <a:avLst/>
                <a:gdLst>
                  <a:gd name="connsiteX0" fmla="*/ 164414 w 362544"/>
                  <a:gd name="connsiteY0" fmla="*/ 35445 h 383626"/>
                  <a:gd name="connsiteX1" fmla="*/ 167529 w 362544"/>
                  <a:gd name="connsiteY1" fmla="*/ 32580 h 383626"/>
                  <a:gd name="connsiteX2" fmla="*/ 170977 w 362544"/>
                  <a:gd name="connsiteY2" fmla="*/ 27414 h 383626"/>
                  <a:gd name="connsiteX3" fmla="*/ 172168 w 362544"/>
                  <a:gd name="connsiteY3" fmla="*/ 21489 h 383626"/>
                  <a:gd name="connsiteX4" fmla="*/ 172110 w 362544"/>
                  <a:gd name="connsiteY4" fmla="*/ 15659 h 383626"/>
                  <a:gd name="connsiteX5" fmla="*/ 171101 w 362544"/>
                  <a:gd name="connsiteY5" fmla="*/ 9601 h 383626"/>
                  <a:gd name="connsiteX6" fmla="*/ 171806 w 362544"/>
                  <a:gd name="connsiteY6" fmla="*/ 3658 h 383626"/>
                  <a:gd name="connsiteX7" fmla="*/ 172663 w 362544"/>
                  <a:gd name="connsiteY7" fmla="*/ 202 h 383626"/>
                  <a:gd name="connsiteX8" fmla="*/ 178835 w 362544"/>
                  <a:gd name="connsiteY8" fmla="*/ 1848 h 383626"/>
                  <a:gd name="connsiteX9" fmla="*/ 183760 w 362544"/>
                  <a:gd name="connsiteY9" fmla="*/ 3160 h 383626"/>
                  <a:gd name="connsiteX10" fmla="*/ 187350 w 362544"/>
                  <a:gd name="connsiteY10" fmla="*/ 4989 h 383626"/>
                  <a:gd name="connsiteX11" fmla="*/ 189875 w 362544"/>
                  <a:gd name="connsiteY11" fmla="*/ 9412 h 383626"/>
                  <a:gd name="connsiteX12" fmla="*/ 192389 w 362544"/>
                  <a:gd name="connsiteY12" fmla="*/ 13804 h 383626"/>
                  <a:gd name="connsiteX13" fmla="*/ 194780 w 362544"/>
                  <a:gd name="connsiteY13" fmla="*/ 17988 h 383626"/>
                  <a:gd name="connsiteX14" fmla="*/ 197599 w 362544"/>
                  <a:gd name="connsiteY14" fmla="*/ 21456 h 383626"/>
                  <a:gd name="connsiteX15" fmla="*/ 199752 w 362544"/>
                  <a:gd name="connsiteY15" fmla="*/ 25407 h 383626"/>
                  <a:gd name="connsiteX16" fmla="*/ 201514 w 362544"/>
                  <a:gd name="connsiteY16" fmla="*/ 26584 h 383626"/>
                  <a:gd name="connsiteX17" fmla="*/ 205677 w 362544"/>
                  <a:gd name="connsiteY17" fmla="*/ 27031 h 383626"/>
                  <a:gd name="connsiteX18" fmla="*/ 213258 w 362544"/>
                  <a:gd name="connsiteY18" fmla="*/ 27843 h 383626"/>
                  <a:gd name="connsiteX19" fmla="*/ 219488 w 362544"/>
                  <a:gd name="connsiteY19" fmla="*/ 28511 h 383626"/>
                  <a:gd name="connsiteX20" fmla="*/ 226155 w 362544"/>
                  <a:gd name="connsiteY20" fmla="*/ 29226 h 383626"/>
                  <a:gd name="connsiteX21" fmla="*/ 232442 w 362544"/>
                  <a:gd name="connsiteY21" fmla="*/ 28213 h 383626"/>
                  <a:gd name="connsiteX22" fmla="*/ 240033 w 362544"/>
                  <a:gd name="connsiteY22" fmla="*/ 25817 h 383626"/>
                  <a:gd name="connsiteX23" fmla="*/ 245462 w 362544"/>
                  <a:gd name="connsiteY23" fmla="*/ 24101 h 383626"/>
                  <a:gd name="connsiteX24" fmla="*/ 251358 w 362544"/>
                  <a:gd name="connsiteY24" fmla="*/ 23300 h 383626"/>
                  <a:gd name="connsiteX25" fmla="*/ 255368 w 362544"/>
                  <a:gd name="connsiteY25" fmla="*/ 23696 h 383626"/>
                  <a:gd name="connsiteX26" fmla="*/ 258493 w 362544"/>
                  <a:gd name="connsiteY26" fmla="*/ 27082 h 383626"/>
                  <a:gd name="connsiteX27" fmla="*/ 262836 w 362544"/>
                  <a:gd name="connsiteY27" fmla="*/ 31792 h 383626"/>
                  <a:gd name="connsiteX28" fmla="*/ 266513 w 362544"/>
                  <a:gd name="connsiteY28" fmla="*/ 34404 h 383626"/>
                  <a:gd name="connsiteX29" fmla="*/ 272361 w 362544"/>
                  <a:gd name="connsiteY29" fmla="*/ 38772 h 383626"/>
                  <a:gd name="connsiteX30" fmla="*/ 276885 w 362544"/>
                  <a:gd name="connsiteY30" fmla="*/ 41034 h 383626"/>
                  <a:gd name="connsiteX31" fmla="*/ 280943 w 362544"/>
                  <a:gd name="connsiteY31" fmla="*/ 44524 h 383626"/>
                  <a:gd name="connsiteX32" fmla="*/ 282324 w 362544"/>
                  <a:gd name="connsiteY32" fmla="*/ 49532 h 383626"/>
                  <a:gd name="connsiteX33" fmla="*/ 283562 w 362544"/>
                  <a:gd name="connsiteY33" fmla="*/ 52828 h 383626"/>
                  <a:gd name="connsiteX34" fmla="*/ 287372 w 362544"/>
                  <a:gd name="connsiteY34" fmla="*/ 51192 h 383626"/>
                  <a:gd name="connsiteX35" fmla="*/ 290135 w 362544"/>
                  <a:gd name="connsiteY35" fmla="*/ 50008 h 383626"/>
                  <a:gd name="connsiteX36" fmla="*/ 292221 w 362544"/>
                  <a:gd name="connsiteY36" fmla="*/ 52441 h 383626"/>
                  <a:gd name="connsiteX37" fmla="*/ 294516 w 362544"/>
                  <a:gd name="connsiteY37" fmla="*/ 55114 h 383626"/>
                  <a:gd name="connsiteX38" fmla="*/ 296193 w 362544"/>
                  <a:gd name="connsiteY38" fmla="*/ 58467 h 383626"/>
                  <a:gd name="connsiteX39" fmla="*/ 297298 w 362544"/>
                  <a:gd name="connsiteY39" fmla="*/ 63430 h 383626"/>
                  <a:gd name="connsiteX40" fmla="*/ 298431 w 362544"/>
                  <a:gd name="connsiteY40" fmla="*/ 68918 h 383626"/>
                  <a:gd name="connsiteX41" fmla="*/ 299993 w 362544"/>
                  <a:gd name="connsiteY41" fmla="*/ 73695 h 383626"/>
                  <a:gd name="connsiteX42" fmla="*/ 302527 w 362544"/>
                  <a:gd name="connsiteY42" fmla="*/ 75639 h 383626"/>
                  <a:gd name="connsiteX43" fmla="*/ 307327 w 362544"/>
                  <a:gd name="connsiteY43" fmla="*/ 77558 h 383626"/>
                  <a:gd name="connsiteX44" fmla="*/ 310271 w 362544"/>
                  <a:gd name="connsiteY44" fmla="*/ 77118 h 383626"/>
                  <a:gd name="connsiteX45" fmla="*/ 312871 w 362544"/>
                  <a:gd name="connsiteY45" fmla="*/ 75655 h 383626"/>
                  <a:gd name="connsiteX46" fmla="*/ 313490 w 362544"/>
                  <a:gd name="connsiteY46" fmla="*/ 70101 h 383626"/>
                  <a:gd name="connsiteX47" fmla="*/ 316071 w 362544"/>
                  <a:gd name="connsiteY47" fmla="*/ 68805 h 383626"/>
                  <a:gd name="connsiteX48" fmla="*/ 319938 w 362544"/>
                  <a:gd name="connsiteY48" fmla="*/ 68805 h 383626"/>
                  <a:gd name="connsiteX49" fmla="*/ 324406 w 362544"/>
                  <a:gd name="connsiteY49" fmla="*/ 70124 h 383626"/>
                  <a:gd name="connsiteX50" fmla="*/ 327730 w 362544"/>
                  <a:gd name="connsiteY50" fmla="*/ 72564 h 383626"/>
                  <a:gd name="connsiteX51" fmla="*/ 329178 w 362544"/>
                  <a:gd name="connsiteY51" fmla="*/ 76916 h 383626"/>
                  <a:gd name="connsiteX52" fmla="*/ 330368 w 362544"/>
                  <a:gd name="connsiteY52" fmla="*/ 80488 h 383626"/>
                  <a:gd name="connsiteX53" fmla="*/ 331492 w 362544"/>
                  <a:gd name="connsiteY53" fmla="*/ 86197 h 383626"/>
                  <a:gd name="connsiteX54" fmla="*/ 331492 w 362544"/>
                  <a:gd name="connsiteY54" fmla="*/ 90364 h 383626"/>
                  <a:gd name="connsiteX55" fmla="*/ 331492 w 362544"/>
                  <a:gd name="connsiteY55" fmla="*/ 93341 h 383626"/>
                  <a:gd name="connsiteX56" fmla="*/ 333007 w 362544"/>
                  <a:gd name="connsiteY56" fmla="*/ 96819 h 383626"/>
                  <a:gd name="connsiteX57" fmla="*/ 338693 w 362544"/>
                  <a:gd name="connsiteY57" fmla="*/ 97806 h 383626"/>
                  <a:gd name="connsiteX58" fmla="*/ 344646 w 362544"/>
                  <a:gd name="connsiteY58" fmla="*/ 99596 h 383626"/>
                  <a:gd name="connsiteX59" fmla="*/ 348266 w 362544"/>
                  <a:gd name="connsiteY59" fmla="*/ 100234 h 383626"/>
                  <a:gd name="connsiteX60" fmla="*/ 352057 w 362544"/>
                  <a:gd name="connsiteY60" fmla="*/ 102432 h 383626"/>
                  <a:gd name="connsiteX61" fmla="*/ 353104 w 362544"/>
                  <a:gd name="connsiteY61" fmla="*/ 104515 h 383626"/>
                  <a:gd name="connsiteX62" fmla="*/ 352981 w 362544"/>
                  <a:gd name="connsiteY62" fmla="*/ 107182 h 383626"/>
                  <a:gd name="connsiteX63" fmla="*/ 352085 w 362544"/>
                  <a:gd name="connsiteY63" fmla="*/ 110158 h 383626"/>
                  <a:gd name="connsiteX64" fmla="*/ 349656 w 362544"/>
                  <a:gd name="connsiteY64" fmla="*/ 114854 h 383626"/>
                  <a:gd name="connsiteX65" fmla="*/ 348542 w 362544"/>
                  <a:gd name="connsiteY65" fmla="*/ 116588 h 383626"/>
                  <a:gd name="connsiteX66" fmla="*/ 346875 w 362544"/>
                  <a:gd name="connsiteY66" fmla="*/ 119534 h 383626"/>
                  <a:gd name="connsiteX67" fmla="*/ 342922 w 362544"/>
                  <a:gd name="connsiteY67" fmla="*/ 124781 h 383626"/>
                  <a:gd name="connsiteX68" fmla="*/ 341522 w 362544"/>
                  <a:gd name="connsiteY68" fmla="*/ 127187 h 383626"/>
                  <a:gd name="connsiteX69" fmla="*/ 340284 w 362544"/>
                  <a:gd name="connsiteY69" fmla="*/ 129306 h 383626"/>
                  <a:gd name="connsiteX70" fmla="*/ 344684 w 362544"/>
                  <a:gd name="connsiteY70" fmla="*/ 130777 h 383626"/>
                  <a:gd name="connsiteX71" fmla="*/ 350657 w 362544"/>
                  <a:gd name="connsiteY71" fmla="*/ 131896 h 383626"/>
                  <a:gd name="connsiteX72" fmla="*/ 354981 w 362544"/>
                  <a:gd name="connsiteY72" fmla="*/ 132709 h 383626"/>
                  <a:gd name="connsiteX73" fmla="*/ 356857 w 362544"/>
                  <a:gd name="connsiteY73" fmla="*/ 136705 h 383626"/>
                  <a:gd name="connsiteX74" fmla="*/ 354267 w 362544"/>
                  <a:gd name="connsiteY74" fmla="*/ 138189 h 383626"/>
                  <a:gd name="connsiteX75" fmla="*/ 350285 w 362544"/>
                  <a:gd name="connsiteY75" fmla="*/ 140464 h 383626"/>
                  <a:gd name="connsiteX76" fmla="*/ 349666 w 362544"/>
                  <a:gd name="connsiteY76" fmla="*/ 143223 h 383626"/>
                  <a:gd name="connsiteX77" fmla="*/ 348552 w 362544"/>
                  <a:gd name="connsiteY77" fmla="*/ 148266 h 383626"/>
                  <a:gd name="connsiteX78" fmla="*/ 348790 w 362544"/>
                  <a:gd name="connsiteY78" fmla="*/ 147178 h 383626"/>
                  <a:gd name="connsiteX79" fmla="*/ 345161 w 362544"/>
                  <a:gd name="connsiteY79" fmla="*/ 148112 h 383626"/>
                  <a:gd name="connsiteX80" fmla="*/ 342227 w 362544"/>
                  <a:gd name="connsiteY80" fmla="*/ 147377 h 383626"/>
                  <a:gd name="connsiteX81" fmla="*/ 337988 w 362544"/>
                  <a:gd name="connsiteY81" fmla="*/ 149937 h 383626"/>
                  <a:gd name="connsiteX82" fmla="*/ 336131 w 362544"/>
                  <a:gd name="connsiteY82" fmla="*/ 151798 h 383626"/>
                  <a:gd name="connsiteX83" fmla="*/ 334788 w 362544"/>
                  <a:gd name="connsiteY83" fmla="*/ 154099 h 383626"/>
                  <a:gd name="connsiteX84" fmla="*/ 336760 w 362544"/>
                  <a:gd name="connsiteY84" fmla="*/ 155502 h 383626"/>
                  <a:gd name="connsiteX85" fmla="*/ 342265 w 362544"/>
                  <a:gd name="connsiteY85" fmla="*/ 155502 h 383626"/>
                  <a:gd name="connsiteX86" fmla="*/ 345504 w 362544"/>
                  <a:gd name="connsiteY86" fmla="*/ 158202 h 383626"/>
                  <a:gd name="connsiteX87" fmla="*/ 346428 w 362544"/>
                  <a:gd name="connsiteY87" fmla="*/ 160908 h 383626"/>
                  <a:gd name="connsiteX88" fmla="*/ 346018 w 362544"/>
                  <a:gd name="connsiteY88" fmla="*/ 165482 h 383626"/>
                  <a:gd name="connsiteX89" fmla="*/ 345056 w 362544"/>
                  <a:gd name="connsiteY89" fmla="*/ 169931 h 383626"/>
                  <a:gd name="connsiteX90" fmla="*/ 344770 w 362544"/>
                  <a:gd name="connsiteY90" fmla="*/ 173831 h 383626"/>
                  <a:gd name="connsiteX91" fmla="*/ 344799 w 362544"/>
                  <a:gd name="connsiteY91" fmla="*/ 177874 h 383626"/>
                  <a:gd name="connsiteX92" fmla="*/ 344942 w 362544"/>
                  <a:gd name="connsiteY92" fmla="*/ 181743 h 383626"/>
                  <a:gd name="connsiteX93" fmla="*/ 342417 w 362544"/>
                  <a:gd name="connsiteY93" fmla="*/ 182934 h 383626"/>
                  <a:gd name="connsiteX94" fmla="*/ 338398 w 362544"/>
                  <a:gd name="connsiteY94" fmla="*/ 182934 h 383626"/>
                  <a:gd name="connsiteX95" fmla="*/ 334226 w 362544"/>
                  <a:gd name="connsiteY95" fmla="*/ 182934 h 383626"/>
                  <a:gd name="connsiteX96" fmla="*/ 331254 w 362544"/>
                  <a:gd name="connsiteY96" fmla="*/ 185315 h 383626"/>
                  <a:gd name="connsiteX97" fmla="*/ 333188 w 362544"/>
                  <a:gd name="connsiteY97" fmla="*/ 187994 h 383626"/>
                  <a:gd name="connsiteX98" fmla="*/ 332892 w 362544"/>
                  <a:gd name="connsiteY98" fmla="*/ 190673 h 383626"/>
                  <a:gd name="connsiteX99" fmla="*/ 330949 w 362544"/>
                  <a:gd name="connsiteY99" fmla="*/ 194096 h 383626"/>
                  <a:gd name="connsiteX100" fmla="*/ 331997 w 362544"/>
                  <a:gd name="connsiteY100" fmla="*/ 196329 h 383626"/>
                  <a:gd name="connsiteX101" fmla="*/ 333331 w 362544"/>
                  <a:gd name="connsiteY101" fmla="*/ 197818 h 383626"/>
                  <a:gd name="connsiteX102" fmla="*/ 333931 w 362544"/>
                  <a:gd name="connsiteY102" fmla="*/ 199604 h 383626"/>
                  <a:gd name="connsiteX103" fmla="*/ 330511 w 362544"/>
                  <a:gd name="connsiteY103" fmla="*/ 200497 h 383626"/>
                  <a:gd name="connsiteX104" fmla="*/ 328273 w 362544"/>
                  <a:gd name="connsiteY104" fmla="*/ 202283 h 383626"/>
                  <a:gd name="connsiteX105" fmla="*/ 327235 w 362544"/>
                  <a:gd name="connsiteY105" fmla="*/ 207045 h 383626"/>
                  <a:gd name="connsiteX106" fmla="*/ 325892 w 362544"/>
                  <a:gd name="connsiteY106" fmla="*/ 210766 h 383626"/>
                  <a:gd name="connsiteX107" fmla="*/ 326492 w 362544"/>
                  <a:gd name="connsiteY107" fmla="*/ 209427 h 383626"/>
                  <a:gd name="connsiteX108" fmla="*/ 323063 w 362544"/>
                  <a:gd name="connsiteY108" fmla="*/ 214636 h 383626"/>
                  <a:gd name="connsiteX109" fmla="*/ 318900 w 362544"/>
                  <a:gd name="connsiteY109" fmla="*/ 218208 h 383626"/>
                  <a:gd name="connsiteX110" fmla="*/ 316967 w 362544"/>
                  <a:gd name="connsiteY110" fmla="*/ 221631 h 383626"/>
                  <a:gd name="connsiteX111" fmla="*/ 314138 w 362544"/>
                  <a:gd name="connsiteY111" fmla="*/ 224608 h 383626"/>
                  <a:gd name="connsiteX112" fmla="*/ 311604 w 362544"/>
                  <a:gd name="connsiteY112" fmla="*/ 225203 h 383626"/>
                  <a:gd name="connsiteX113" fmla="*/ 309966 w 362544"/>
                  <a:gd name="connsiteY113" fmla="*/ 227733 h 383626"/>
                  <a:gd name="connsiteX114" fmla="*/ 310566 w 362544"/>
                  <a:gd name="connsiteY114" fmla="*/ 231008 h 383626"/>
                  <a:gd name="connsiteX115" fmla="*/ 311461 w 362544"/>
                  <a:gd name="connsiteY115" fmla="*/ 234431 h 383626"/>
                  <a:gd name="connsiteX116" fmla="*/ 312795 w 362544"/>
                  <a:gd name="connsiteY116" fmla="*/ 236663 h 383626"/>
                  <a:gd name="connsiteX117" fmla="*/ 314728 w 362544"/>
                  <a:gd name="connsiteY117" fmla="*/ 238598 h 383626"/>
                  <a:gd name="connsiteX118" fmla="*/ 319195 w 362544"/>
                  <a:gd name="connsiteY118" fmla="*/ 239789 h 383626"/>
                  <a:gd name="connsiteX119" fmla="*/ 323958 w 362544"/>
                  <a:gd name="connsiteY119" fmla="*/ 239789 h 383626"/>
                  <a:gd name="connsiteX120" fmla="*/ 328273 w 362544"/>
                  <a:gd name="connsiteY120" fmla="*/ 239789 h 383626"/>
                  <a:gd name="connsiteX121" fmla="*/ 331845 w 362544"/>
                  <a:gd name="connsiteY121" fmla="*/ 238301 h 383626"/>
                  <a:gd name="connsiteX122" fmla="*/ 336464 w 362544"/>
                  <a:gd name="connsiteY122" fmla="*/ 236068 h 383626"/>
                  <a:gd name="connsiteX123" fmla="*/ 339284 w 362544"/>
                  <a:gd name="connsiteY123" fmla="*/ 235771 h 383626"/>
                  <a:gd name="connsiteX124" fmla="*/ 341665 w 362544"/>
                  <a:gd name="connsiteY124" fmla="*/ 237706 h 383626"/>
                  <a:gd name="connsiteX125" fmla="*/ 343008 w 362544"/>
                  <a:gd name="connsiteY125" fmla="*/ 240682 h 383626"/>
                  <a:gd name="connsiteX126" fmla="*/ 342560 w 362544"/>
                  <a:gd name="connsiteY126" fmla="*/ 243510 h 383626"/>
                  <a:gd name="connsiteX127" fmla="*/ 342417 w 362544"/>
                  <a:gd name="connsiteY127" fmla="*/ 246487 h 383626"/>
                  <a:gd name="connsiteX128" fmla="*/ 342713 w 362544"/>
                  <a:gd name="connsiteY128" fmla="*/ 248719 h 383626"/>
                  <a:gd name="connsiteX129" fmla="*/ 344351 w 362544"/>
                  <a:gd name="connsiteY129" fmla="*/ 250357 h 383626"/>
                  <a:gd name="connsiteX130" fmla="*/ 347180 w 362544"/>
                  <a:gd name="connsiteY130" fmla="*/ 251547 h 383626"/>
                  <a:gd name="connsiteX131" fmla="*/ 349256 w 362544"/>
                  <a:gd name="connsiteY131" fmla="*/ 253185 h 383626"/>
                  <a:gd name="connsiteX132" fmla="*/ 350304 w 362544"/>
                  <a:gd name="connsiteY132" fmla="*/ 256310 h 383626"/>
                  <a:gd name="connsiteX133" fmla="*/ 351495 w 362544"/>
                  <a:gd name="connsiteY133" fmla="*/ 260179 h 383626"/>
                  <a:gd name="connsiteX134" fmla="*/ 354467 w 362544"/>
                  <a:gd name="connsiteY134" fmla="*/ 263751 h 383626"/>
                  <a:gd name="connsiteX135" fmla="*/ 358639 w 362544"/>
                  <a:gd name="connsiteY135" fmla="*/ 269407 h 383626"/>
                  <a:gd name="connsiteX136" fmla="*/ 359829 w 362544"/>
                  <a:gd name="connsiteY136" fmla="*/ 271341 h 383626"/>
                  <a:gd name="connsiteX137" fmla="*/ 355210 w 362544"/>
                  <a:gd name="connsiteY137" fmla="*/ 272532 h 383626"/>
                  <a:gd name="connsiteX138" fmla="*/ 358191 w 362544"/>
                  <a:gd name="connsiteY138" fmla="*/ 277741 h 383626"/>
                  <a:gd name="connsiteX139" fmla="*/ 360572 w 362544"/>
                  <a:gd name="connsiteY139" fmla="*/ 281016 h 383626"/>
                  <a:gd name="connsiteX140" fmla="*/ 362210 w 362544"/>
                  <a:gd name="connsiteY140" fmla="*/ 285630 h 383626"/>
                  <a:gd name="connsiteX141" fmla="*/ 362353 w 362544"/>
                  <a:gd name="connsiteY141" fmla="*/ 288308 h 383626"/>
                  <a:gd name="connsiteX142" fmla="*/ 358781 w 362544"/>
                  <a:gd name="connsiteY142" fmla="*/ 289647 h 383626"/>
                  <a:gd name="connsiteX143" fmla="*/ 356848 w 362544"/>
                  <a:gd name="connsiteY143" fmla="*/ 290838 h 383626"/>
                  <a:gd name="connsiteX144" fmla="*/ 355362 w 362544"/>
                  <a:gd name="connsiteY144" fmla="*/ 293368 h 383626"/>
                  <a:gd name="connsiteX145" fmla="*/ 352085 w 362544"/>
                  <a:gd name="connsiteY145" fmla="*/ 293071 h 383626"/>
                  <a:gd name="connsiteX146" fmla="*/ 350152 w 362544"/>
                  <a:gd name="connsiteY146" fmla="*/ 291433 h 383626"/>
                  <a:gd name="connsiteX147" fmla="*/ 348513 w 362544"/>
                  <a:gd name="connsiteY147" fmla="*/ 293666 h 383626"/>
                  <a:gd name="connsiteX148" fmla="*/ 347018 w 362544"/>
                  <a:gd name="connsiteY148" fmla="*/ 297030 h 383626"/>
                  <a:gd name="connsiteX149" fmla="*/ 345846 w 362544"/>
                  <a:gd name="connsiteY149" fmla="*/ 298483 h 383626"/>
                  <a:gd name="connsiteX150" fmla="*/ 342360 w 362544"/>
                  <a:gd name="connsiteY150" fmla="*/ 299181 h 383626"/>
                  <a:gd name="connsiteX151" fmla="*/ 340789 w 362544"/>
                  <a:gd name="connsiteY151" fmla="*/ 302748 h 383626"/>
                  <a:gd name="connsiteX152" fmla="*/ 339636 w 362544"/>
                  <a:gd name="connsiteY152" fmla="*/ 306585 h 383626"/>
                  <a:gd name="connsiteX153" fmla="*/ 339007 w 362544"/>
                  <a:gd name="connsiteY153" fmla="*/ 308683 h 383626"/>
                  <a:gd name="connsiteX154" fmla="*/ 342398 w 362544"/>
                  <a:gd name="connsiteY154" fmla="*/ 310716 h 383626"/>
                  <a:gd name="connsiteX155" fmla="*/ 343703 w 362544"/>
                  <a:gd name="connsiteY155" fmla="*/ 313906 h 383626"/>
                  <a:gd name="connsiteX156" fmla="*/ 342817 w 362544"/>
                  <a:gd name="connsiteY156" fmla="*/ 316739 h 383626"/>
                  <a:gd name="connsiteX157" fmla="*/ 339693 w 362544"/>
                  <a:gd name="connsiteY157" fmla="*/ 321156 h 383626"/>
                  <a:gd name="connsiteX158" fmla="*/ 335226 w 362544"/>
                  <a:gd name="connsiteY158" fmla="*/ 325620 h 383626"/>
                  <a:gd name="connsiteX159" fmla="*/ 333369 w 362544"/>
                  <a:gd name="connsiteY159" fmla="*/ 327480 h 383626"/>
                  <a:gd name="connsiteX160" fmla="*/ 337379 w 362544"/>
                  <a:gd name="connsiteY160" fmla="*/ 333489 h 383626"/>
                  <a:gd name="connsiteX161" fmla="*/ 340922 w 362544"/>
                  <a:gd name="connsiteY161" fmla="*/ 338812 h 383626"/>
                  <a:gd name="connsiteX162" fmla="*/ 342208 w 362544"/>
                  <a:gd name="connsiteY162" fmla="*/ 340736 h 383626"/>
                  <a:gd name="connsiteX163" fmla="*/ 336903 w 362544"/>
                  <a:gd name="connsiteY163" fmla="*/ 345186 h 383626"/>
                  <a:gd name="connsiteX164" fmla="*/ 332311 w 362544"/>
                  <a:gd name="connsiteY164" fmla="*/ 348012 h 383626"/>
                  <a:gd name="connsiteX165" fmla="*/ 330321 w 362544"/>
                  <a:gd name="connsiteY165" fmla="*/ 351126 h 383626"/>
                  <a:gd name="connsiteX166" fmla="*/ 329854 w 362544"/>
                  <a:gd name="connsiteY166" fmla="*/ 355390 h 383626"/>
                  <a:gd name="connsiteX167" fmla="*/ 329444 w 362544"/>
                  <a:gd name="connsiteY167" fmla="*/ 360200 h 383626"/>
                  <a:gd name="connsiteX168" fmla="*/ 329102 w 362544"/>
                  <a:gd name="connsiteY168" fmla="*/ 365703 h 383626"/>
                  <a:gd name="connsiteX169" fmla="*/ 328806 w 362544"/>
                  <a:gd name="connsiteY169" fmla="*/ 370448 h 383626"/>
                  <a:gd name="connsiteX170" fmla="*/ 328673 w 362544"/>
                  <a:gd name="connsiteY170" fmla="*/ 374926 h 383626"/>
                  <a:gd name="connsiteX171" fmla="*/ 328673 w 362544"/>
                  <a:gd name="connsiteY171" fmla="*/ 380433 h 383626"/>
                  <a:gd name="connsiteX172" fmla="*/ 328673 w 362544"/>
                  <a:gd name="connsiteY172" fmla="*/ 383111 h 383626"/>
                  <a:gd name="connsiteX173" fmla="*/ 325796 w 362544"/>
                  <a:gd name="connsiteY173" fmla="*/ 383523 h 383626"/>
                  <a:gd name="connsiteX174" fmla="*/ 320024 w 362544"/>
                  <a:gd name="connsiteY174" fmla="*/ 380921 h 383626"/>
                  <a:gd name="connsiteX175" fmla="*/ 314585 w 362544"/>
                  <a:gd name="connsiteY175" fmla="*/ 377902 h 383626"/>
                  <a:gd name="connsiteX176" fmla="*/ 311109 w 362544"/>
                  <a:gd name="connsiteY176" fmla="*/ 371646 h 383626"/>
                  <a:gd name="connsiteX177" fmla="*/ 308575 w 362544"/>
                  <a:gd name="connsiteY177" fmla="*/ 367669 h 383626"/>
                  <a:gd name="connsiteX178" fmla="*/ 304022 w 362544"/>
                  <a:gd name="connsiteY178" fmla="*/ 366430 h 383626"/>
                  <a:gd name="connsiteX179" fmla="*/ 300203 w 362544"/>
                  <a:gd name="connsiteY179" fmla="*/ 368169 h 383626"/>
                  <a:gd name="connsiteX180" fmla="*/ 296212 w 362544"/>
                  <a:gd name="connsiteY180" fmla="*/ 369983 h 383626"/>
                  <a:gd name="connsiteX181" fmla="*/ 292668 w 362544"/>
                  <a:gd name="connsiteY181" fmla="*/ 370925 h 383626"/>
                  <a:gd name="connsiteX182" fmla="*/ 287696 w 362544"/>
                  <a:gd name="connsiteY182" fmla="*/ 369929 h 383626"/>
                  <a:gd name="connsiteX183" fmla="*/ 283515 w 362544"/>
                  <a:gd name="connsiteY183" fmla="*/ 369637 h 383626"/>
                  <a:gd name="connsiteX184" fmla="*/ 280772 w 362544"/>
                  <a:gd name="connsiteY184" fmla="*/ 371006 h 383626"/>
                  <a:gd name="connsiteX185" fmla="*/ 275666 w 362544"/>
                  <a:gd name="connsiteY185" fmla="*/ 373375 h 383626"/>
                  <a:gd name="connsiteX186" fmla="*/ 270675 w 362544"/>
                  <a:gd name="connsiteY186" fmla="*/ 375669 h 383626"/>
                  <a:gd name="connsiteX187" fmla="*/ 264770 w 362544"/>
                  <a:gd name="connsiteY187" fmla="*/ 377007 h 383626"/>
                  <a:gd name="connsiteX188" fmla="*/ 260179 w 362544"/>
                  <a:gd name="connsiteY188" fmla="*/ 378540 h 383626"/>
                  <a:gd name="connsiteX189" fmla="*/ 252368 w 362544"/>
                  <a:gd name="connsiteY189" fmla="*/ 379539 h 383626"/>
                  <a:gd name="connsiteX190" fmla="*/ 244662 w 362544"/>
                  <a:gd name="connsiteY190" fmla="*/ 381133 h 383626"/>
                  <a:gd name="connsiteX191" fmla="*/ 237252 w 362544"/>
                  <a:gd name="connsiteY191" fmla="*/ 381157 h 383626"/>
                  <a:gd name="connsiteX192" fmla="*/ 229784 w 362544"/>
                  <a:gd name="connsiteY192" fmla="*/ 378823 h 383626"/>
                  <a:gd name="connsiteX193" fmla="*/ 222412 w 362544"/>
                  <a:gd name="connsiteY193" fmla="*/ 376367 h 383626"/>
                  <a:gd name="connsiteX194" fmla="*/ 214649 w 362544"/>
                  <a:gd name="connsiteY194" fmla="*/ 373086 h 383626"/>
                  <a:gd name="connsiteX195" fmla="*/ 204152 w 362544"/>
                  <a:gd name="connsiteY195" fmla="*/ 370014 h 383626"/>
                  <a:gd name="connsiteX196" fmla="*/ 197133 w 362544"/>
                  <a:gd name="connsiteY196" fmla="*/ 367446 h 383626"/>
                  <a:gd name="connsiteX197" fmla="*/ 190151 w 362544"/>
                  <a:gd name="connsiteY197" fmla="*/ 367779 h 383626"/>
                  <a:gd name="connsiteX198" fmla="*/ 183769 w 362544"/>
                  <a:gd name="connsiteY198" fmla="*/ 368084 h 383626"/>
                  <a:gd name="connsiteX199" fmla="*/ 175873 w 362544"/>
                  <a:gd name="connsiteY199" fmla="*/ 368309 h 383626"/>
                  <a:gd name="connsiteX200" fmla="*/ 166948 w 362544"/>
                  <a:gd name="connsiteY200" fmla="*/ 367976 h 383626"/>
                  <a:gd name="connsiteX201" fmla="*/ 159956 w 362544"/>
                  <a:gd name="connsiteY201" fmla="*/ 367696 h 383626"/>
                  <a:gd name="connsiteX202" fmla="*/ 151022 w 362544"/>
                  <a:gd name="connsiteY202" fmla="*/ 367368 h 383626"/>
                  <a:gd name="connsiteX203" fmla="*/ 141202 w 362544"/>
                  <a:gd name="connsiteY203" fmla="*/ 366740 h 383626"/>
                  <a:gd name="connsiteX204" fmla="*/ 132715 w 362544"/>
                  <a:gd name="connsiteY204" fmla="*/ 366144 h 383626"/>
                  <a:gd name="connsiteX205" fmla="*/ 127029 w 362544"/>
                  <a:gd name="connsiteY205" fmla="*/ 365172 h 383626"/>
                  <a:gd name="connsiteX206" fmla="*/ 120961 w 362544"/>
                  <a:gd name="connsiteY206" fmla="*/ 362517 h 383626"/>
                  <a:gd name="connsiteX207" fmla="*/ 116561 w 362544"/>
                  <a:gd name="connsiteY207" fmla="*/ 356212 h 383626"/>
                  <a:gd name="connsiteX208" fmla="*/ 114818 w 362544"/>
                  <a:gd name="connsiteY208" fmla="*/ 346914 h 383626"/>
                  <a:gd name="connsiteX209" fmla="*/ 110474 w 362544"/>
                  <a:gd name="connsiteY209" fmla="*/ 336759 h 383626"/>
                  <a:gd name="connsiteX210" fmla="*/ 108560 w 362544"/>
                  <a:gd name="connsiteY210" fmla="*/ 331657 h 383626"/>
                  <a:gd name="connsiteX211" fmla="*/ 104064 w 362544"/>
                  <a:gd name="connsiteY211" fmla="*/ 324590 h 383626"/>
                  <a:gd name="connsiteX212" fmla="*/ 98263 w 362544"/>
                  <a:gd name="connsiteY212" fmla="*/ 319485 h 383626"/>
                  <a:gd name="connsiteX213" fmla="*/ 89300 w 362544"/>
                  <a:gd name="connsiteY213" fmla="*/ 312983 h 383626"/>
                  <a:gd name="connsiteX214" fmla="*/ 82709 w 362544"/>
                  <a:gd name="connsiteY214" fmla="*/ 310632 h 383626"/>
                  <a:gd name="connsiteX215" fmla="*/ 72889 w 362544"/>
                  <a:gd name="connsiteY215" fmla="*/ 310483 h 383626"/>
                  <a:gd name="connsiteX216" fmla="*/ 64154 w 362544"/>
                  <a:gd name="connsiteY216" fmla="*/ 311797 h 383626"/>
                  <a:gd name="connsiteX217" fmla="*/ 51905 w 362544"/>
                  <a:gd name="connsiteY217" fmla="*/ 311822 h 383626"/>
                  <a:gd name="connsiteX218" fmla="*/ 40446 w 362544"/>
                  <a:gd name="connsiteY218" fmla="*/ 314501 h 383626"/>
                  <a:gd name="connsiteX219" fmla="*/ 29731 w 362544"/>
                  <a:gd name="connsiteY219" fmla="*/ 316882 h 383626"/>
                  <a:gd name="connsiteX220" fmla="*/ 24273 w 362544"/>
                  <a:gd name="connsiteY220" fmla="*/ 319195 h 383626"/>
                  <a:gd name="connsiteX221" fmla="*/ 14700 w 362544"/>
                  <a:gd name="connsiteY221" fmla="*/ 320305 h 383626"/>
                  <a:gd name="connsiteX222" fmla="*/ 10976 w 362544"/>
                  <a:gd name="connsiteY222" fmla="*/ 317924 h 383626"/>
                  <a:gd name="connsiteX223" fmla="*/ 9033 w 362544"/>
                  <a:gd name="connsiteY223" fmla="*/ 307880 h 383626"/>
                  <a:gd name="connsiteX224" fmla="*/ 7757 w 362544"/>
                  <a:gd name="connsiteY224" fmla="*/ 298711 h 383626"/>
                  <a:gd name="connsiteX225" fmla="*/ 4766 w 362544"/>
                  <a:gd name="connsiteY225" fmla="*/ 286735 h 383626"/>
                  <a:gd name="connsiteX226" fmla="*/ 1603 w 362544"/>
                  <a:gd name="connsiteY226" fmla="*/ 277591 h 383626"/>
                  <a:gd name="connsiteX227" fmla="*/ 489 w 362544"/>
                  <a:gd name="connsiteY227" fmla="*/ 266813 h 383626"/>
                  <a:gd name="connsiteX228" fmla="*/ 60 w 362544"/>
                  <a:gd name="connsiteY228" fmla="*/ 256936 h 383626"/>
                  <a:gd name="connsiteX229" fmla="*/ 1460 w 362544"/>
                  <a:gd name="connsiteY229" fmla="*/ 249060 h 383626"/>
                  <a:gd name="connsiteX230" fmla="*/ 5185 w 362544"/>
                  <a:gd name="connsiteY230" fmla="*/ 238621 h 383626"/>
                  <a:gd name="connsiteX231" fmla="*/ 8299 w 362544"/>
                  <a:gd name="connsiteY231" fmla="*/ 232905 h 383626"/>
                  <a:gd name="connsiteX232" fmla="*/ 13214 w 362544"/>
                  <a:gd name="connsiteY232" fmla="*/ 224161 h 383626"/>
                  <a:gd name="connsiteX233" fmla="*/ 20711 w 362544"/>
                  <a:gd name="connsiteY233" fmla="*/ 216267 h 383626"/>
                  <a:gd name="connsiteX234" fmla="*/ 26349 w 362544"/>
                  <a:gd name="connsiteY234" fmla="*/ 207818 h 383626"/>
                  <a:gd name="connsiteX235" fmla="*/ 30474 w 362544"/>
                  <a:gd name="connsiteY235" fmla="*/ 200051 h 383626"/>
                  <a:gd name="connsiteX236" fmla="*/ 34350 w 362544"/>
                  <a:gd name="connsiteY236" fmla="*/ 192432 h 383626"/>
                  <a:gd name="connsiteX237" fmla="*/ 35674 w 362544"/>
                  <a:gd name="connsiteY237" fmla="*/ 185792 h 383626"/>
                  <a:gd name="connsiteX238" fmla="*/ 36131 w 362544"/>
                  <a:gd name="connsiteY238" fmla="*/ 178471 h 383626"/>
                  <a:gd name="connsiteX239" fmla="*/ 37465 w 362544"/>
                  <a:gd name="connsiteY239" fmla="*/ 168054 h 383626"/>
                  <a:gd name="connsiteX240" fmla="*/ 38808 w 362544"/>
                  <a:gd name="connsiteY240" fmla="*/ 161059 h 383626"/>
                  <a:gd name="connsiteX241" fmla="*/ 36874 w 362544"/>
                  <a:gd name="connsiteY241" fmla="*/ 152724 h 383626"/>
                  <a:gd name="connsiteX242" fmla="*/ 37465 w 362544"/>
                  <a:gd name="connsiteY242" fmla="*/ 148111 h 383626"/>
                  <a:gd name="connsiteX243" fmla="*/ 38465 w 362544"/>
                  <a:gd name="connsiteY243" fmla="*/ 141852 h 383626"/>
                  <a:gd name="connsiteX244" fmla="*/ 43866 w 362544"/>
                  <a:gd name="connsiteY244" fmla="*/ 139478 h 383626"/>
                  <a:gd name="connsiteX245" fmla="*/ 53391 w 362544"/>
                  <a:gd name="connsiteY245" fmla="*/ 135311 h 383626"/>
                  <a:gd name="connsiteX246" fmla="*/ 57325 w 362544"/>
                  <a:gd name="connsiteY246" fmla="*/ 132640 h 383626"/>
                  <a:gd name="connsiteX247" fmla="*/ 58439 w 362544"/>
                  <a:gd name="connsiteY247" fmla="*/ 123701 h 383626"/>
                  <a:gd name="connsiteX248" fmla="*/ 59534 w 362544"/>
                  <a:gd name="connsiteY248" fmla="*/ 118980 h 383626"/>
                  <a:gd name="connsiteX249" fmla="*/ 63554 w 362544"/>
                  <a:gd name="connsiteY249" fmla="*/ 114962 h 383626"/>
                  <a:gd name="connsiteX250" fmla="*/ 69317 w 362544"/>
                  <a:gd name="connsiteY250" fmla="*/ 107926 h 383626"/>
                  <a:gd name="connsiteX251" fmla="*/ 78699 w 362544"/>
                  <a:gd name="connsiteY251" fmla="*/ 101676 h 383626"/>
                  <a:gd name="connsiteX252" fmla="*/ 82461 w 362544"/>
                  <a:gd name="connsiteY252" fmla="*/ 96998 h 383626"/>
                  <a:gd name="connsiteX253" fmla="*/ 86462 w 362544"/>
                  <a:gd name="connsiteY253" fmla="*/ 89786 h 383626"/>
                  <a:gd name="connsiteX254" fmla="*/ 88662 w 362544"/>
                  <a:gd name="connsiteY254" fmla="*/ 84263 h 383626"/>
                  <a:gd name="connsiteX255" fmla="*/ 92510 w 362544"/>
                  <a:gd name="connsiteY255" fmla="*/ 79753 h 383626"/>
                  <a:gd name="connsiteX256" fmla="*/ 99225 w 362544"/>
                  <a:gd name="connsiteY256" fmla="*/ 77171 h 383626"/>
                  <a:gd name="connsiteX257" fmla="*/ 106521 w 362544"/>
                  <a:gd name="connsiteY257" fmla="*/ 74142 h 383626"/>
                  <a:gd name="connsiteX258" fmla="*/ 113417 w 362544"/>
                  <a:gd name="connsiteY258" fmla="*/ 69019 h 383626"/>
                  <a:gd name="connsiteX259" fmla="*/ 118542 w 362544"/>
                  <a:gd name="connsiteY259" fmla="*/ 63049 h 383626"/>
                  <a:gd name="connsiteX260" fmla="*/ 120504 w 362544"/>
                  <a:gd name="connsiteY260" fmla="*/ 57859 h 383626"/>
                  <a:gd name="connsiteX261" fmla="*/ 121418 w 362544"/>
                  <a:gd name="connsiteY261" fmla="*/ 51035 h 383626"/>
                  <a:gd name="connsiteX262" fmla="*/ 122580 w 362544"/>
                  <a:gd name="connsiteY262" fmla="*/ 46924 h 383626"/>
                  <a:gd name="connsiteX263" fmla="*/ 129143 w 362544"/>
                  <a:gd name="connsiteY263" fmla="*/ 43484 h 383626"/>
                  <a:gd name="connsiteX264" fmla="*/ 135973 w 362544"/>
                  <a:gd name="connsiteY264" fmla="*/ 41410 h 383626"/>
                  <a:gd name="connsiteX265" fmla="*/ 142097 w 362544"/>
                  <a:gd name="connsiteY265" fmla="*/ 39020 h 383626"/>
                  <a:gd name="connsiteX266" fmla="*/ 150479 w 362544"/>
                  <a:gd name="connsiteY266" fmla="*/ 39566 h 383626"/>
                  <a:gd name="connsiteX267" fmla="*/ 159509 w 362544"/>
                  <a:gd name="connsiteY267" fmla="*/ 37829 h 383626"/>
                  <a:gd name="connsiteX268" fmla="*/ 164424 w 362544"/>
                  <a:gd name="connsiteY268" fmla="*/ 35448 h 383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</a:cxnLst>
                <a:rect l="l" t="t" r="r" b="b"/>
                <a:pathLst>
                  <a:path w="362544" h="383626">
                    <a:moveTo>
                      <a:pt x="164414" y="35445"/>
                    </a:moveTo>
                    <a:cubicBezTo>
                      <a:pt x="165900" y="34390"/>
                      <a:pt x="166853" y="33337"/>
                      <a:pt x="167529" y="32580"/>
                    </a:cubicBezTo>
                    <a:cubicBezTo>
                      <a:pt x="168558" y="31434"/>
                      <a:pt x="169977" y="29845"/>
                      <a:pt x="170977" y="27414"/>
                    </a:cubicBezTo>
                    <a:cubicBezTo>
                      <a:pt x="171825" y="25364"/>
                      <a:pt x="171977" y="23693"/>
                      <a:pt x="172168" y="21489"/>
                    </a:cubicBezTo>
                    <a:cubicBezTo>
                      <a:pt x="172282" y="20187"/>
                      <a:pt x="172368" y="18153"/>
                      <a:pt x="172110" y="15659"/>
                    </a:cubicBezTo>
                    <a:cubicBezTo>
                      <a:pt x="171739" y="12153"/>
                      <a:pt x="171148" y="12225"/>
                      <a:pt x="171101" y="9601"/>
                    </a:cubicBezTo>
                    <a:cubicBezTo>
                      <a:pt x="171091" y="9226"/>
                      <a:pt x="171329" y="7364"/>
                      <a:pt x="171806" y="3658"/>
                    </a:cubicBezTo>
                    <a:cubicBezTo>
                      <a:pt x="172072" y="1567"/>
                      <a:pt x="172215" y="515"/>
                      <a:pt x="172663" y="202"/>
                    </a:cubicBezTo>
                    <a:cubicBezTo>
                      <a:pt x="173663" y="-481"/>
                      <a:pt x="174796" y="693"/>
                      <a:pt x="178835" y="1848"/>
                    </a:cubicBezTo>
                    <a:cubicBezTo>
                      <a:pt x="181140" y="2507"/>
                      <a:pt x="181645" y="2376"/>
                      <a:pt x="183760" y="3160"/>
                    </a:cubicBezTo>
                    <a:cubicBezTo>
                      <a:pt x="185541" y="3824"/>
                      <a:pt x="186436" y="4156"/>
                      <a:pt x="187350" y="4989"/>
                    </a:cubicBezTo>
                    <a:cubicBezTo>
                      <a:pt x="188331" y="5880"/>
                      <a:pt x="188284" y="6385"/>
                      <a:pt x="189875" y="9412"/>
                    </a:cubicBezTo>
                    <a:cubicBezTo>
                      <a:pt x="190694" y="10953"/>
                      <a:pt x="190484" y="10406"/>
                      <a:pt x="192389" y="13804"/>
                    </a:cubicBezTo>
                    <a:cubicBezTo>
                      <a:pt x="194161" y="16968"/>
                      <a:pt x="194142" y="17081"/>
                      <a:pt x="194780" y="17988"/>
                    </a:cubicBezTo>
                    <a:cubicBezTo>
                      <a:pt x="196361" y="20234"/>
                      <a:pt x="196695" y="19804"/>
                      <a:pt x="197599" y="21456"/>
                    </a:cubicBezTo>
                    <a:cubicBezTo>
                      <a:pt x="198552" y="23188"/>
                      <a:pt x="198485" y="24195"/>
                      <a:pt x="199752" y="25407"/>
                    </a:cubicBezTo>
                    <a:cubicBezTo>
                      <a:pt x="199952" y="25596"/>
                      <a:pt x="200571" y="26163"/>
                      <a:pt x="201514" y="26584"/>
                    </a:cubicBezTo>
                    <a:cubicBezTo>
                      <a:pt x="203152" y="27317"/>
                      <a:pt x="204657" y="27111"/>
                      <a:pt x="205677" y="27031"/>
                    </a:cubicBezTo>
                    <a:cubicBezTo>
                      <a:pt x="205677" y="27031"/>
                      <a:pt x="208210" y="27301"/>
                      <a:pt x="213258" y="27843"/>
                    </a:cubicBezTo>
                    <a:cubicBezTo>
                      <a:pt x="217411" y="28288"/>
                      <a:pt x="219488" y="28511"/>
                      <a:pt x="219488" y="28511"/>
                    </a:cubicBezTo>
                    <a:cubicBezTo>
                      <a:pt x="224327" y="29085"/>
                      <a:pt x="224574" y="29257"/>
                      <a:pt x="226155" y="29226"/>
                    </a:cubicBezTo>
                    <a:cubicBezTo>
                      <a:pt x="228451" y="29180"/>
                      <a:pt x="230118" y="28778"/>
                      <a:pt x="232442" y="28213"/>
                    </a:cubicBezTo>
                    <a:cubicBezTo>
                      <a:pt x="233871" y="27866"/>
                      <a:pt x="235947" y="27178"/>
                      <a:pt x="240033" y="25817"/>
                    </a:cubicBezTo>
                    <a:cubicBezTo>
                      <a:pt x="243653" y="24609"/>
                      <a:pt x="244119" y="24423"/>
                      <a:pt x="245462" y="24101"/>
                    </a:cubicBezTo>
                    <a:cubicBezTo>
                      <a:pt x="246520" y="23847"/>
                      <a:pt x="248644" y="23389"/>
                      <a:pt x="251358" y="23300"/>
                    </a:cubicBezTo>
                    <a:cubicBezTo>
                      <a:pt x="253340" y="23235"/>
                      <a:pt x="254349" y="23212"/>
                      <a:pt x="255368" y="23696"/>
                    </a:cubicBezTo>
                    <a:cubicBezTo>
                      <a:pt x="256473" y="24225"/>
                      <a:pt x="256673" y="24827"/>
                      <a:pt x="258493" y="27082"/>
                    </a:cubicBezTo>
                    <a:cubicBezTo>
                      <a:pt x="259636" y="28498"/>
                      <a:pt x="261036" y="30225"/>
                      <a:pt x="262836" y="31792"/>
                    </a:cubicBezTo>
                    <a:cubicBezTo>
                      <a:pt x="263960" y="32762"/>
                      <a:pt x="263865" y="32491"/>
                      <a:pt x="266513" y="34404"/>
                    </a:cubicBezTo>
                    <a:cubicBezTo>
                      <a:pt x="270332" y="37175"/>
                      <a:pt x="270275" y="37567"/>
                      <a:pt x="272361" y="38772"/>
                    </a:cubicBezTo>
                    <a:cubicBezTo>
                      <a:pt x="274523" y="40023"/>
                      <a:pt x="274742" y="39688"/>
                      <a:pt x="276885" y="41034"/>
                    </a:cubicBezTo>
                    <a:cubicBezTo>
                      <a:pt x="278943" y="42327"/>
                      <a:pt x="280114" y="43064"/>
                      <a:pt x="280943" y="44524"/>
                    </a:cubicBezTo>
                    <a:cubicBezTo>
                      <a:pt x="281286" y="45115"/>
                      <a:pt x="281638" y="46596"/>
                      <a:pt x="282324" y="49532"/>
                    </a:cubicBezTo>
                    <a:cubicBezTo>
                      <a:pt x="282886" y="51938"/>
                      <a:pt x="282991" y="52597"/>
                      <a:pt x="283562" y="52828"/>
                    </a:cubicBezTo>
                    <a:cubicBezTo>
                      <a:pt x="283877" y="52956"/>
                      <a:pt x="284305" y="52941"/>
                      <a:pt x="287372" y="51192"/>
                    </a:cubicBezTo>
                    <a:cubicBezTo>
                      <a:pt x="289182" y="50165"/>
                      <a:pt x="289563" y="49873"/>
                      <a:pt x="290135" y="50008"/>
                    </a:cubicBezTo>
                    <a:cubicBezTo>
                      <a:pt x="290849" y="50173"/>
                      <a:pt x="290935" y="50764"/>
                      <a:pt x="292221" y="52441"/>
                    </a:cubicBezTo>
                    <a:cubicBezTo>
                      <a:pt x="293440" y="54024"/>
                      <a:pt x="293669" y="53907"/>
                      <a:pt x="294516" y="55114"/>
                    </a:cubicBezTo>
                    <a:cubicBezTo>
                      <a:pt x="295440" y="56437"/>
                      <a:pt x="295878" y="57617"/>
                      <a:pt x="296193" y="58467"/>
                    </a:cubicBezTo>
                    <a:cubicBezTo>
                      <a:pt x="296678" y="59775"/>
                      <a:pt x="296726" y="60374"/>
                      <a:pt x="297298" y="63430"/>
                    </a:cubicBezTo>
                    <a:cubicBezTo>
                      <a:pt x="297336" y="63623"/>
                      <a:pt x="297698" y="65388"/>
                      <a:pt x="298431" y="68918"/>
                    </a:cubicBezTo>
                    <a:cubicBezTo>
                      <a:pt x="298955" y="71451"/>
                      <a:pt x="299231" y="72738"/>
                      <a:pt x="299993" y="73695"/>
                    </a:cubicBezTo>
                    <a:cubicBezTo>
                      <a:pt x="300593" y="74438"/>
                      <a:pt x="301231" y="74838"/>
                      <a:pt x="302527" y="75639"/>
                    </a:cubicBezTo>
                    <a:cubicBezTo>
                      <a:pt x="304146" y="76645"/>
                      <a:pt x="305451" y="77459"/>
                      <a:pt x="307327" y="77558"/>
                    </a:cubicBezTo>
                    <a:cubicBezTo>
                      <a:pt x="308718" y="77632"/>
                      <a:pt x="309804" y="77274"/>
                      <a:pt x="310271" y="77118"/>
                    </a:cubicBezTo>
                    <a:cubicBezTo>
                      <a:pt x="311414" y="76730"/>
                      <a:pt x="312309" y="76424"/>
                      <a:pt x="312871" y="75655"/>
                    </a:cubicBezTo>
                    <a:cubicBezTo>
                      <a:pt x="314138" y="73916"/>
                      <a:pt x="312233" y="71786"/>
                      <a:pt x="313490" y="70101"/>
                    </a:cubicBezTo>
                    <a:cubicBezTo>
                      <a:pt x="314071" y="69323"/>
                      <a:pt x="314995" y="69083"/>
                      <a:pt x="316071" y="68805"/>
                    </a:cubicBezTo>
                    <a:cubicBezTo>
                      <a:pt x="317443" y="68451"/>
                      <a:pt x="318529" y="68600"/>
                      <a:pt x="319938" y="68805"/>
                    </a:cubicBezTo>
                    <a:cubicBezTo>
                      <a:pt x="320986" y="68959"/>
                      <a:pt x="322567" y="69203"/>
                      <a:pt x="324406" y="70124"/>
                    </a:cubicBezTo>
                    <a:cubicBezTo>
                      <a:pt x="325739" y="70789"/>
                      <a:pt x="326863" y="71352"/>
                      <a:pt x="327730" y="72564"/>
                    </a:cubicBezTo>
                    <a:cubicBezTo>
                      <a:pt x="328397" y="73500"/>
                      <a:pt x="328282" y="73941"/>
                      <a:pt x="329178" y="76916"/>
                    </a:cubicBezTo>
                    <a:cubicBezTo>
                      <a:pt x="329844" y="79122"/>
                      <a:pt x="329892" y="78805"/>
                      <a:pt x="330368" y="80488"/>
                    </a:cubicBezTo>
                    <a:cubicBezTo>
                      <a:pt x="330816" y="82030"/>
                      <a:pt x="331330" y="83833"/>
                      <a:pt x="331492" y="86197"/>
                    </a:cubicBezTo>
                    <a:cubicBezTo>
                      <a:pt x="331587" y="87604"/>
                      <a:pt x="331540" y="88975"/>
                      <a:pt x="331492" y="90364"/>
                    </a:cubicBezTo>
                    <a:cubicBezTo>
                      <a:pt x="331435" y="92061"/>
                      <a:pt x="331349" y="92468"/>
                      <a:pt x="331492" y="93341"/>
                    </a:cubicBezTo>
                    <a:cubicBezTo>
                      <a:pt x="331616" y="94093"/>
                      <a:pt x="331892" y="95787"/>
                      <a:pt x="333007" y="96819"/>
                    </a:cubicBezTo>
                    <a:cubicBezTo>
                      <a:pt x="334255" y="97971"/>
                      <a:pt x="335321" y="97170"/>
                      <a:pt x="338693" y="97806"/>
                    </a:cubicBezTo>
                    <a:cubicBezTo>
                      <a:pt x="341532" y="98341"/>
                      <a:pt x="341417" y="99030"/>
                      <a:pt x="344646" y="99596"/>
                    </a:cubicBezTo>
                    <a:cubicBezTo>
                      <a:pt x="346313" y="99888"/>
                      <a:pt x="346799" y="99784"/>
                      <a:pt x="348266" y="100234"/>
                    </a:cubicBezTo>
                    <a:cubicBezTo>
                      <a:pt x="350885" y="101043"/>
                      <a:pt x="351838" y="102158"/>
                      <a:pt x="352057" y="102432"/>
                    </a:cubicBezTo>
                    <a:cubicBezTo>
                      <a:pt x="352295" y="102720"/>
                      <a:pt x="352857" y="103435"/>
                      <a:pt x="353104" y="104515"/>
                    </a:cubicBezTo>
                    <a:cubicBezTo>
                      <a:pt x="353152" y="104720"/>
                      <a:pt x="353305" y="105485"/>
                      <a:pt x="352981" y="107182"/>
                    </a:cubicBezTo>
                    <a:cubicBezTo>
                      <a:pt x="352885" y="107675"/>
                      <a:pt x="352666" y="108682"/>
                      <a:pt x="352085" y="110158"/>
                    </a:cubicBezTo>
                    <a:cubicBezTo>
                      <a:pt x="351276" y="112233"/>
                      <a:pt x="350314" y="113800"/>
                      <a:pt x="349656" y="114854"/>
                    </a:cubicBezTo>
                    <a:cubicBezTo>
                      <a:pt x="349180" y="115629"/>
                      <a:pt x="349114" y="115665"/>
                      <a:pt x="348542" y="116588"/>
                    </a:cubicBezTo>
                    <a:cubicBezTo>
                      <a:pt x="347637" y="118077"/>
                      <a:pt x="347361" y="118694"/>
                      <a:pt x="346875" y="119534"/>
                    </a:cubicBezTo>
                    <a:cubicBezTo>
                      <a:pt x="345361" y="122141"/>
                      <a:pt x="344656" y="121922"/>
                      <a:pt x="342922" y="124781"/>
                    </a:cubicBezTo>
                    <a:cubicBezTo>
                      <a:pt x="342284" y="125838"/>
                      <a:pt x="342246" y="126087"/>
                      <a:pt x="341522" y="127187"/>
                    </a:cubicBezTo>
                    <a:cubicBezTo>
                      <a:pt x="340579" y="128603"/>
                      <a:pt x="340189" y="128874"/>
                      <a:pt x="340284" y="129306"/>
                    </a:cubicBezTo>
                    <a:cubicBezTo>
                      <a:pt x="340427" y="129920"/>
                      <a:pt x="341389" y="130140"/>
                      <a:pt x="344684" y="130777"/>
                    </a:cubicBezTo>
                    <a:cubicBezTo>
                      <a:pt x="348342" y="131484"/>
                      <a:pt x="350180" y="131838"/>
                      <a:pt x="350657" y="131896"/>
                    </a:cubicBezTo>
                    <a:cubicBezTo>
                      <a:pt x="353466" y="132241"/>
                      <a:pt x="354028" y="132063"/>
                      <a:pt x="354981" y="132709"/>
                    </a:cubicBezTo>
                    <a:cubicBezTo>
                      <a:pt x="356372" y="133653"/>
                      <a:pt x="357391" y="135542"/>
                      <a:pt x="356857" y="136705"/>
                    </a:cubicBezTo>
                    <a:cubicBezTo>
                      <a:pt x="356657" y="137160"/>
                      <a:pt x="356324" y="137271"/>
                      <a:pt x="354267" y="138189"/>
                    </a:cubicBezTo>
                    <a:cubicBezTo>
                      <a:pt x="351199" y="139560"/>
                      <a:pt x="350685" y="139875"/>
                      <a:pt x="350285" y="140464"/>
                    </a:cubicBezTo>
                    <a:cubicBezTo>
                      <a:pt x="349942" y="140968"/>
                      <a:pt x="350037" y="141145"/>
                      <a:pt x="349666" y="143223"/>
                    </a:cubicBezTo>
                    <a:cubicBezTo>
                      <a:pt x="349085" y="146549"/>
                      <a:pt x="348466" y="148243"/>
                      <a:pt x="348552" y="148266"/>
                    </a:cubicBezTo>
                    <a:cubicBezTo>
                      <a:pt x="348609" y="148282"/>
                      <a:pt x="349047" y="147460"/>
                      <a:pt x="348790" y="147178"/>
                    </a:cubicBezTo>
                    <a:cubicBezTo>
                      <a:pt x="348418" y="146770"/>
                      <a:pt x="347123" y="148095"/>
                      <a:pt x="345161" y="148112"/>
                    </a:cubicBezTo>
                    <a:cubicBezTo>
                      <a:pt x="343627" y="148126"/>
                      <a:pt x="343579" y="147316"/>
                      <a:pt x="342227" y="147377"/>
                    </a:cubicBezTo>
                    <a:cubicBezTo>
                      <a:pt x="340970" y="147433"/>
                      <a:pt x="339979" y="148268"/>
                      <a:pt x="337988" y="149937"/>
                    </a:cubicBezTo>
                    <a:cubicBezTo>
                      <a:pt x="337865" y="150043"/>
                      <a:pt x="337055" y="150734"/>
                      <a:pt x="336131" y="151798"/>
                    </a:cubicBezTo>
                    <a:cubicBezTo>
                      <a:pt x="335150" y="152927"/>
                      <a:pt x="334664" y="153504"/>
                      <a:pt x="334788" y="154099"/>
                    </a:cubicBezTo>
                    <a:cubicBezTo>
                      <a:pt x="334959" y="154948"/>
                      <a:pt x="336245" y="155344"/>
                      <a:pt x="336760" y="155502"/>
                    </a:cubicBezTo>
                    <a:cubicBezTo>
                      <a:pt x="339217" y="156260"/>
                      <a:pt x="340169" y="154877"/>
                      <a:pt x="342265" y="155502"/>
                    </a:cubicBezTo>
                    <a:cubicBezTo>
                      <a:pt x="344199" y="156078"/>
                      <a:pt x="345265" y="157812"/>
                      <a:pt x="345504" y="158202"/>
                    </a:cubicBezTo>
                    <a:cubicBezTo>
                      <a:pt x="346170" y="159285"/>
                      <a:pt x="346332" y="160288"/>
                      <a:pt x="346428" y="160908"/>
                    </a:cubicBezTo>
                    <a:cubicBezTo>
                      <a:pt x="346523" y="161509"/>
                      <a:pt x="346599" y="162440"/>
                      <a:pt x="346018" y="165482"/>
                    </a:cubicBezTo>
                    <a:cubicBezTo>
                      <a:pt x="345513" y="168103"/>
                      <a:pt x="345313" y="168136"/>
                      <a:pt x="345056" y="169931"/>
                    </a:cubicBezTo>
                    <a:cubicBezTo>
                      <a:pt x="344856" y="171381"/>
                      <a:pt x="344818" y="172515"/>
                      <a:pt x="344770" y="173831"/>
                    </a:cubicBezTo>
                    <a:cubicBezTo>
                      <a:pt x="344713" y="175692"/>
                      <a:pt x="344684" y="176622"/>
                      <a:pt x="344799" y="177874"/>
                    </a:cubicBezTo>
                    <a:cubicBezTo>
                      <a:pt x="345008" y="180294"/>
                      <a:pt x="345465" y="180947"/>
                      <a:pt x="344942" y="181743"/>
                    </a:cubicBezTo>
                    <a:cubicBezTo>
                      <a:pt x="344437" y="182509"/>
                      <a:pt x="343484" y="182708"/>
                      <a:pt x="342417" y="182934"/>
                    </a:cubicBezTo>
                    <a:cubicBezTo>
                      <a:pt x="341341" y="183160"/>
                      <a:pt x="340712" y="183073"/>
                      <a:pt x="338398" y="182934"/>
                    </a:cubicBezTo>
                    <a:cubicBezTo>
                      <a:pt x="335102" y="182737"/>
                      <a:pt x="334655" y="182810"/>
                      <a:pt x="334226" y="182934"/>
                    </a:cubicBezTo>
                    <a:cubicBezTo>
                      <a:pt x="332988" y="183291"/>
                      <a:pt x="331245" y="184239"/>
                      <a:pt x="331254" y="185315"/>
                    </a:cubicBezTo>
                    <a:cubicBezTo>
                      <a:pt x="331254" y="186305"/>
                      <a:pt x="332731" y="186444"/>
                      <a:pt x="333188" y="187994"/>
                    </a:cubicBezTo>
                    <a:cubicBezTo>
                      <a:pt x="333493" y="189041"/>
                      <a:pt x="333131" y="190029"/>
                      <a:pt x="332892" y="190673"/>
                    </a:cubicBezTo>
                    <a:cubicBezTo>
                      <a:pt x="332159" y="192635"/>
                      <a:pt x="330930" y="192814"/>
                      <a:pt x="330949" y="194096"/>
                    </a:cubicBezTo>
                    <a:cubicBezTo>
                      <a:pt x="330968" y="195034"/>
                      <a:pt x="331645" y="195881"/>
                      <a:pt x="331997" y="196329"/>
                    </a:cubicBezTo>
                    <a:cubicBezTo>
                      <a:pt x="332521" y="196993"/>
                      <a:pt x="332864" y="197080"/>
                      <a:pt x="333331" y="197818"/>
                    </a:cubicBezTo>
                    <a:cubicBezTo>
                      <a:pt x="333702" y="198394"/>
                      <a:pt x="334169" y="199112"/>
                      <a:pt x="333931" y="199604"/>
                    </a:cubicBezTo>
                    <a:cubicBezTo>
                      <a:pt x="333597" y="200303"/>
                      <a:pt x="332226" y="199755"/>
                      <a:pt x="330511" y="200497"/>
                    </a:cubicBezTo>
                    <a:cubicBezTo>
                      <a:pt x="330283" y="200594"/>
                      <a:pt x="329083" y="201130"/>
                      <a:pt x="328273" y="202283"/>
                    </a:cubicBezTo>
                    <a:cubicBezTo>
                      <a:pt x="327358" y="203598"/>
                      <a:pt x="327882" y="204390"/>
                      <a:pt x="327235" y="207045"/>
                    </a:cubicBezTo>
                    <a:cubicBezTo>
                      <a:pt x="326701" y="209213"/>
                      <a:pt x="325844" y="210747"/>
                      <a:pt x="325892" y="210766"/>
                    </a:cubicBezTo>
                    <a:cubicBezTo>
                      <a:pt x="325939" y="210783"/>
                      <a:pt x="326558" y="209461"/>
                      <a:pt x="326492" y="209427"/>
                    </a:cubicBezTo>
                    <a:cubicBezTo>
                      <a:pt x="326396" y="209378"/>
                      <a:pt x="325472" y="212201"/>
                      <a:pt x="323063" y="214636"/>
                    </a:cubicBezTo>
                    <a:cubicBezTo>
                      <a:pt x="321148" y="216580"/>
                      <a:pt x="320281" y="216257"/>
                      <a:pt x="318900" y="218208"/>
                    </a:cubicBezTo>
                    <a:cubicBezTo>
                      <a:pt x="318043" y="219410"/>
                      <a:pt x="318252" y="219699"/>
                      <a:pt x="316967" y="221631"/>
                    </a:cubicBezTo>
                    <a:cubicBezTo>
                      <a:pt x="315862" y="223288"/>
                      <a:pt x="315262" y="224153"/>
                      <a:pt x="314138" y="224608"/>
                    </a:cubicBezTo>
                    <a:cubicBezTo>
                      <a:pt x="313004" y="225064"/>
                      <a:pt x="312557" y="224615"/>
                      <a:pt x="311604" y="225203"/>
                    </a:cubicBezTo>
                    <a:cubicBezTo>
                      <a:pt x="310309" y="226006"/>
                      <a:pt x="310004" y="227560"/>
                      <a:pt x="309966" y="227733"/>
                    </a:cubicBezTo>
                    <a:cubicBezTo>
                      <a:pt x="309842" y="228397"/>
                      <a:pt x="309994" y="228613"/>
                      <a:pt x="310566" y="231008"/>
                    </a:cubicBezTo>
                    <a:cubicBezTo>
                      <a:pt x="311128" y="233384"/>
                      <a:pt x="311090" y="233592"/>
                      <a:pt x="311461" y="234431"/>
                    </a:cubicBezTo>
                    <a:cubicBezTo>
                      <a:pt x="311614" y="234793"/>
                      <a:pt x="312033" y="235678"/>
                      <a:pt x="312795" y="236663"/>
                    </a:cubicBezTo>
                    <a:cubicBezTo>
                      <a:pt x="313157" y="237124"/>
                      <a:pt x="313804" y="237958"/>
                      <a:pt x="314728" y="238598"/>
                    </a:cubicBezTo>
                    <a:cubicBezTo>
                      <a:pt x="316014" y="239483"/>
                      <a:pt x="317281" y="239614"/>
                      <a:pt x="319195" y="239789"/>
                    </a:cubicBezTo>
                    <a:cubicBezTo>
                      <a:pt x="320986" y="239951"/>
                      <a:pt x="320977" y="239737"/>
                      <a:pt x="323958" y="239789"/>
                    </a:cubicBezTo>
                    <a:cubicBezTo>
                      <a:pt x="326806" y="239837"/>
                      <a:pt x="327073" y="240037"/>
                      <a:pt x="328273" y="239789"/>
                    </a:cubicBezTo>
                    <a:cubicBezTo>
                      <a:pt x="329254" y="239585"/>
                      <a:pt x="330121" y="239157"/>
                      <a:pt x="331845" y="238301"/>
                    </a:cubicBezTo>
                    <a:cubicBezTo>
                      <a:pt x="334216" y="237124"/>
                      <a:pt x="334731" y="236598"/>
                      <a:pt x="336464" y="236068"/>
                    </a:cubicBezTo>
                    <a:cubicBezTo>
                      <a:pt x="338274" y="235514"/>
                      <a:pt x="339017" y="235693"/>
                      <a:pt x="339284" y="235771"/>
                    </a:cubicBezTo>
                    <a:cubicBezTo>
                      <a:pt x="340436" y="236103"/>
                      <a:pt x="341112" y="236978"/>
                      <a:pt x="341665" y="237706"/>
                    </a:cubicBezTo>
                    <a:cubicBezTo>
                      <a:pt x="342113" y="238285"/>
                      <a:pt x="342884" y="239283"/>
                      <a:pt x="343008" y="240682"/>
                    </a:cubicBezTo>
                    <a:cubicBezTo>
                      <a:pt x="343084" y="241558"/>
                      <a:pt x="342817" y="241509"/>
                      <a:pt x="342560" y="243510"/>
                    </a:cubicBezTo>
                    <a:cubicBezTo>
                      <a:pt x="342532" y="243773"/>
                      <a:pt x="342389" y="244953"/>
                      <a:pt x="342417" y="246487"/>
                    </a:cubicBezTo>
                    <a:cubicBezTo>
                      <a:pt x="342436" y="247610"/>
                      <a:pt x="342456" y="248182"/>
                      <a:pt x="342713" y="248719"/>
                    </a:cubicBezTo>
                    <a:cubicBezTo>
                      <a:pt x="343122" y="249562"/>
                      <a:pt x="343808" y="250006"/>
                      <a:pt x="344351" y="250357"/>
                    </a:cubicBezTo>
                    <a:cubicBezTo>
                      <a:pt x="345484" y="251091"/>
                      <a:pt x="345875" y="250846"/>
                      <a:pt x="347180" y="251547"/>
                    </a:cubicBezTo>
                    <a:cubicBezTo>
                      <a:pt x="347761" y="251863"/>
                      <a:pt x="348609" y="252321"/>
                      <a:pt x="349256" y="253185"/>
                    </a:cubicBezTo>
                    <a:cubicBezTo>
                      <a:pt x="349857" y="253982"/>
                      <a:pt x="349876" y="254572"/>
                      <a:pt x="350304" y="256310"/>
                    </a:cubicBezTo>
                    <a:cubicBezTo>
                      <a:pt x="350657" y="257761"/>
                      <a:pt x="350980" y="259086"/>
                      <a:pt x="351495" y="260179"/>
                    </a:cubicBezTo>
                    <a:cubicBezTo>
                      <a:pt x="352076" y="261437"/>
                      <a:pt x="352419" y="261353"/>
                      <a:pt x="354467" y="263751"/>
                    </a:cubicBezTo>
                    <a:cubicBezTo>
                      <a:pt x="357086" y="266819"/>
                      <a:pt x="356276" y="266675"/>
                      <a:pt x="358639" y="269407"/>
                    </a:cubicBezTo>
                    <a:cubicBezTo>
                      <a:pt x="359467" y="270374"/>
                      <a:pt x="360001" y="270886"/>
                      <a:pt x="359829" y="271341"/>
                    </a:cubicBezTo>
                    <a:cubicBezTo>
                      <a:pt x="359420" y="272414"/>
                      <a:pt x="355857" y="271306"/>
                      <a:pt x="355210" y="272532"/>
                    </a:cubicBezTo>
                    <a:cubicBezTo>
                      <a:pt x="355105" y="272738"/>
                      <a:pt x="354914" y="273332"/>
                      <a:pt x="358191" y="277741"/>
                    </a:cubicBezTo>
                    <a:cubicBezTo>
                      <a:pt x="359782" y="279883"/>
                      <a:pt x="359981" y="279947"/>
                      <a:pt x="360572" y="281016"/>
                    </a:cubicBezTo>
                    <a:cubicBezTo>
                      <a:pt x="361582" y="282834"/>
                      <a:pt x="361896" y="284265"/>
                      <a:pt x="362210" y="285630"/>
                    </a:cubicBezTo>
                    <a:cubicBezTo>
                      <a:pt x="362534" y="287084"/>
                      <a:pt x="362696" y="287820"/>
                      <a:pt x="362353" y="288308"/>
                    </a:cubicBezTo>
                    <a:cubicBezTo>
                      <a:pt x="361829" y="289081"/>
                      <a:pt x="360867" y="288711"/>
                      <a:pt x="358781" y="289647"/>
                    </a:cubicBezTo>
                    <a:cubicBezTo>
                      <a:pt x="357905" y="290044"/>
                      <a:pt x="357372" y="290283"/>
                      <a:pt x="356848" y="290838"/>
                    </a:cubicBezTo>
                    <a:cubicBezTo>
                      <a:pt x="355810" y="291942"/>
                      <a:pt x="356210" y="292812"/>
                      <a:pt x="355362" y="293368"/>
                    </a:cubicBezTo>
                    <a:cubicBezTo>
                      <a:pt x="354438" y="293973"/>
                      <a:pt x="352971" y="293598"/>
                      <a:pt x="352085" y="293071"/>
                    </a:cubicBezTo>
                    <a:cubicBezTo>
                      <a:pt x="350904" y="292364"/>
                      <a:pt x="350799" y="291398"/>
                      <a:pt x="350152" y="291433"/>
                    </a:cubicBezTo>
                    <a:cubicBezTo>
                      <a:pt x="349571" y="291466"/>
                      <a:pt x="349190" y="292268"/>
                      <a:pt x="348513" y="293666"/>
                    </a:cubicBezTo>
                    <a:cubicBezTo>
                      <a:pt x="347751" y="295263"/>
                      <a:pt x="347790" y="295803"/>
                      <a:pt x="347018" y="297030"/>
                    </a:cubicBezTo>
                    <a:cubicBezTo>
                      <a:pt x="346542" y="297790"/>
                      <a:pt x="346304" y="298171"/>
                      <a:pt x="345846" y="298483"/>
                    </a:cubicBezTo>
                    <a:cubicBezTo>
                      <a:pt x="344541" y="299382"/>
                      <a:pt x="343494" y="298483"/>
                      <a:pt x="342360" y="299181"/>
                    </a:cubicBezTo>
                    <a:cubicBezTo>
                      <a:pt x="341865" y="299483"/>
                      <a:pt x="341503" y="300575"/>
                      <a:pt x="340789" y="302748"/>
                    </a:cubicBezTo>
                    <a:cubicBezTo>
                      <a:pt x="339998" y="305153"/>
                      <a:pt x="340227" y="305059"/>
                      <a:pt x="339636" y="306585"/>
                    </a:cubicBezTo>
                    <a:cubicBezTo>
                      <a:pt x="339103" y="307960"/>
                      <a:pt x="338855" y="308215"/>
                      <a:pt x="339007" y="308683"/>
                    </a:cubicBezTo>
                    <a:cubicBezTo>
                      <a:pt x="339369" y="309750"/>
                      <a:pt x="341008" y="309340"/>
                      <a:pt x="342398" y="310716"/>
                    </a:cubicBezTo>
                    <a:cubicBezTo>
                      <a:pt x="343646" y="311954"/>
                      <a:pt x="343703" y="313650"/>
                      <a:pt x="343703" y="313906"/>
                    </a:cubicBezTo>
                    <a:cubicBezTo>
                      <a:pt x="343722" y="314602"/>
                      <a:pt x="343560" y="315322"/>
                      <a:pt x="342817" y="316739"/>
                    </a:cubicBezTo>
                    <a:cubicBezTo>
                      <a:pt x="342408" y="317525"/>
                      <a:pt x="341560" y="319006"/>
                      <a:pt x="339693" y="321156"/>
                    </a:cubicBezTo>
                    <a:cubicBezTo>
                      <a:pt x="337483" y="323697"/>
                      <a:pt x="335226" y="325620"/>
                      <a:pt x="335226" y="325620"/>
                    </a:cubicBezTo>
                    <a:cubicBezTo>
                      <a:pt x="333835" y="326812"/>
                      <a:pt x="333512" y="326919"/>
                      <a:pt x="333369" y="327480"/>
                    </a:cubicBezTo>
                    <a:cubicBezTo>
                      <a:pt x="333007" y="328867"/>
                      <a:pt x="334588" y="329645"/>
                      <a:pt x="337379" y="333489"/>
                    </a:cubicBezTo>
                    <a:cubicBezTo>
                      <a:pt x="339550" y="336489"/>
                      <a:pt x="339103" y="336726"/>
                      <a:pt x="340922" y="338812"/>
                    </a:cubicBezTo>
                    <a:cubicBezTo>
                      <a:pt x="341770" y="339783"/>
                      <a:pt x="342189" y="340098"/>
                      <a:pt x="342208" y="340736"/>
                    </a:cubicBezTo>
                    <a:cubicBezTo>
                      <a:pt x="342237" y="342186"/>
                      <a:pt x="340131" y="343387"/>
                      <a:pt x="336903" y="345186"/>
                    </a:cubicBezTo>
                    <a:cubicBezTo>
                      <a:pt x="334321" y="346622"/>
                      <a:pt x="333531" y="346734"/>
                      <a:pt x="332311" y="348012"/>
                    </a:cubicBezTo>
                    <a:cubicBezTo>
                      <a:pt x="331892" y="348450"/>
                      <a:pt x="330911" y="349492"/>
                      <a:pt x="330321" y="351126"/>
                    </a:cubicBezTo>
                    <a:cubicBezTo>
                      <a:pt x="329930" y="352238"/>
                      <a:pt x="330006" y="352801"/>
                      <a:pt x="329854" y="355390"/>
                    </a:cubicBezTo>
                    <a:cubicBezTo>
                      <a:pt x="329730" y="357473"/>
                      <a:pt x="329702" y="356676"/>
                      <a:pt x="329444" y="360200"/>
                    </a:cubicBezTo>
                    <a:cubicBezTo>
                      <a:pt x="329311" y="362052"/>
                      <a:pt x="329330" y="362084"/>
                      <a:pt x="329102" y="365703"/>
                    </a:cubicBezTo>
                    <a:cubicBezTo>
                      <a:pt x="328901" y="368930"/>
                      <a:pt x="328873" y="369089"/>
                      <a:pt x="328806" y="370448"/>
                    </a:cubicBezTo>
                    <a:cubicBezTo>
                      <a:pt x="328759" y="371406"/>
                      <a:pt x="328701" y="372985"/>
                      <a:pt x="328673" y="374926"/>
                    </a:cubicBezTo>
                    <a:cubicBezTo>
                      <a:pt x="328625" y="378269"/>
                      <a:pt x="328606" y="379940"/>
                      <a:pt x="328673" y="380433"/>
                    </a:cubicBezTo>
                    <a:cubicBezTo>
                      <a:pt x="328863" y="381826"/>
                      <a:pt x="329130" y="382553"/>
                      <a:pt x="328673" y="383111"/>
                    </a:cubicBezTo>
                    <a:cubicBezTo>
                      <a:pt x="328559" y="383248"/>
                      <a:pt x="327997" y="383869"/>
                      <a:pt x="325796" y="383523"/>
                    </a:cubicBezTo>
                    <a:cubicBezTo>
                      <a:pt x="323567" y="383171"/>
                      <a:pt x="322263" y="382233"/>
                      <a:pt x="320024" y="380921"/>
                    </a:cubicBezTo>
                    <a:cubicBezTo>
                      <a:pt x="315595" y="378313"/>
                      <a:pt x="315700" y="379036"/>
                      <a:pt x="314585" y="377902"/>
                    </a:cubicBezTo>
                    <a:cubicBezTo>
                      <a:pt x="313909" y="377216"/>
                      <a:pt x="312966" y="375350"/>
                      <a:pt x="311109" y="371646"/>
                    </a:cubicBezTo>
                    <a:cubicBezTo>
                      <a:pt x="309823" y="369085"/>
                      <a:pt x="309537" y="368397"/>
                      <a:pt x="308575" y="367669"/>
                    </a:cubicBezTo>
                    <a:cubicBezTo>
                      <a:pt x="308375" y="367521"/>
                      <a:pt x="306461" y="366108"/>
                      <a:pt x="304022" y="366430"/>
                    </a:cubicBezTo>
                    <a:cubicBezTo>
                      <a:pt x="303289" y="366527"/>
                      <a:pt x="303213" y="366691"/>
                      <a:pt x="300203" y="368169"/>
                    </a:cubicBezTo>
                    <a:cubicBezTo>
                      <a:pt x="298288" y="369106"/>
                      <a:pt x="297317" y="369582"/>
                      <a:pt x="296212" y="369983"/>
                    </a:cubicBezTo>
                    <a:cubicBezTo>
                      <a:pt x="294583" y="370572"/>
                      <a:pt x="293773" y="370867"/>
                      <a:pt x="292668" y="370925"/>
                    </a:cubicBezTo>
                    <a:cubicBezTo>
                      <a:pt x="291144" y="371007"/>
                      <a:pt x="290935" y="370554"/>
                      <a:pt x="287696" y="369929"/>
                    </a:cubicBezTo>
                    <a:cubicBezTo>
                      <a:pt x="284839" y="369379"/>
                      <a:pt x="283972" y="369530"/>
                      <a:pt x="283515" y="369637"/>
                    </a:cubicBezTo>
                    <a:cubicBezTo>
                      <a:pt x="282562" y="369863"/>
                      <a:pt x="282238" y="370184"/>
                      <a:pt x="280772" y="371006"/>
                    </a:cubicBezTo>
                    <a:cubicBezTo>
                      <a:pt x="279762" y="371576"/>
                      <a:pt x="279848" y="371459"/>
                      <a:pt x="275666" y="373375"/>
                    </a:cubicBezTo>
                    <a:cubicBezTo>
                      <a:pt x="270989" y="375522"/>
                      <a:pt x="271418" y="375423"/>
                      <a:pt x="270675" y="375669"/>
                    </a:cubicBezTo>
                    <a:cubicBezTo>
                      <a:pt x="268341" y="376453"/>
                      <a:pt x="267932" y="376147"/>
                      <a:pt x="264770" y="377007"/>
                    </a:cubicBezTo>
                    <a:cubicBezTo>
                      <a:pt x="262198" y="377708"/>
                      <a:pt x="262226" y="377977"/>
                      <a:pt x="260179" y="378540"/>
                    </a:cubicBezTo>
                    <a:cubicBezTo>
                      <a:pt x="257121" y="379379"/>
                      <a:pt x="256407" y="378957"/>
                      <a:pt x="252368" y="379539"/>
                    </a:cubicBezTo>
                    <a:cubicBezTo>
                      <a:pt x="248101" y="380157"/>
                      <a:pt x="248339" y="380711"/>
                      <a:pt x="244662" y="381133"/>
                    </a:cubicBezTo>
                    <a:cubicBezTo>
                      <a:pt x="242719" y="381357"/>
                      <a:pt x="240281" y="381621"/>
                      <a:pt x="237252" y="381157"/>
                    </a:cubicBezTo>
                    <a:cubicBezTo>
                      <a:pt x="235757" y="380926"/>
                      <a:pt x="235461" y="380724"/>
                      <a:pt x="229784" y="378823"/>
                    </a:cubicBezTo>
                    <a:cubicBezTo>
                      <a:pt x="224403" y="377019"/>
                      <a:pt x="224517" y="377152"/>
                      <a:pt x="222412" y="376367"/>
                    </a:cubicBezTo>
                    <a:cubicBezTo>
                      <a:pt x="217926" y="374696"/>
                      <a:pt x="218240" y="374407"/>
                      <a:pt x="214649" y="373086"/>
                    </a:cubicBezTo>
                    <a:cubicBezTo>
                      <a:pt x="209429" y="371171"/>
                      <a:pt x="209153" y="371921"/>
                      <a:pt x="204152" y="370014"/>
                    </a:cubicBezTo>
                    <a:cubicBezTo>
                      <a:pt x="200095" y="368465"/>
                      <a:pt x="199685" y="367742"/>
                      <a:pt x="197133" y="367446"/>
                    </a:cubicBezTo>
                    <a:cubicBezTo>
                      <a:pt x="195713" y="367282"/>
                      <a:pt x="195456" y="367463"/>
                      <a:pt x="190151" y="367779"/>
                    </a:cubicBezTo>
                    <a:cubicBezTo>
                      <a:pt x="187750" y="367923"/>
                      <a:pt x="185998" y="367993"/>
                      <a:pt x="183769" y="368084"/>
                    </a:cubicBezTo>
                    <a:cubicBezTo>
                      <a:pt x="179949" y="368238"/>
                      <a:pt x="178044" y="368315"/>
                      <a:pt x="175873" y="368309"/>
                    </a:cubicBezTo>
                    <a:cubicBezTo>
                      <a:pt x="174339" y="368306"/>
                      <a:pt x="174120" y="368271"/>
                      <a:pt x="166948" y="367976"/>
                    </a:cubicBezTo>
                    <a:cubicBezTo>
                      <a:pt x="165205" y="367905"/>
                      <a:pt x="162700" y="367801"/>
                      <a:pt x="159956" y="367696"/>
                    </a:cubicBezTo>
                    <a:cubicBezTo>
                      <a:pt x="153422" y="367446"/>
                      <a:pt x="153680" y="367497"/>
                      <a:pt x="151022" y="367368"/>
                    </a:cubicBezTo>
                    <a:cubicBezTo>
                      <a:pt x="146336" y="367143"/>
                      <a:pt x="146993" y="367054"/>
                      <a:pt x="141202" y="366740"/>
                    </a:cubicBezTo>
                    <a:cubicBezTo>
                      <a:pt x="137659" y="366547"/>
                      <a:pt x="135839" y="366495"/>
                      <a:pt x="132715" y="366144"/>
                    </a:cubicBezTo>
                    <a:cubicBezTo>
                      <a:pt x="129315" y="365762"/>
                      <a:pt x="127943" y="365428"/>
                      <a:pt x="127029" y="365172"/>
                    </a:cubicBezTo>
                    <a:cubicBezTo>
                      <a:pt x="124886" y="364567"/>
                      <a:pt x="122904" y="364008"/>
                      <a:pt x="120961" y="362517"/>
                    </a:cubicBezTo>
                    <a:cubicBezTo>
                      <a:pt x="118370" y="360521"/>
                      <a:pt x="117275" y="357953"/>
                      <a:pt x="116561" y="356212"/>
                    </a:cubicBezTo>
                    <a:cubicBezTo>
                      <a:pt x="114922" y="352237"/>
                      <a:pt x="116161" y="351673"/>
                      <a:pt x="114818" y="346914"/>
                    </a:cubicBezTo>
                    <a:cubicBezTo>
                      <a:pt x="113760" y="343163"/>
                      <a:pt x="112970" y="343428"/>
                      <a:pt x="110474" y="336759"/>
                    </a:cubicBezTo>
                    <a:cubicBezTo>
                      <a:pt x="109379" y="333838"/>
                      <a:pt x="109417" y="333493"/>
                      <a:pt x="108560" y="331657"/>
                    </a:cubicBezTo>
                    <a:cubicBezTo>
                      <a:pt x="106721" y="327738"/>
                      <a:pt x="104616" y="325236"/>
                      <a:pt x="104064" y="324590"/>
                    </a:cubicBezTo>
                    <a:cubicBezTo>
                      <a:pt x="102949" y="323298"/>
                      <a:pt x="101378" y="322009"/>
                      <a:pt x="98263" y="319485"/>
                    </a:cubicBezTo>
                    <a:cubicBezTo>
                      <a:pt x="93929" y="315966"/>
                      <a:pt x="91719" y="314182"/>
                      <a:pt x="89300" y="312983"/>
                    </a:cubicBezTo>
                    <a:cubicBezTo>
                      <a:pt x="88062" y="312363"/>
                      <a:pt x="85833" y="311272"/>
                      <a:pt x="82709" y="310632"/>
                    </a:cubicBezTo>
                    <a:cubicBezTo>
                      <a:pt x="79261" y="309925"/>
                      <a:pt x="76575" y="310148"/>
                      <a:pt x="72889" y="310483"/>
                    </a:cubicBezTo>
                    <a:cubicBezTo>
                      <a:pt x="68145" y="310914"/>
                      <a:pt x="68145" y="311396"/>
                      <a:pt x="64154" y="311797"/>
                    </a:cubicBezTo>
                    <a:cubicBezTo>
                      <a:pt x="57810" y="312434"/>
                      <a:pt x="57429" y="311254"/>
                      <a:pt x="51905" y="311822"/>
                    </a:cubicBezTo>
                    <a:cubicBezTo>
                      <a:pt x="47504" y="312276"/>
                      <a:pt x="48609" y="312935"/>
                      <a:pt x="40446" y="314501"/>
                    </a:cubicBezTo>
                    <a:cubicBezTo>
                      <a:pt x="35189" y="315510"/>
                      <a:pt x="33398" y="315490"/>
                      <a:pt x="29731" y="316882"/>
                    </a:cubicBezTo>
                    <a:cubicBezTo>
                      <a:pt x="27111" y="317876"/>
                      <a:pt x="27073" y="318241"/>
                      <a:pt x="24273" y="319195"/>
                    </a:cubicBezTo>
                    <a:cubicBezTo>
                      <a:pt x="20644" y="320423"/>
                      <a:pt x="17786" y="321350"/>
                      <a:pt x="14700" y="320305"/>
                    </a:cubicBezTo>
                    <a:cubicBezTo>
                      <a:pt x="13976" y="320061"/>
                      <a:pt x="12310" y="319474"/>
                      <a:pt x="10976" y="317924"/>
                    </a:cubicBezTo>
                    <a:cubicBezTo>
                      <a:pt x="9014" y="315627"/>
                      <a:pt x="9404" y="313095"/>
                      <a:pt x="9033" y="307880"/>
                    </a:cubicBezTo>
                    <a:cubicBezTo>
                      <a:pt x="8776" y="304369"/>
                      <a:pt x="8328" y="301869"/>
                      <a:pt x="7757" y="298711"/>
                    </a:cubicBezTo>
                    <a:cubicBezTo>
                      <a:pt x="7433" y="296909"/>
                      <a:pt x="6566" y="292381"/>
                      <a:pt x="4766" y="286735"/>
                    </a:cubicBezTo>
                    <a:cubicBezTo>
                      <a:pt x="2946" y="281046"/>
                      <a:pt x="2432" y="281259"/>
                      <a:pt x="1603" y="277591"/>
                    </a:cubicBezTo>
                    <a:cubicBezTo>
                      <a:pt x="1203" y="275847"/>
                      <a:pt x="965" y="272812"/>
                      <a:pt x="489" y="266813"/>
                    </a:cubicBezTo>
                    <a:cubicBezTo>
                      <a:pt x="-73" y="259644"/>
                      <a:pt x="-44" y="258279"/>
                      <a:pt x="60" y="256936"/>
                    </a:cubicBezTo>
                    <a:cubicBezTo>
                      <a:pt x="308" y="253631"/>
                      <a:pt x="918" y="251195"/>
                      <a:pt x="1460" y="249060"/>
                    </a:cubicBezTo>
                    <a:cubicBezTo>
                      <a:pt x="2756" y="243913"/>
                      <a:pt x="4451" y="240159"/>
                      <a:pt x="5185" y="238621"/>
                    </a:cubicBezTo>
                    <a:cubicBezTo>
                      <a:pt x="5423" y="238121"/>
                      <a:pt x="5499" y="237997"/>
                      <a:pt x="8299" y="232905"/>
                    </a:cubicBezTo>
                    <a:cubicBezTo>
                      <a:pt x="12662" y="224974"/>
                      <a:pt x="12776" y="224771"/>
                      <a:pt x="13214" y="224161"/>
                    </a:cubicBezTo>
                    <a:cubicBezTo>
                      <a:pt x="16043" y="220164"/>
                      <a:pt x="16881" y="220976"/>
                      <a:pt x="20711" y="216267"/>
                    </a:cubicBezTo>
                    <a:cubicBezTo>
                      <a:pt x="23168" y="213257"/>
                      <a:pt x="24730" y="210583"/>
                      <a:pt x="26349" y="207818"/>
                    </a:cubicBezTo>
                    <a:cubicBezTo>
                      <a:pt x="28064" y="204888"/>
                      <a:pt x="27568" y="205346"/>
                      <a:pt x="30474" y="200051"/>
                    </a:cubicBezTo>
                    <a:cubicBezTo>
                      <a:pt x="33017" y="195416"/>
                      <a:pt x="33607" y="194672"/>
                      <a:pt x="34350" y="192432"/>
                    </a:cubicBezTo>
                    <a:cubicBezTo>
                      <a:pt x="35131" y="190037"/>
                      <a:pt x="35389" y="188039"/>
                      <a:pt x="35674" y="185792"/>
                    </a:cubicBezTo>
                    <a:cubicBezTo>
                      <a:pt x="36065" y="182710"/>
                      <a:pt x="35855" y="182282"/>
                      <a:pt x="36131" y="178471"/>
                    </a:cubicBezTo>
                    <a:cubicBezTo>
                      <a:pt x="36246" y="176928"/>
                      <a:pt x="36551" y="172912"/>
                      <a:pt x="37465" y="168054"/>
                    </a:cubicBezTo>
                    <a:cubicBezTo>
                      <a:pt x="38475" y="162771"/>
                      <a:pt x="38970" y="162993"/>
                      <a:pt x="38808" y="161059"/>
                    </a:cubicBezTo>
                    <a:cubicBezTo>
                      <a:pt x="38513" y="157574"/>
                      <a:pt x="36874" y="156623"/>
                      <a:pt x="36874" y="152724"/>
                    </a:cubicBezTo>
                    <a:cubicBezTo>
                      <a:pt x="36874" y="151413"/>
                      <a:pt x="37055" y="151928"/>
                      <a:pt x="37465" y="148111"/>
                    </a:cubicBezTo>
                    <a:cubicBezTo>
                      <a:pt x="37941" y="143756"/>
                      <a:pt x="37713" y="142934"/>
                      <a:pt x="38465" y="141852"/>
                    </a:cubicBezTo>
                    <a:cubicBezTo>
                      <a:pt x="39227" y="140746"/>
                      <a:pt x="40027" y="140805"/>
                      <a:pt x="43866" y="139478"/>
                    </a:cubicBezTo>
                    <a:cubicBezTo>
                      <a:pt x="45218" y="139013"/>
                      <a:pt x="49276" y="137571"/>
                      <a:pt x="53391" y="135311"/>
                    </a:cubicBezTo>
                    <a:cubicBezTo>
                      <a:pt x="55658" y="134065"/>
                      <a:pt x="56801" y="133441"/>
                      <a:pt x="57325" y="132640"/>
                    </a:cubicBezTo>
                    <a:cubicBezTo>
                      <a:pt x="58591" y="130732"/>
                      <a:pt x="57782" y="129268"/>
                      <a:pt x="58439" y="123701"/>
                    </a:cubicBezTo>
                    <a:cubicBezTo>
                      <a:pt x="58839" y="120391"/>
                      <a:pt x="59296" y="119428"/>
                      <a:pt x="59534" y="118980"/>
                    </a:cubicBezTo>
                    <a:cubicBezTo>
                      <a:pt x="60563" y="117047"/>
                      <a:pt x="61897" y="116344"/>
                      <a:pt x="63554" y="114962"/>
                    </a:cubicBezTo>
                    <a:cubicBezTo>
                      <a:pt x="67126" y="111976"/>
                      <a:pt x="66107" y="110919"/>
                      <a:pt x="69317" y="107926"/>
                    </a:cubicBezTo>
                    <a:cubicBezTo>
                      <a:pt x="73031" y="104463"/>
                      <a:pt x="74774" y="105532"/>
                      <a:pt x="78699" y="101676"/>
                    </a:cubicBezTo>
                    <a:cubicBezTo>
                      <a:pt x="80366" y="100031"/>
                      <a:pt x="81452" y="98451"/>
                      <a:pt x="82461" y="96998"/>
                    </a:cubicBezTo>
                    <a:cubicBezTo>
                      <a:pt x="84842" y="93543"/>
                      <a:pt x="86176" y="90468"/>
                      <a:pt x="86462" y="89786"/>
                    </a:cubicBezTo>
                    <a:cubicBezTo>
                      <a:pt x="87776" y="86695"/>
                      <a:pt x="87481" y="86284"/>
                      <a:pt x="88662" y="84263"/>
                    </a:cubicBezTo>
                    <a:cubicBezTo>
                      <a:pt x="89300" y="83176"/>
                      <a:pt x="90453" y="81272"/>
                      <a:pt x="92510" y="79753"/>
                    </a:cubicBezTo>
                    <a:cubicBezTo>
                      <a:pt x="94282" y="78454"/>
                      <a:pt x="95186" y="78565"/>
                      <a:pt x="99225" y="77171"/>
                    </a:cubicBezTo>
                    <a:cubicBezTo>
                      <a:pt x="101768" y="76294"/>
                      <a:pt x="104016" y="75518"/>
                      <a:pt x="106521" y="74142"/>
                    </a:cubicBezTo>
                    <a:cubicBezTo>
                      <a:pt x="109798" y="72342"/>
                      <a:pt x="111970" y="70366"/>
                      <a:pt x="113417" y="69019"/>
                    </a:cubicBezTo>
                    <a:cubicBezTo>
                      <a:pt x="115551" y="67051"/>
                      <a:pt x="117142" y="65578"/>
                      <a:pt x="118542" y="63049"/>
                    </a:cubicBezTo>
                    <a:cubicBezTo>
                      <a:pt x="119704" y="60929"/>
                      <a:pt x="120256" y="58946"/>
                      <a:pt x="120504" y="57859"/>
                    </a:cubicBezTo>
                    <a:cubicBezTo>
                      <a:pt x="121075" y="55355"/>
                      <a:pt x="120742" y="54532"/>
                      <a:pt x="121418" y="51035"/>
                    </a:cubicBezTo>
                    <a:cubicBezTo>
                      <a:pt x="121837" y="48816"/>
                      <a:pt x="122047" y="47707"/>
                      <a:pt x="122580" y="46924"/>
                    </a:cubicBezTo>
                    <a:cubicBezTo>
                      <a:pt x="123123" y="46124"/>
                      <a:pt x="124028" y="45223"/>
                      <a:pt x="129143" y="43484"/>
                    </a:cubicBezTo>
                    <a:cubicBezTo>
                      <a:pt x="132686" y="42282"/>
                      <a:pt x="132991" y="42459"/>
                      <a:pt x="135973" y="41410"/>
                    </a:cubicBezTo>
                    <a:cubicBezTo>
                      <a:pt x="140144" y="39936"/>
                      <a:pt x="139973" y="39433"/>
                      <a:pt x="142097" y="39020"/>
                    </a:cubicBezTo>
                    <a:cubicBezTo>
                      <a:pt x="145450" y="38365"/>
                      <a:pt x="145888" y="39623"/>
                      <a:pt x="150479" y="39566"/>
                    </a:cubicBezTo>
                    <a:cubicBezTo>
                      <a:pt x="154556" y="39517"/>
                      <a:pt x="157632" y="38479"/>
                      <a:pt x="159509" y="37829"/>
                    </a:cubicBezTo>
                    <a:cubicBezTo>
                      <a:pt x="162404" y="36826"/>
                      <a:pt x="163871" y="35838"/>
                      <a:pt x="164424" y="35448"/>
                    </a:cubicBezTo>
                    <a:close/>
                  </a:path>
                </a:pathLst>
              </a:custGeom>
              <a:solidFill>
                <a:srgbClr val="F2F2F2"/>
              </a:solidFill>
              <a:ln w="7879" cap="rnd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93" name="Graphic 92">
                <a:extLst>
                  <a:ext uri="{FF2B5EF4-FFF2-40B4-BE49-F238E27FC236}">
                    <a16:creationId xmlns:a16="http://schemas.microsoft.com/office/drawing/2014/main" id="{D5A62D8C-D74D-4C76-72DB-A5A31A5879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240178" y="4464749"/>
                <a:ext cx="890593" cy="698615"/>
              </a:xfrm>
              <a:prstGeom prst="rect">
                <a:avLst/>
              </a:prstGeom>
            </p:spPr>
          </p:pic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48C15B03-88B1-9B66-811A-65D092077B2C}"/>
                </a:ext>
              </a:extLst>
            </p:cNvPr>
            <p:cNvGrpSpPr/>
            <p:nvPr/>
          </p:nvGrpSpPr>
          <p:grpSpPr>
            <a:xfrm>
              <a:off x="3129412" y="2245878"/>
              <a:ext cx="4500137" cy="3008835"/>
              <a:chOff x="1470945" y="2000139"/>
              <a:chExt cx="4500137" cy="3008835"/>
            </a:xfrm>
          </p:grpSpPr>
          <p:sp>
            <p:nvSpPr>
              <p:cNvPr id="51" name="Graphic 64">
                <a:extLst>
                  <a:ext uri="{FF2B5EF4-FFF2-40B4-BE49-F238E27FC236}">
                    <a16:creationId xmlns:a16="http://schemas.microsoft.com/office/drawing/2014/main" id="{89A3FDFC-BF4D-FA1E-948A-D492BABDAE08}"/>
                  </a:ext>
                </a:extLst>
              </p:cNvPr>
              <p:cNvSpPr txBox="1"/>
              <p:nvPr/>
            </p:nvSpPr>
            <p:spPr>
              <a:xfrm>
                <a:off x="3719761" y="4302207"/>
                <a:ext cx="742511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 dirty="0" err="1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อ.กุมภวาปี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52" name="Graphic 64">
                <a:extLst>
                  <a:ext uri="{FF2B5EF4-FFF2-40B4-BE49-F238E27FC236}">
                    <a16:creationId xmlns:a16="http://schemas.microsoft.com/office/drawing/2014/main" id="{C1F86D99-C0B1-FCA6-B3E5-E1D6F6349031}"/>
                  </a:ext>
                </a:extLst>
              </p:cNvPr>
              <p:cNvSpPr txBox="1"/>
              <p:nvPr/>
            </p:nvSpPr>
            <p:spPr>
              <a:xfrm>
                <a:off x="3181091" y="4247021"/>
                <a:ext cx="817853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 dirty="0" err="1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อ.หนองแสง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53" name="Graphic 64">
                <a:extLst>
                  <a:ext uri="{FF2B5EF4-FFF2-40B4-BE49-F238E27FC236}">
                    <a16:creationId xmlns:a16="http://schemas.microsoft.com/office/drawing/2014/main" id="{D907C026-99F1-5938-6E0E-E4073112E747}"/>
                  </a:ext>
                </a:extLst>
              </p:cNvPr>
              <p:cNvSpPr txBox="1"/>
              <p:nvPr/>
            </p:nvSpPr>
            <p:spPr>
              <a:xfrm>
                <a:off x="4506840" y="2699904"/>
                <a:ext cx="66717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>
                  <a:defRPr sz="1050" spc="0" baseline="0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rtl val="0"/>
                  </a:defRPr>
                </a:lvl1pPr>
              </a:lstStyle>
              <a:p>
                <a:r>
                  <a:rPr lang="en-US" dirty="0" err="1">
                    <a:sym typeface="Arial"/>
                  </a:rPr>
                  <a:t>อ.บ้านดุง</a:t>
                </a:r>
                <a:endParaRPr lang="en-US" dirty="0">
                  <a:sym typeface="Arial"/>
                </a:endParaRPr>
              </a:p>
            </p:txBody>
          </p:sp>
          <p:sp>
            <p:nvSpPr>
              <p:cNvPr id="54" name="Graphic 64">
                <a:extLst>
                  <a:ext uri="{FF2B5EF4-FFF2-40B4-BE49-F238E27FC236}">
                    <a16:creationId xmlns:a16="http://schemas.microsoft.com/office/drawing/2014/main" id="{09D8952D-81D8-3ECA-D9D8-9237E65AE3BD}"/>
                  </a:ext>
                </a:extLst>
              </p:cNvPr>
              <p:cNvSpPr txBox="1"/>
              <p:nvPr/>
            </p:nvSpPr>
            <p:spPr>
              <a:xfrm>
                <a:off x="3894166" y="2413669"/>
                <a:ext cx="801823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 spc="0" baseline="0" dirty="0" err="1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อ.สร้างคอม</a:t>
                </a:r>
                <a:endParaRPr lang="en-US" sz="1050" spc="0" baseline="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58" name="Graphic 64">
                <a:extLst>
                  <a:ext uri="{FF2B5EF4-FFF2-40B4-BE49-F238E27FC236}">
                    <a16:creationId xmlns:a16="http://schemas.microsoft.com/office/drawing/2014/main" id="{85E1AFEC-700A-8282-7EEC-D69F23BD98F6}"/>
                  </a:ext>
                </a:extLst>
              </p:cNvPr>
              <p:cNvSpPr txBox="1"/>
              <p:nvPr/>
            </p:nvSpPr>
            <p:spPr>
              <a:xfrm>
                <a:off x="3577414" y="2809146"/>
                <a:ext cx="553357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 dirty="0" err="1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อ.เพ็ญ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59" name="Graphic 64">
                <a:extLst>
                  <a:ext uri="{FF2B5EF4-FFF2-40B4-BE49-F238E27FC236}">
                    <a16:creationId xmlns:a16="http://schemas.microsoft.com/office/drawing/2014/main" id="{E787AB0D-3B06-A19B-08AD-1D772082B44E}"/>
                  </a:ext>
                </a:extLst>
              </p:cNvPr>
              <p:cNvSpPr txBox="1"/>
              <p:nvPr/>
            </p:nvSpPr>
            <p:spPr>
              <a:xfrm>
                <a:off x="3941798" y="3069524"/>
                <a:ext cx="857927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 dirty="0" err="1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อ.พิบูลย์รักษ์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60" name="Graphic 64">
                <a:extLst>
                  <a:ext uri="{FF2B5EF4-FFF2-40B4-BE49-F238E27FC236}">
                    <a16:creationId xmlns:a16="http://schemas.microsoft.com/office/drawing/2014/main" id="{104A0CED-3D5A-4E57-B4BD-7D010DFAEDFE}"/>
                  </a:ext>
                </a:extLst>
              </p:cNvPr>
              <p:cNvSpPr txBox="1"/>
              <p:nvPr/>
            </p:nvSpPr>
            <p:spPr>
              <a:xfrm>
                <a:off x="4509196" y="3325598"/>
                <a:ext cx="604653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>
                  <a:defRPr sz="1050" spc="0" baseline="0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rtl val="0"/>
                  </a:defRPr>
                </a:lvl1pPr>
              </a:lstStyle>
              <a:p>
                <a:r>
                  <a:rPr lang="en-US" dirty="0" err="1">
                    <a:sym typeface="Arial"/>
                  </a:rPr>
                  <a:t>อ.ทุ่งฝน</a:t>
                </a:r>
                <a:endParaRPr lang="en-US" dirty="0">
                  <a:sym typeface="Arial"/>
                </a:endParaRPr>
              </a:p>
            </p:txBody>
          </p:sp>
          <p:sp>
            <p:nvSpPr>
              <p:cNvPr id="61" name="Graphic 64">
                <a:extLst>
                  <a:ext uri="{FF2B5EF4-FFF2-40B4-BE49-F238E27FC236}">
                    <a16:creationId xmlns:a16="http://schemas.microsoft.com/office/drawing/2014/main" id="{CF86034C-1BA7-920B-D4B2-E3BC3896514A}"/>
                  </a:ext>
                </a:extLst>
              </p:cNvPr>
              <p:cNvSpPr txBox="1"/>
              <p:nvPr/>
            </p:nvSpPr>
            <p:spPr>
              <a:xfrm>
                <a:off x="4293397" y="4563007"/>
                <a:ext cx="654346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อ.ศรีธาตุ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62" name="Graphic 64">
                <a:extLst>
                  <a:ext uri="{FF2B5EF4-FFF2-40B4-BE49-F238E27FC236}">
                    <a16:creationId xmlns:a16="http://schemas.microsoft.com/office/drawing/2014/main" id="{411266BD-17BE-B7E2-97D3-194F258035A8}"/>
                  </a:ext>
                </a:extLst>
              </p:cNvPr>
              <p:cNvSpPr txBox="1"/>
              <p:nvPr/>
            </p:nvSpPr>
            <p:spPr>
              <a:xfrm>
                <a:off x="4293397" y="4160842"/>
                <a:ext cx="740908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th-TH" sz="1050" dirty="0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กิ่ง</a:t>
                </a:r>
                <a:r>
                  <a:rPr lang="en-US" sz="1050" dirty="0" err="1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อ.กู่แก้ว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63" name="Graphic 64">
                <a:extLst>
                  <a:ext uri="{FF2B5EF4-FFF2-40B4-BE49-F238E27FC236}">
                    <a16:creationId xmlns:a16="http://schemas.microsoft.com/office/drawing/2014/main" id="{585CC507-08F1-CF7A-8DEA-BC935664B34F}"/>
                  </a:ext>
                </a:extLst>
              </p:cNvPr>
              <p:cNvSpPr txBox="1"/>
              <p:nvPr/>
            </p:nvSpPr>
            <p:spPr>
              <a:xfrm>
                <a:off x="5090713" y="4349571"/>
                <a:ext cx="880369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 dirty="0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</a:t>
                </a:r>
                <a:r>
                  <a:rPr lang="th-TH" sz="1050" dirty="0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วังสามหมอ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64" name="Graphic 64">
                <a:extLst>
                  <a:ext uri="{FF2B5EF4-FFF2-40B4-BE49-F238E27FC236}">
                    <a16:creationId xmlns:a16="http://schemas.microsoft.com/office/drawing/2014/main" id="{6AD6F05D-31B3-8AA5-B2A1-6E0FA5900902}"/>
                  </a:ext>
                </a:extLst>
              </p:cNvPr>
              <p:cNvSpPr txBox="1"/>
              <p:nvPr/>
            </p:nvSpPr>
            <p:spPr>
              <a:xfrm>
                <a:off x="3134986" y="3576089"/>
                <a:ext cx="995785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 dirty="0" err="1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อ.เมืองอุดรธานี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65" name="Graphic 64">
                <a:extLst>
                  <a:ext uri="{FF2B5EF4-FFF2-40B4-BE49-F238E27FC236}">
                    <a16:creationId xmlns:a16="http://schemas.microsoft.com/office/drawing/2014/main" id="{520EB854-5D66-58FD-F80A-07D70ECB59A4}"/>
                  </a:ext>
                </a:extLst>
              </p:cNvPr>
              <p:cNvSpPr txBox="1"/>
              <p:nvPr/>
            </p:nvSpPr>
            <p:spPr>
              <a:xfrm>
                <a:off x="2603027" y="4012973"/>
                <a:ext cx="880369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 dirty="0" err="1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อ.หนองวัวซอ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66" name="Graphic 64">
                <a:extLst>
                  <a:ext uri="{FF2B5EF4-FFF2-40B4-BE49-F238E27FC236}">
                    <a16:creationId xmlns:a16="http://schemas.microsoft.com/office/drawing/2014/main" id="{20259216-5C21-57D7-C96A-F9F8217380EF}"/>
                  </a:ext>
                </a:extLst>
              </p:cNvPr>
              <p:cNvSpPr txBox="1"/>
              <p:nvPr/>
            </p:nvSpPr>
            <p:spPr>
              <a:xfrm>
                <a:off x="2482657" y="3509170"/>
                <a:ext cx="612668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 dirty="0" err="1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อ.กุดจับ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67" name="Graphic 64">
                <a:extLst>
                  <a:ext uri="{FF2B5EF4-FFF2-40B4-BE49-F238E27FC236}">
                    <a16:creationId xmlns:a16="http://schemas.microsoft.com/office/drawing/2014/main" id="{905CEBB0-61B0-55BB-CA7E-C4FB4CA9D082}"/>
                  </a:ext>
                </a:extLst>
              </p:cNvPr>
              <p:cNvSpPr txBox="1"/>
              <p:nvPr/>
            </p:nvSpPr>
            <p:spPr>
              <a:xfrm>
                <a:off x="2347646" y="2865994"/>
                <a:ext cx="668773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 dirty="0" err="1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อ.บ้านผือ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68" name="Graphic 64">
                <a:extLst>
                  <a:ext uri="{FF2B5EF4-FFF2-40B4-BE49-F238E27FC236}">
                    <a16:creationId xmlns:a16="http://schemas.microsoft.com/office/drawing/2014/main" id="{BE562C90-59B2-CF38-798E-E07BD1F02127}"/>
                  </a:ext>
                </a:extLst>
              </p:cNvPr>
              <p:cNvSpPr txBox="1"/>
              <p:nvPr/>
            </p:nvSpPr>
            <p:spPr>
              <a:xfrm>
                <a:off x="1470945" y="2546154"/>
                <a:ext cx="627095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 dirty="0" err="1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อ.น้ำโสม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69" name="Graphic 64">
                <a:extLst>
                  <a:ext uri="{FF2B5EF4-FFF2-40B4-BE49-F238E27FC236}">
                    <a16:creationId xmlns:a16="http://schemas.microsoft.com/office/drawing/2014/main" id="{F1378A10-DD44-3D7C-F48D-239B8AF79AE3}"/>
                  </a:ext>
                </a:extLst>
              </p:cNvPr>
              <p:cNvSpPr txBox="1"/>
              <p:nvPr/>
            </p:nvSpPr>
            <p:spPr>
              <a:xfrm>
                <a:off x="1470945" y="2000139"/>
                <a:ext cx="577402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 dirty="0" err="1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อ.นายูง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70" name="Graphic 64">
                <a:extLst>
                  <a:ext uri="{FF2B5EF4-FFF2-40B4-BE49-F238E27FC236}">
                    <a16:creationId xmlns:a16="http://schemas.microsoft.com/office/drawing/2014/main" id="{801DD867-776B-DFCB-67C1-F0C250D8EECD}"/>
                  </a:ext>
                </a:extLst>
              </p:cNvPr>
              <p:cNvSpPr txBox="1"/>
              <p:nvPr/>
            </p:nvSpPr>
            <p:spPr>
              <a:xfrm>
                <a:off x="4052748" y="3606130"/>
                <a:ext cx="813043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>
                  <a:defRPr sz="1050" spc="0" baseline="0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rtl val="0"/>
                  </a:defRPr>
                </a:lvl1pPr>
              </a:lstStyle>
              <a:p>
                <a:r>
                  <a:rPr lang="th-TH" dirty="0">
                    <a:sym typeface="Arial"/>
                  </a:rPr>
                  <a:t>อ.หนองหาน</a:t>
                </a:r>
                <a:endParaRPr lang="en-US" dirty="0">
                  <a:sym typeface="Arial"/>
                </a:endParaRPr>
              </a:p>
            </p:txBody>
          </p:sp>
          <p:sp>
            <p:nvSpPr>
              <p:cNvPr id="71" name="Graphic 64">
                <a:extLst>
                  <a:ext uri="{FF2B5EF4-FFF2-40B4-BE49-F238E27FC236}">
                    <a16:creationId xmlns:a16="http://schemas.microsoft.com/office/drawing/2014/main" id="{435DD231-F68A-64F1-B78B-19C1C79FFA92}"/>
                  </a:ext>
                </a:extLst>
              </p:cNvPr>
              <p:cNvSpPr txBox="1"/>
              <p:nvPr/>
            </p:nvSpPr>
            <p:spPr>
              <a:xfrm>
                <a:off x="4559442" y="3928700"/>
                <a:ext cx="688009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>
                  <a:defRPr sz="1050" spc="0" baseline="0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rtl val="0"/>
                  </a:defRPr>
                </a:lvl1pPr>
              </a:lstStyle>
              <a:p>
                <a:r>
                  <a:rPr lang="th-TH" dirty="0">
                    <a:sym typeface="Arial"/>
                  </a:rPr>
                  <a:t>อ.ไชยวาน</a:t>
                </a:r>
                <a:endParaRPr lang="en-US" dirty="0">
                  <a:sym typeface="Arial"/>
                </a:endParaRPr>
              </a:p>
            </p:txBody>
          </p:sp>
          <p:sp>
            <p:nvSpPr>
              <p:cNvPr id="72" name="Graphic 64">
                <a:extLst>
                  <a:ext uri="{FF2B5EF4-FFF2-40B4-BE49-F238E27FC236}">
                    <a16:creationId xmlns:a16="http://schemas.microsoft.com/office/drawing/2014/main" id="{8C1171CE-C2FA-7D42-7133-E3E9279B839C}"/>
                  </a:ext>
                </a:extLst>
              </p:cNvPr>
              <p:cNvSpPr txBox="1"/>
              <p:nvPr/>
            </p:nvSpPr>
            <p:spPr>
              <a:xfrm>
                <a:off x="3756048" y="3937020"/>
                <a:ext cx="957313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th-TH" sz="700" dirty="0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กิ่ง</a:t>
                </a:r>
                <a:r>
                  <a:rPr lang="en-US" sz="700" dirty="0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</a:t>
                </a:r>
                <a:r>
                  <a:rPr lang="th-TH" sz="700" dirty="0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ประจักษ์ศิลปาคม</a:t>
                </a:r>
                <a:endParaRPr lang="en-US" sz="70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  <p:sp>
            <p:nvSpPr>
              <p:cNvPr id="73" name="Graphic 64">
                <a:extLst>
                  <a:ext uri="{FF2B5EF4-FFF2-40B4-BE49-F238E27FC236}">
                    <a16:creationId xmlns:a16="http://schemas.microsoft.com/office/drawing/2014/main" id="{1D6C6F62-E96E-1CBD-CF98-88AAF708F5D3}"/>
                  </a:ext>
                </a:extLst>
              </p:cNvPr>
              <p:cNvSpPr txBox="1"/>
              <p:nvPr/>
            </p:nvSpPr>
            <p:spPr>
              <a:xfrm>
                <a:off x="3274450" y="4755058"/>
                <a:ext cx="832279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50" dirty="0" err="1">
                    <a:solidFill>
                      <a:srgbClr val="000000"/>
                    </a:solidFill>
                    <a:latin typeface="Kanit Light" pitchFamily="2" charset="-34"/>
                    <a:cs typeface="Kanit Light" pitchFamily="2" charset="-34"/>
                    <a:sym typeface="Arial"/>
                    <a:rtl val="0"/>
                  </a:rPr>
                  <a:t>อ.โนนสะอาด</a:t>
                </a:r>
                <a:endParaRPr lang="en-US" sz="1050" dirty="0">
                  <a:solidFill>
                    <a:srgbClr val="000000"/>
                  </a:solidFill>
                  <a:latin typeface="Kanit Light" pitchFamily="2" charset="-34"/>
                  <a:cs typeface="Kanit Light" pitchFamily="2" charset="-34"/>
                  <a:sym typeface="Arial"/>
                  <a:rtl val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005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C0790022-407A-4A60-A9C2-FD8C0F726827}"/>
              </a:ext>
            </a:extLst>
          </p:cNvPr>
          <p:cNvGrpSpPr/>
          <p:nvPr/>
        </p:nvGrpSpPr>
        <p:grpSpPr>
          <a:xfrm>
            <a:off x="906183" y="1237576"/>
            <a:ext cx="4389962" cy="4121096"/>
            <a:chOff x="9680243" y="1332279"/>
            <a:chExt cx="1731924" cy="1625851"/>
          </a:xfrm>
        </p:grpSpPr>
        <p:sp>
          <p:nvSpPr>
            <p:cNvPr id="59" name="อำนาจเจริญ">
              <a:extLst>
                <a:ext uri="{FF2B5EF4-FFF2-40B4-BE49-F238E27FC236}">
                  <a16:creationId xmlns:a16="http://schemas.microsoft.com/office/drawing/2014/main" id="{1B4EACA1-1D5F-4411-81C4-02A0BA537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75072" y="2151606"/>
              <a:ext cx="228607" cy="274328"/>
            </a:xfrm>
            <a:custGeom>
              <a:avLst/>
              <a:gdLst>
                <a:gd name="T0" fmla="*/ 517 w 555"/>
                <a:gd name="T1" fmla="*/ 223 h 672"/>
                <a:gd name="T2" fmla="*/ 537 w 555"/>
                <a:gd name="T3" fmla="*/ 275 h 672"/>
                <a:gd name="T4" fmla="*/ 475 w 555"/>
                <a:gd name="T5" fmla="*/ 379 h 672"/>
                <a:gd name="T6" fmla="*/ 475 w 555"/>
                <a:gd name="T7" fmla="*/ 447 h 672"/>
                <a:gd name="T8" fmla="*/ 433 w 555"/>
                <a:gd name="T9" fmla="*/ 468 h 672"/>
                <a:gd name="T10" fmla="*/ 430 w 555"/>
                <a:gd name="T11" fmla="*/ 486 h 672"/>
                <a:gd name="T12" fmla="*/ 430 w 555"/>
                <a:gd name="T13" fmla="*/ 486 h 672"/>
                <a:gd name="T14" fmla="*/ 417 w 555"/>
                <a:gd name="T15" fmla="*/ 562 h 672"/>
                <a:gd name="T16" fmla="*/ 446 w 555"/>
                <a:gd name="T17" fmla="*/ 581 h 672"/>
                <a:gd name="T18" fmla="*/ 449 w 555"/>
                <a:gd name="T19" fmla="*/ 599 h 672"/>
                <a:gd name="T20" fmla="*/ 449 w 555"/>
                <a:gd name="T21" fmla="*/ 619 h 672"/>
                <a:gd name="T22" fmla="*/ 402 w 555"/>
                <a:gd name="T23" fmla="*/ 651 h 672"/>
                <a:gd name="T24" fmla="*/ 329 w 555"/>
                <a:gd name="T25" fmla="*/ 619 h 672"/>
                <a:gd name="T26" fmla="*/ 303 w 555"/>
                <a:gd name="T27" fmla="*/ 583 h 672"/>
                <a:gd name="T28" fmla="*/ 209 w 555"/>
                <a:gd name="T29" fmla="*/ 562 h 672"/>
                <a:gd name="T30" fmla="*/ 146 w 555"/>
                <a:gd name="T31" fmla="*/ 614 h 672"/>
                <a:gd name="T32" fmla="*/ 136 w 555"/>
                <a:gd name="T33" fmla="*/ 672 h 672"/>
                <a:gd name="T34" fmla="*/ 103 w 555"/>
                <a:gd name="T35" fmla="*/ 658 h 672"/>
                <a:gd name="T36" fmla="*/ 47 w 555"/>
                <a:gd name="T37" fmla="*/ 635 h 672"/>
                <a:gd name="T38" fmla="*/ 0 w 555"/>
                <a:gd name="T39" fmla="*/ 489 h 672"/>
                <a:gd name="T40" fmla="*/ 26 w 555"/>
                <a:gd name="T41" fmla="*/ 353 h 672"/>
                <a:gd name="T42" fmla="*/ 94 w 555"/>
                <a:gd name="T43" fmla="*/ 280 h 672"/>
                <a:gd name="T44" fmla="*/ 99 w 555"/>
                <a:gd name="T45" fmla="*/ 197 h 672"/>
                <a:gd name="T46" fmla="*/ 204 w 555"/>
                <a:gd name="T47" fmla="*/ 134 h 672"/>
                <a:gd name="T48" fmla="*/ 334 w 555"/>
                <a:gd name="T49" fmla="*/ 171 h 672"/>
                <a:gd name="T50" fmla="*/ 350 w 555"/>
                <a:gd name="T51" fmla="*/ 155 h 672"/>
                <a:gd name="T52" fmla="*/ 339 w 555"/>
                <a:gd name="T53" fmla="*/ 88 h 672"/>
                <a:gd name="T54" fmla="*/ 350 w 555"/>
                <a:gd name="T55" fmla="*/ 87 h 672"/>
                <a:gd name="T56" fmla="*/ 350 w 555"/>
                <a:gd name="T57" fmla="*/ 87 h 672"/>
                <a:gd name="T58" fmla="*/ 357 w 555"/>
                <a:gd name="T59" fmla="*/ 80 h 672"/>
                <a:gd name="T60" fmla="*/ 359 w 555"/>
                <a:gd name="T61" fmla="*/ 79 h 672"/>
                <a:gd name="T62" fmla="*/ 391 w 555"/>
                <a:gd name="T63" fmla="*/ 56 h 672"/>
                <a:gd name="T64" fmla="*/ 407 w 555"/>
                <a:gd name="T65" fmla="*/ 46 h 672"/>
                <a:gd name="T66" fmla="*/ 438 w 555"/>
                <a:gd name="T67" fmla="*/ 20 h 672"/>
                <a:gd name="T68" fmla="*/ 464 w 555"/>
                <a:gd name="T69" fmla="*/ 20 h 672"/>
                <a:gd name="T70" fmla="*/ 488 w 555"/>
                <a:gd name="T71" fmla="*/ 0 h 672"/>
                <a:gd name="T72" fmla="*/ 527 w 555"/>
                <a:gd name="T73" fmla="*/ 33 h 672"/>
                <a:gd name="T74" fmla="*/ 527 w 555"/>
                <a:gd name="T75" fmla="*/ 93 h 672"/>
                <a:gd name="T76" fmla="*/ 547 w 555"/>
                <a:gd name="T77" fmla="*/ 156 h 672"/>
                <a:gd name="T78" fmla="*/ 549 w 555"/>
                <a:gd name="T79" fmla="*/ 161 h 672"/>
                <a:gd name="T80" fmla="*/ 550 w 555"/>
                <a:gd name="T81" fmla="*/ 162 h 672"/>
                <a:gd name="T82" fmla="*/ 551 w 555"/>
                <a:gd name="T83" fmla="*/ 164 h 672"/>
                <a:gd name="T84" fmla="*/ 551 w 555"/>
                <a:gd name="T85" fmla="*/ 165 h 672"/>
                <a:gd name="T86" fmla="*/ 555 w 555"/>
                <a:gd name="T87" fmla="*/ 166 h 672"/>
                <a:gd name="T88" fmla="*/ 517 w 555"/>
                <a:gd name="T89" fmla="*/ 223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55" h="672">
                  <a:moveTo>
                    <a:pt x="517" y="223"/>
                  </a:moveTo>
                  <a:cubicBezTo>
                    <a:pt x="537" y="275"/>
                    <a:pt x="537" y="275"/>
                    <a:pt x="537" y="275"/>
                  </a:cubicBezTo>
                  <a:cubicBezTo>
                    <a:pt x="475" y="379"/>
                    <a:pt x="475" y="379"/>
                    <a:pt x="475" y="379"/>
                  </a:cubicBezTo>
                  <a:cubicBezTo>
                    <a:pt x="475" y="447"/>
                    <a:pt x="475" y="447"/>
                    <a:pt x="475" y="447"/>
                  </a:cubicBezTo>
                  <a:cubicBezTo>
                    <a:pt x="433" y="468"/>
                    <a:pt x="433" y="468"/>
                    <a:pt x="433" y="468"/>
                  </a:cubicBezTo>
                  <a:cubicBezTo>
                    <a:pt x="430" y="486"/>
                    <a:pt x="430" y="486"/>
                    <a:pt x="430" y="486"/>
                  </a:cubicBezTo>
                  <a:cubicBezTo>
                    <a:pt x="430" y="486"/>
                    <a:pt x="430" y="486"/>
                    <a:pt x="430" y="486"/>
                  </a:cubicBezTo>
                  <a:cubicBezTo>
                    <a:pt x="417" y="562"/>
                    <a:pt x="417" y="562"/>
                    <a:pt x="417" y="562"/>
                  </a:cubicBezTo>
                  <a:cubicBezTo>
                    <a:pt x="446" y="581"/>
                    <a:pt x="446" y="581"/>
                    <a:pt x="446" y="581"/>
                  </a:cubicBezTo>
                  <a:cubicBezTo>
                    <a:pt x="449" y="599"/>
                    <a:pt x="449" y="599"/>
                    <a:pt x="449" y="599"/>
                  </a:cubicBezTo>
                  <a:cubicBezTo>
                    <a:pt x="449" y="619"/>
                    <a:pt x="449" y="619"/>
                    <a:pt x="449" y="619"/>
                  </a:cubicBezTo>
                  <a:cubicBezTo>
                    <a:pt x="402" y="651"/>
                    <a:pt x="402" y="651"/>
                    <a:pt x="402" y="651"/>
                  </a:cubicBezTo>
                  <a:cubicBezTo>
                    <a:pt x="329" y="619"/>
                    <a:pt x="329" y="619"/>
                    <a:pt x="329" y="619"/>
                  </a:cubicBezTo>
                  <a:cubicBezTo>
                    <a:pt x="303" y="583"/>
                    <a:pt x="303" y="583"/>
                    <a:pt x="303" y="583"/>
                  </a:cubicBezTo>
                  <a:cubicBezTo>
                    <a:pt x="209" y="562"/>
                    <a:pt x="209" y="562"/>
                    <a:pt x="209" y="562"/>
                  </a:cubicBezTo>
                  <a:cubicBezTo>
                    <a:pt x="146" y="614"/>
                    <a:pt x="146" y="614"/>
                    <a:pt x="146" y="614"/>
                  </a:cubicBezTo>
                  <a:cubicBezTo>
                    <a:pt x="136" y="672"/>
                    <a:pt x="136" y="672"/>
                    <a:pt x="136" y="672"/>
                  </a:cubicBezTo>
                  <a:cubicBezTo>
                    <a:pt x="103" y="658"/>
                    <a:pt x="103" y="658"/>
                    <a:pt x="103" y="658"/>
                  </a:cubicBezTo>
                  <a:cubicBezTo>
                    <a:pt x="47" y="635"/>
                    <a:pt x="47" y="635"/>
                    <a:pt x="47" y="635"/>
                  </a:cubicBezTo>
                  <a:cubicBezTo>
                    <a:pt x="0" y="489"/>
                    <a:pt x="0" y="489"/>
                    <a:pt x="0" y="489"/>
                  </a:cubicBezTo>
                  <a:cubicBezTo>
                    <a:pt x="26" y="353"/>
                    <a:pt x="26" y="353"/>
                    <a:pt x="26" y="353"/>
                  </a:cubicBezTo>
                  <a:cubicBezTo>
                    <a:pt x="94" y="280"/>
                    <a:pt x="94" y="280"/>
                    <a:pt x="94" y="280"/>
                  </a:cubicBezTo>
                  <a:cubicBezTo>
                    <a:pt x="99" y="197"/>
                    <a:pt x="99" y="197"/>
                    <a:pt x="99" y="197"/>
                  </a:cubicBezTo>
                  <a:cubicBezTo>
                    <a:pt x="204" y="134"/>
                    <a:pt x="204" y="134"/>
                    <a:pt x="204" y="134"/>
                  </a:cubicBezTo>
                  <a:cubicBezTo>
                    <a:pt x="334" y="171"/>
                    <a:pt x="334" y="171"/>
                    <a:pt x="334" y="171"/>
                  </a:cubicBezTo>
                  <a:cubicBezTo>
                    <a:pt x="350" y="155"/>
                    <a:pt x="350" y="155"/>
                    <a:pt x="350" y="155"/>
                  </a:cubicBezTo>
                  <a:cubicBezTo>
                    <a:pt x="339" y="88"/>
                    <a:pt x="339" y="88"/>
                    <a:pt x="339" y="88"/>
                  </a:cubicBezTo>
                  <a:cubicBezTo>
                    <a:pt x="345" y="89"/>
                    <a:pt x="350" y="89"/>
                    <a:pt x="350" y="87"/>
                  </a:cubicBezTo>
                  <a:cubicBezTo>
                    <a:pt x="350" y="87"/>
                    <a:pt x="350" y="87"/>
                    <a:pt x="350" y="87"/>
                  </a:cubicBezTo>
                  <a:cubicBezTo>
                    <a:pt x="350" y="85"/>
                    <a:pt x="353" y="83"/>
                    <a:pt x="357" y="80"/>
                  </a:cubicBezTo>
                  <a:cubicBezTo>
                    <a:pt x="358" y="79"/>
                    <a:pt x="358" y="79"/>
                    <a:pt x="359" y="79"/>
                  </a:cubicBezTo>
                  <a:cubicBezTo>
                    <a:pt x="367" y="72"/>
                    <a:pt x="381" y="63"/>
                    <a:pt x="391" y="56"/>
                  </a:cubicBezTo>
                  <a:cubicBezTo>
                    <a:pt x="400" y="50"/>
                    <a:pt x="407" y="46"/>
                    <a:pt x="407" y="46"/>
                  </a:cubicBezTo>
                  <a:cubicBezTo>
                    <a:pt x="438" y="20"/>
                    <a:pt x="438" y="20"/>
                    <a:pt x="438" y="20"/>
                  </a:cubicBezTo>
                  <a:cubicBezTo>
                    <a:pt x="464" y="20"/>
                    <a:pt x="464" y="20"/>
                    <a:pt x="464" y="20"/>
                  </a:cubicBezTo>
                  <a:cubicBezTo>
                    <a:pt x="488" y="0"/>
                    <a:pt x="488" y="0"/>
                    <a:pt x="488" y="0"/>
                  </a:cubicBezTo>
                  <a:cubicBezTo>
                    <a:pt x="527" y="33"/>
                    <a:pt x="527" y="33"/>
                    <a:pt x="527" y="33"/>
                  </a:cubicBezTo>
                  <a:cubicBezTo>
                    <a:pt x="527" y="33"/>
                    <a:pt x="535" y="81"/>
                    <a:pt x="527" y="93"/>
                  </a:cubicBezTo>
                  <a:cubicBezTo>
                    <a:pt x="521" y="102"/>
                    <a:pt x="538" y="139"/>
                    <a:pt x="547" y="156"/>
                  </a:cubicBezTo>
                  <a:cubicBezTo>
                    <a:pt x="547" y="158"/>
                    <a:pt x="548" y="159"/>
                    <a:pt x="549" y="161"/>
                  </a:cubicBezTo>
                  <a:cubicBezTo>
                    <a:pt x="549" y="161"/>
                    <a:pt x="549" y="162"/>
                    <a:pt x="550" y="162"/>
                  </a:cubicBezTo>
                  <a:cubicBezTo>
                    <a:pt x="550" y="163"/>
                    <a:pt x="550" y="164"/>
                    <a:pt x="551" y="164"/>
                  </a:cubicBezTo>
                  <a:cubicBezTo>
                    <a:pt x="551" y="165"/>
                    <a:pt x="551" y="165"/>
                    <a:pt x="551" y="165"/>
                  </a:cubicBezTo>
                  <a:cubicBezTo>
                    <a:pt x="555" y="166"/>
                    <a:pt x="555" y="166"/>
                    <a:pt x="555" y="166"/>
                  </a:cubicBezTo>
                  <a:lnTo>
                    <a:pt x="517" y="223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0" name="อุบลราชธานี">
              <a:extLst>
                <a:ext uri="{FF2B5EF4-FFF2-40B4-BE49-F238E27FC236}">
                  <a16:creationId xmlns:a16="http://schemas.microsoft.com/office/drawing/2014/main" id="{1B4A1A08-89D3-4924-A0A1-02276B7AA8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58611" y="2219274"/>
              <a:ext cx="453556" cy="702280"/>
            </a:xfrm>
            <a:custGeom>
              <a:avLst/>
              <a:gdLst>
                <a:gd name="T0" fmla="*/ 1069 w 1109"/>
                <a:gd name="T1" fmla="*/ 535 h 1720"/>
                <a:gd name="T2" fmla="*/ 1041 w 1109"/>
                <a:gd name="T3" fmla="*/ 647 h 1720"/>
                <a:gd name="T4" fmla="*/ 961 w 1109"/>
                <a:gd name="T5" fmla="*/ 683 h 1720"/>
                <a:gd name="T6" fmla="*/ 1065 w 1109"/>
                <a:gd name="T7" fmla="*/ 707 h 1720"/>
                <a:gd name="T8" fmla="*/ 1005 w 1109"/>
                <a:gd name="T9" fmla="*/ 787 h 1720"/>
                <a:gd name="T10" fmla="*/ 985 w 1109"/>
                <a:gd name="T11" fmla="*/ 871 h 1720"/>
                <a:gd name="T12" fmla="*/ 1001 w 1109"/>
                <a:gd name="T13" fmla="*/ 923 h 1720"/>
                <a:gd name="T14" fmla="*/ 1041 w 1109"/>
                <a:gd name="T15" fmla="*/ 943 h 1720"/>
                <a:gd name="T16" fmla="*/ 1097 w 1109"/>
                <a:gd name="T17" fmla="*/ 1027 h 1720"/>
                <a:gd name="T18" fmla="*/ 1037 w 1109"/>
                <a:gd name="T19" fmla="*/ 1047 h 1720"/>
                <a:gd name="T20" fmla="*/ 1061 w 1109"/>
                <a:gd name="T21" fmla="*/ 1111 h 1720"/>
                <a:gd name="T22" fmla="*/ 1037 w 1109"/>
                <a:gd name="T23" fmla="*/ 1159 h 1720"/>
                <a:gd name="T24" fmla="*/ 1005 w 1109"/>
                <a:gd name="T25" fmla="*/ 1336 h 1720"/>
                <a:gd name="T26" fmla="*/ 1025 w 1109"/>
                <a:gd name="T27" fmla="*/ 1416 h 1720"/>
                <a:gd name="T28" fmla="*/ 929 w 1109"/>
                <a:gd name="T29" fmla="*/ 1536 h 1720"/>
                <a:gd name="T30" fmla="*/ 889 w 1109"/>
                <a:gd name="T31" fmla="*/ 1560 h 1720"/>
                <a:gd name="T32" fmla="*/ 809 w 1109"/>
                <a:gd name="T33" fmla="*/ 1592 h 1720"/>
                <a:gd name="T34" fmla="*/ 753 w 1109"/>
                <a:gd name="T35" fmla="*/ 1616 h 1720"/>
                <a:gd name="T36" fmla="*/ 665 w 1109"/>
                <a:gd name="T37" fmla="*/ 1720 h 1720"/>
                <a:gd name="T38" fmla="*/ 554 w 1109"/>
                <a:gd name="T39" fmla="*/ 1659 h 1720"/>
                <a:gd name="T40" fmla="*/ 549 w 1109"/>
                <a:gd name="T41" fmla="*/ 1588 h 1720"/>
                <a:gd name="T42" fmla="*/ 485 w 1109"/>
                <a:gd name="T43" fmla="*/ 1572 h 1720"/>
                <a:gd name="T44" fmla="*/ 407 w 1109"/>
                <a:gd name="T45" fmla="*/ 1528 h 1720"/>
                <a:gd name="T46" fmla="*/ 418 w 1109"/>
                <a:gd name="T47" fmla="*/ 1444 h 1720"/>
                <a:gd name="T48" fmla="*/ 418 w 1109"/>
                <a:gd name="T49" fmla="*/ 1319 h 1720"/>
                <a:gd name="T50" fmla="*/ 376 w 1109"/>
                <a:gd name="T51" fmla="*/ 1199 h 1720"/>
                <a:gd name="T52" fmla="*/ 339 w 1109"/>
                <a:gd name="T53" fmla="*/ 1074 h 1720"/>
                <a:gd name="T54" fmla="*/ 256 w 1109"/>
                <a:gd name="T55" fmla="*/ 975 h 1720"/>
                <a:gd name="T56" fmla="*/ 256 w 1109"/>
                <a:gd name="T57" fmla="*/ 902 h 1720"/>
                <a:gd name="T58" fmla="*/ 287 w 1109"/>
                <a:gd name="T59" fmla="*/ 819 h 1720"/>
                <a:gd name="T60" fmla="*/ 235 w 1109"/>
                <a:gd name="T61" fmla="*/ 782 h 1720"/>
                <a:gd name="T62" fmla="*/ 89 w 1109"/>
                <a:gd name="T63" fmla="*/ 772 h 1720"/>
                <a:gd name="T64" fmla="*/ 27 w 1109"/>
                <a:gd name="T65" fmla="*/ 737 h 1720"/>
                <a:gd name="T66" fmla="*/ 47 w 1109"/>
                <a:gd name="T67" fmla="*/ 688 h 1720"/>
                <a:gd name="T68" fmla="*/ 6 w 1109"/>
                <a:gd name="T69" fmla="*/ 626 h 1720"/>
                <a:gd name="T70" fmla="*/ 16 w 1109"/>
                <a:gd name="T71" fmla="*/ 521 h 1720"/>
                <a:gd name="T72" fmla="*/ 145 w 1109"/>
                <a:gd name="T73" fmla="*/ 492 h 1720"/>
                <a:gd name="T74" fmla="*/ 188 w 1109"/>
                <a:gd name="T75" fmla="*/ 448 h 1720"/>
                <a:gd name="T76" fmla="*/ 345 w 1109"/>
                <a:gd name="T77" fmla="*/ 417 h 1720"/>
                <a:gd name="T78" fmla="*/ 444 w 1109"/>
                <a:gd name="T79" fmla="*/ 485 h 1720"/>
                <a:gd name="T80" fmla="*/ 491 w 1109"/>
                <a:gd name="T81" fmla="*/ 417 h 1720"/>
                <a:gd name="T82" fmla="*/ 459 w 1109"/>
                <a:gd name="T83" fmla="*/ 396 h 1720"/>
                <a:gd name="T84" fmla="*/ 472 w 1109"/>
                <a:gd name="T85" fmla="*/ 320 h 1720"/>
                <a:gd name="T86" fmla="*/ 517 w 1109"/>
                <a:gd name="T87" fmla="*/ 281 h 1720"/>
                <a:gd name="T88" fmla="*/ 579 w 1109"/>
                <a:gd name="T89" fmla="*/ 109 h 1720"/>
                <a:gd name="T90" fmla="*/ 597 w 1109"/>
                <a:gd name="T91" fmla="*/ 0 h 1720"/>
                <a:gd name="T92" fmla="*/ 925 w 1109"/>
                <a:gd name="T93" fmla="*/ 103 h 1720"/>
                <a:gd name="T94" fmla="*/ 849 w 1109"/>
                <a:gd name="T95" fmla="*/ 167 h 1720"/>
                <a:gd name="T96" fmla="*/ 921 w 1109"/>
                <a:gd name="T97" fmla="*/ 283 h 1720"/>
                <a:gd name="T98" fmla="*/ 961 w 1109"/>
                <a:gd name="T99" fmla="*/ 323 h 1720"/>
                <a:gd name="T100" fmla="*/ 1081 w 1109"/>
                <a:gd name="T101" fmla="*/ 343 h 1720"/>
                <a:gd name="T102" fmla="*/ 1097 w 1109"/>
                <a:gd name="T103" fmla="*/ 503 h 1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09" h="1720">
                  <a:moveTo>
                    <a:pt x="1097" y="503"/>
                  </a:moveTo>
                  <a:cubicBezTo>
                    <a:pt x="1069" y="535"/>
                    <a:pt x="1069" y="535"/>
                    <a:pt x="1069" y="535"/>
                  </a:cubicBezTo>
                  <a:cubicBezTo>
                    <a:pt x="1069" y="535"/>
                    <a:pt x="1081" y="587"/>
                    <a:pt x="1077" y="599"/>
                  </a:cubicBezTo>
                  <a:cubicBezTo>
                    <a:pt x="1073" y="611"/>
                    <a:pt x="1041" y="647"/>
                    <a:pt x="1041" y="647"/>
                  </a:cubicBezTo>
                  <a:cubicBezTo>
                    <a:pt x="989" y="651"/>
                    <a:pt x="989" y="651"/>
                    <a:pt x="989" y="651"/>
                  </a:cubicBezTo>
                  <a:cubicBezTo>
                    <a:pt x="961" y="683"/>
                    <a:pt x="961" y="683"/>
                    <a:pt x="961" y="683"/>
                  </a:cubicBezTo>
                  <a:cubicBezTo>
                    <a:pt x="993" y="715"/>
                    <a:pt x="993" y="715"/>
                    <a:pt x="993" y="715"/>
                  </a:cubicBezTo>
                  <a:cubicBezTo>
                    <a:pt x="1065" y="707"/>
                    <a:pt x="1065" y="707"/>
                    <a:pt x="1065" y="707"/>
                  </a:cubicBezTo>
                  <a:cubicBezTo>
                    <a:pt x="1069" y="759"/>
                    <a:pt x="1069" y="759"/>
                    <a:pt x="1069" y="759"/>
                  </a:cubicBezTo>
                  <a:cubicBezTo>
                    <a:pt x="1005" y="787"/>
                    <a:pt x="1005" y="787"/>
                    <a:pt x="1005" y="787"/>
                  </a:cubicBezTo>
                  <a:cubicBezTo>
                    <a:pt x="1005" y="787"/>
                    <a:pt x="961" y="839"/>
                    <a:pt x="965" y="847"/>
                  </a:cubicBezTo>
                  <a:cubicBezTo>
                    <a:pt x="969" y="855"/>
                    <a:pt x="985" y="871"/>
                    <a:pt x="985" y="871"/>
                  </a:cubicBezTo>
                  <a:cubicBezTo>
                    <a:pt x="961" y="891"/>
                    <a:pt x="961" y="891"/>
                    <a:pt x="961" y="891"/>
                  </a:cubicBezTo>
                  <a:cubicBezTo>
                    <a:pt x="1001" y="923"/>
                    <a:pt x="1001" y="923"/>
                    <a:pt x="1001" y="923"/>
                  </a:cubicBezTo>
                  <a:cubicBezTo>
                    <a:pt x="1005" y="943"/>
                    <a:pt x="1005" y="943"/>
                    <a:pt x="1005" y="943"/>
                  </a:cubicBezTo>
                  <a:cubicBezTo>
                    <a:pt x="1041" y="943"/>
                    <a:pt x="1041" y="943"/>
                    <a:pt x="1041" y="943"/>
                  </a:cubicBezTo>
                  <a:cubicBezTo>
                    <a:pt x="1037" y="983"/>
                    <a:pt x="1037" y="983"/>
                    <a:pt x="1037" y="983"/>
                  </a:cubicBezTo>
                  <a:cubicBezTo>
                    <a:pt x="1097" y="1027"/>
                    <a:pt x="1097" y="1027"/>
                    <a:pt x="1097" y="1027"/>
                  </a:cubicBezTo>
                  <a:cubicBezTo>
                    <a:pt x="1061" y="1059"/>
                    <a:pt x="1061" y="1059"/>
                    <a:pt x="1061" y="1059"/>
                  </a:cubicBezTo>
                  <a:cubicBezTo>
                    <a:pt x="1037" y="1047"/>
                    <a:pt x="1037" y="1047"/>
                    <a:pt x="1037" y="1047"/>
                  </a:cubicBezTo>
                  <a:cubicBezTo>
                    <a:pt x="1033" y="1075"/>
                    <a:pt x="1033" y="1075"/>
                    <a:pt x="1033" y="1075"/>
                  </a:cubicBezTo>
                  <a:cubicBezTo>
                    <a:pt x="1061" y="1111"/>
                    <a:pt x="1061" y="1111"/>
                    <a:pt x="1061" y="1111"/>
                  </a:cubicBezTo>
                  <a:cubicBezTo>
                    <a:pt x="1037" y="1123"/>
                    <a:pt x="1037" y="1123"/>
                    <a:pt x="1037" y="1123"/>
                  </a:cubicBezTo>
                  <a:cubicBezTo>
                    <a:pt x="1037" y="1159"/>
                    <a:pt x="1037" y="1159"/>
                    <a:pt x="1037" y="1159"/>
                  </a:cubicBezTo>
                  <a:cubicBezTo>
                    <a:pt x="993" y="1171"/>
                    <a:pt x="993" y="1171"/>
                    <a:pt x="993" y="1171"/>
                  </a:cubicBezTo>
                  <a:cubicBezTo>
                    <a:pt x="993" y="1171"/>
                    <a:pt x="997" y="1327"/>
                    <a:pt x="1005" y="1336"/>
                  </a:cubicBezTo>
                  <a:cubicBezTo>
                    <a:pt x="1013" y="1344"/>
                    <a:pt x="1029" y="1352"/>
                    <a:pt x="1029" y="1352"/>
                  </a:cubicBezTo>
                  <a:cubicBezTo>
                    <a:pt x="1025" y="1416"/>
                    <a:pt x="1025" y="1416"/>
                    <a:pt x="1025" y="1416"/>
                  </a:cubicBezTo>
                  <a:cubicBezTo>
                    <a:pt x="961" y="1472"/>
                    <a:pt x="961" y="1472"/>
                    <a:pt x="961" y="1472"/>
                  </a:cubicBezTo>
                  <a:cubicBezTo>
                    <a:pt x="929" y="1536"/>
                    <a:pt x="929" y="1536"/>
                    <a:pt x="929" y="1536"/>
                  </a:cubicBezTo>
                  <a:cubicBezTo>
                    <a:pt x="901" y="1524"/>
                    <a:pt x="901" y="1524"/>
                    <a:pt x="901" y="1524"/>
                  </a:cubicBezTo>
                  <a:cubicBezTo>
                    <a:pt x="889" y="1560"/>
                    <a:pt x="889" y="1560"/>
                    <a:pt x="889" y="1560"/>
                  </a:cubicBezTo>
                  <a:cubicBezTo>
                    <a:pt x="833" y="1560"/>
                    <a:pt x="833" y="1560"/>
                    <a:pt x="833" y="1560"/>
                  </a:cubicBezTo>
                  <a:cubicBezTo>
                    <a:pt x="809" y="1592"/>
                    <a:pt x="809" y="1592"/>
                    <a:pt x="809" y="1592"/>
                  </a:cubicBezTo>
                  <a:cubicBezTo>
                    <a:pt x="773" y="1584"/>
                    <a:pt x="773" y="1584"/>
                    <a:pt x="773" y="1584"/>
                  </a:cubicBezTo>
                  <a:cubicBezTo>
                    <a:pt x="753" y="1616"/>
                    <a:pt x="753" y="1616"/>
                    <a:pt x="753" y="1616"/>
                  </a:cubicBezTo>
                  <a:cubicBezTo>
                    <a:pt x="701" y="1604"/>
                    <a:pt x="701" y="1604"/>
                    <a:pt x="701" y="1604"/>
                  </a:cubicBezTo>
                  <a:cubicBezTo>
                    <a:pt x="665" y="1720"/>
                    <a:pt x="665" y="1720"/>
                    <a:pt x="665" y="1720"/>
                  </a:cubicBezTo>
                  <a:cubicBezTo>
                    <a:pt x="589" y="1720"/>
                    <a:pt x="589" y="1720"/>
                    <a:pt x="589" y="1720"/>
                  </a:cubicBezTo>
                  <a:cubicBezTo>
                    <a:pt x="554" y="1659"/>
                    <a:pt x="554" y="1659"/>
                    <a:pt x="554" y="1659"/>
                  </a:cubicBezTo>
                  <a:cubicBezTo>
                    <a:pt x="533" y="1624"/>
                    <a:pt x="533" y="1624"/>
                    <a:pt x="533" y="1624"/>
                  </a:cubicBezTo>
                  <a:cubicBezTo>
                    <a:pt x="549" y="1588"/>
                    <a:pt x="549" y="1588"/>
                    <a:pt x="549" y="1588"/>
                  </a:cubicBezTo>
                  <a:cubicBezTo>
                    <a:pt x="525" y="1560"/>
                    <a:pt x="525" y="1560"/>
                    <a:pt x="525" y="1560"/>
                  </a:cubicBezTo>
                  <a:cubicBezTo>
                    <a:pt x="485" y="1572"/>
                    <a:pt x="485" y="1572"/>
                    <a:pt x="485" y="1572"/>
                  </a:cubicBezTo>
                  <a:cubicBezTo>
                    <a:pt x="421" y="1528"/>
                    <a:pt x="421" y="1528"/>
                    <a:pt x="421" y="1528"/>
                  </a:cubicBezTo>
                  <a:cubicBezTo>
                    <a:pt x="407" y="1528"/>
                    <a:pt x="407" y="1528"/>
                    <a:pt x="407" y="1528"/>
                  </a:cubicBezTo>
                  <a:cubicBezTo>
                    <a:pt x="402" y="1502"/>
                    <a:pt x="402" y="1502"/>
                    <a:pt x="402" y="1502"/>
                  </a:cubicBezTo>
                  <a:cubicBezTo>
                    <a:pt x="418" y="1444"/>
                    <a:pt x="418" y="1444"/>
                    <a:pt x="418" y="1444"/>
                  </a:cubicBezTo>
                  <a:cubicBezTo>
                    <a:pt x="386" y="1403"/>
                    <a:pt x="386" y="1403"/>
                    <a:pt x="386" y="1403"/>
                  </a:cubicBezTo>
                  <a:cubicBezTo>
                    <a:pt x="418" y="1319"/>
                    <a:pt x="418" y="1319"/>
                    <a:pt x="418" y="1319"/>
                  </a:cubicBezTo>
                  <a:cubicBezTo>
                    <a:pt x="418" y="1267"/>
                    <a:pt x="418" y="1267"/>
                    <a:pt x="418" y="1267"/>
                  </a:cubicBezTo>
                  <a:cubicBezTo>
                    <a:pt x="418" y="1262"/>
                    <a:pt x="376" y="1199"/>
                    <a:pt x="376" y="1199"/>
                  </a:cubicBezTo>
                  <a:cubicBezTo>
                    <a:pt x="392" y="1126"/>
                    <a:pt x="392" y="1126"/>
                    <a:pt x="392" y="1126"/>
                  </a:cubicBezTo>
                  <a:cubicBezTo>
                    <a:pt x="339" y="1074"/>
                    <a:pt x="339" y="1074"/>
                    <a:pt x="339" y="1074"/>
                  </a:cubicBezTo>
                  <a:cubicBezTo>
                    <a:pt x="277" y="1053"/>
                    <a:pt x="277" y="1053"/>
                    <a:pt x="277" y="1053"/>
                  </a:cubicBezTo>
                  <a:cubicBezTo>
                    <a:pt x="256" y="975"/>
                    <a:pt x="256" y="975"/>
                    <a:pt x="256" y="975"/>
                  </a:cubicBezTo>
                  <a:cubicBezTo>
                    <a:pt x="256" y="975"/>
                    <a:pt x="272" y="949"/>
                    <a:pt x="272" y="944"/>
                  </a:cubicBezTo>
                  <a:cubicBezTo>
                    <a:pt x="272" y="938"/>
                    <a:pt x="256" y="902"/>
                    <a:pt x="256" y="902"/>
                  </a:cubicBezTo>
                  <a:cubicBezTo>
                    <a:pt x="298" y="871"/>
                    <a:pt x="298" y="871"/>
                    <a:pt x="298" y="871"/>
                  </a:cubicBezTo>
                  <a:cubicBezTo>
                    <a:pt x="287" y="819"/>
                    <a:pt x="287" y="819"/>
                    <a:pt x="287" y="819"/>
                  </a:cubicBezTo>
                  <a:cubicBezTo>
                    <a:pt x="285" y="817"/>
                    <a:pt x="285" y="817"/>
                    <a:pt x="285" y="817"/>
                  </a:cubicBezTo>
                  <a:cubicBezTo>
                    <a:pt x="235" y="782"/>
                    <a:pt x="235" y="782"/>
                    <a:pt x="235" y="782"/>
                  </a:cubicBezTo>
                  <a:cubicBezTo>
                    <a:pt x="167" y="782"/>
                    <a:pt x="167" y="782"/>
                    <a:pt x="167" y="782"/>
                  </a:cubicBezTo>
                  <a:cubicBezTo>
                    <a:pt x="89" y="772"/>
                    <a:pt x="89" y="772"/>
                    <a:pt x="89" y="772"/>
                  </a:cubicBezTo>
                  <a:cubicBezTo>
                    <a:pt x="27" y="740"/>
                    <a:pt x="27" y="740"/>
                    <a:pt x="27" y="740"/>
                  </a:cubicBezTo>
                  <a:cubicBezTo>
                    <a:pt x="27" y="737"/>
                    <a:pt x="27" y="737"/>
                    <a:pt x="27" y="737"/>
                  </a:cubicBezTo>
                  <a:cubicBezTo>
                    <a:pt x="32" y="704"/>
                    <a:pt x="32" y="704"/>
                    <a:pt x="32" y="704"/>
                  </a:cubicBezTo>
                  <a:cubicBezTo>
                    <a:pt x="47" y="688"/>
                    <a:pt x="47" y="688"/>
                    <a:pt x="47" y="688"/>
                  </a:cubicBezTo>
                  <a:cubicBezTo>
                    <a:pt x="37" y="657"/>
                    <a:pt x="37" y="657"/>
                    <a:pt x="37" y="657"/>
                  </a:cubicBezTo>
                  <a:cubicBezTo>
                    <a:pt x="6" y="626"/>
                    <a:pt x="6" y="626"/>
                    <a:pt x="6" y="626"/>
                  </a:cubicBezTo>
                  <a:cubicBezTo>
                    <a:pt x="0" y="579"/>
                    <a:pt x="0" y="579"/>
                    <a:pt x="0" y="579"/>
                  </a:cubicBezTo>
                  <a:cubicBezTo>
                    <a:pt x="16" y="521"/>
                    <a:pt x="16" y="521"/>
                    <a:pt x="16" y="521"/>
                  </a:cubicBezTo>
                  <a:cubicBezTo>
                    <a:pt x="68" y="511"/>
                    <a:pt x="68" y="511"/>
                    <a:pt x="68" y="511"/>
                  </a:cubicBezTo>
                  <a:cubicBezTo>
                    <a:pt x="145" y="492"/>
                    <a:pt x="145" y="492"/>
                    <a:pt x="145" y="492"/>
                  </a:cubicBezTo>
                  <a:cubicBezTo>
                    <a:pt x="178" y="506"/>
                    <a:pt x="178" y="506"/>
                    <a:pt x="178" y="506"/>
                  </a:cubicBezTo>
                  <a:cubicBezTo>
                    <a:pt x="188" y="448"/>
                    <a:pt x="188" y="448"/>
                    <a:pt x="188" y="448"/>
                  </a:cubicBezTo>
                  <a:cubicBezTo>
                    <a:pt x="251" y="396"/>
                    <a:pt x="251" y="396"/>
                    <a:pt x="251" y="396"/>
                  </a:cubicBezTo>
                  <a:cubicBezTo>
                    <a:pt x="345" y="417"/>
                    <a:pt x="345" y="417"/>
                    <a:pt x="345" y="417"/>
                  </a:cubicBezTo>
                  <a:cubicBezTo>
                    <a:pt x="371" y="453"/>
                    <a:pt x="371" y="453"/>
                    <a:pt x="371" y="453"/>
                  </a:cubicBezTo>
                  <a:cubicBezTo>
                    <a:pt x="444" y="485"/>
                    <a:pt x="444" y="485"/>
                    <a:pt x="444" y="485"/>
                  </a:cubicBezTo>
                  <a:cubicBezTo>
                    <a:pt x="491" y="453"/>
                    <a:pt x="491" y="453"/>
                    <a:pt x="491" y="453"/>
                  </a:cubicBezTo>
                  <a:cubicBezTo>
                    <a:pt x="491" y="417"/>
                    <a:pt x="491" y="417"/>
                    <a:pt x="491" y="417"/>
                  </a:cubicBezTo>
                  <a:cubicBezTo>
                    <a:pt x="488" y="415"/>
                    <a:pt x="488" y="415"/>
                    <a:pt x="488" y="415"/>
                  </a:cubicBezTo>
                  <a:cubicBezTo>
                    <a:pt x="459" y="396"/>
                    <a:pt x="459" y="396"/>
                    <a:pt x="459" y="396"/>
                  </a:cubicBezTo>
                  <a:cubicBezTo>
                    <a:pt x="472" y="320"/>
                    <a:pt x="472" y="320"/>
                    <a:pt x="472" y="320"/>
                  </a:cubicBezTo>
                  <a:cubicBezTo>
                    <a:pt x="472" y="320"/>
                    <a:pt x="472" y="320"/>
                    <a:pt x="472" y="320"/>
                  </a:cubicBezTo>
                  <a:cubicBezTo>
                    <a:pt x="475" y="302"/>
                    <a:pt x="475" y="302"/>
                    <a:pt x="475" y="302"/>
                  </a:cubicBezTo>
                  <a:cubicBezTo>
                    <a:pt x="517" y="281"/>
                    <a:pt x="517" y="281"/>
                    <a:pt x="517" y="281"/>
                  </a:cubicBezTo>
                  <a:cubicBezTo>
                    <a:pt x="517" y="213"/>
                    <a:pt x="517" y="213"/>
                    <a:pt x="517" y="213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59" y="57"/>
                    <a:pt x="559" y="57"/>
                    <a:pt x="559" y="57"/>
                  </a:cubicBezTo>
                  <a:cubicBezTo>
                    <a:pt x="597" y="0"/>
                    <a:pt x="597" y="0"/>
                    <a:pt x="597" y="0"/>
                  </a:cubicBezTo>
                  <a:cubicBezTo>
                    <a:pt x="925" y="79"/>
                    <a:pt x="925" y="79"/>
                    <a:pt x="925" y="79"/>
                  </a:cubicBezTo>
                  <a:cubicBezTo>
                    <a:pt x="925" y="79"/>
                    <a:pt x="937" y="99"/>
                    <a:pt x="925" y="103"/>
                  </a:cubicBezTo>
                  <a:cubicBezTo>
                    <a:pt x="913" y="107"/>
                    <a:pt x="869" y="103"/>
                    <a:pt x="869" y="103"/>
                  </a:cubicBezTo>
                  <a:cubicBezTo>
                    <a:pt x="849" y="167"/>
                    <a:pt x="849" y="167"/>
                    <a:pt x="849" y="167"/>
                  </a:cubicBezTo>
                  <a:cubicBezTo>
                    <a:pt x="889" y="267"/>
                    <a:pt x="889" y="267"/>
                    <a:pt x="889" y="267"/>
                  </a:cubicBezTo>
                  <a:cubicBezTo>
                    <a:pt x="921" y="283"/>
                    <a:pt x="921" y="283"/>
                    <a:pt x="921" y="283"/>
                  </a:cubicBezTo>
                  <a:cubicBezTo>
                    <a:pt x="937" y="323"/>
                    <a:pt x="937" y="323"/>
                    <a:pt x="937" y="323"/>
                  </a:cubicBezTo>
                  <a:cubicBezTo>
                    <a:pt x="961" y="323"/>
                    <a:pt x="961" y="323"/>
                    <a:pt x="961" y="323"/>
                  </a:cubicBezTo>
                  <a:cubicBezTo>
                    <a:pt x="1005" y="307"/>
                    <a:pt x="1005" y="307"/>
                    <a:pt x="1005" y="307"/>
                  </a:cubicBezTo>
                  <a:cubicBezTo>
                    <a:pt x="1081" y="343"/>
                    <a:pt x="1081" y="343"/>
                    <a:pt x="1081" y="343"/>
                  </a:cubicBezTo>
                  <a:cubicBezTo>
                    <a:pt x="1109" y="403"/>
                    <a:pt x="1109" y="403"/>
                    <a:pt x="1109" y="403"/>
                  </a:cubicBezTo>
                  <a:lnTo>
                    <a:pt x="1097" y="503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1" name="อุดรธานี">
              <a:extLst>
                <a:ext uri="{FF2B5EF4-FFF2-40B4-BE49-F238E27FC236}">
                  <a16:creationId xmlns:a16="http://schemas.microsoft.com/office/drawing/2014/main" id="{75743F37-7B57-441D-BE6F-5AA243D3E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6366" y="1476759"/>
              <a:ext cx="596206" cy="477331"/>
            </a:xfrm>
            <a:custGeom>
              <a:avLst/>
              <a:gdLst>
                <a:gd name="T0" fmla="*/ 1445 w 1456"/>
                <a:gd name="T1" fmla="*/ 963 h 1167"/>
                <a:gd name="T2" fmla="*/ 1430 w 1456"/>
                <a:gd name="T3" fmla="*/ 942 h 1167"/>
                <a:gd name="T4" fmla="*/ 1351 w 1456"/>
                <a:gd name="T5" fmla="*/ 901 h 1167"/>
                <a:gd name="T6" fmla="*/ 1325 w 1456"/>
                <a:gd name="T7" fmla="*/ 979 h 1167"/>
                <a:gd name="T8" fmla="*/ 1273 w 1456"/>
                <a:gd name="T9" fmla="*/ 1130 h 1167"/>
                <a:gd name="T10" fmla="*/ 1226 w 1456"/>
                <a:gd name="T11" fmla="*/ 1099 h 1167"/>
                <a:gd name="T12" fmla="*/ 1169 w 1456"/>
                <a:gd name="T13" fmla="*/ 1073 h 1167"/>
                <a:gd name="T14" fmla="*/ 1106 w 1456"/>
                <a:gd name="T15" fmla="*/ 1052 h 1167"/>
                <a:gd name="T16" fmla="*/ 1064 w 1456"/>
                <a:gd name="T17" fmla="*/ 1026 h 1167"/>
                <a:gd name="T18" fmla="*/ 1023 w 1456"/>
                <a:gd name="T19" fmla="*/ 1036 h 1167"/>
                <a:gd name="T20" fmla="*/ 965 w 1456"/>
                <a:gd name="T21" fmla="*/ 1036 h 1167"/>
                <a:gd name="T22" fmla="*/ 955 w 1456"/>
                <a:gd name="T23" fmla="*/ 1073 h 1167"/>
                <a:gd name="T24" fmla="*/ 783 w 1456"/>
                <a:gd name="T25" fmla="*/ 1130 h 1167"/>
                <a:gd name="T26" fmla="*/ 736 w 1456"/>
                <a:gd name="T27" fmla="*/ 1109 h 1167"/>
                <a:gd name="T28" fmla="*/ 705 w 1456"/>
                <a:gd name="T29" fmla="*/ 1036 h 1167"/>
                <a:gd name="T30" fmla="*/ 689 w 1456"/>
                <a:gd name="T31" fmla="*/ 979 h 1167"/>
                <a:gd name="T32" fmla="*/ 605 w 1456"/>
                <a:gd name="T33" fmla="*/ 916 h 1167"/>
                <a:gd name="T34" fmla="*/ 579 w 1456"/>
                <a:gd name="T35" fmla="*/ 1000 h 1167"/>
                <a:gd name="T36" fmla="*/ 501 w 1456"/>
                <a:gd name="T37" fmla="*/ 958 h 1167"/>
                <a:gd name="T38" fmla="*/ 442 w 1456"/>
                <a:gd name="T39" fmla="*/ 891 h 1167"/>
                <a:gd name="T40" fmla="*/ 440 w 1456"/>
                <a:gd name="T41" fmla="*/ 872 h 1167"/>
                <a:gd name="T42" fmla="*/ 440 w 1456"/>
                <a:gd name="T43" fmla="*/ 866 h 1167"/>
                <a:gd name="T44" fmla="*/ 439 w 1456"/>
                <a:gd name="T45" fmla="*/ 856 h 1167"/>
                <a:gd name="T46" fmla="*/ 439 w 1456"/>
                <a:gd name="T47" fmla="*/ 831 h 1167"/>
                <a:gd name="T48" fmla="*/ 449 w 1456"/>
                <a:gd name="T49" fmla="*/ 781 h 1167"/>
                <a:gd name="T50" fmla="*/ 412 w 1456"/>
                <a:gd name="T51" fmla="*/ 723 h 1167"/>
                <a:gd name="T52" fmla="*/ 366 w 1456"/>
                <a:gd name="T53" fmla="*/ 656 h 1167"/>
                <a:gd name="T54" fmla="*/ 266 w 1456"/>
                <a:gd name="T55" fmla="*/ 405 h 1167"/>
                <a:gd name="T56" fmla="*/ 235 w 1456"/>
                <a:gd name="T57" fmla="*/ 364 h 1167"/>
                <a:gd name="T58" fmla="*/ 167 w 1456"/>
                <a:gd name="T59" fmla="*/ 379 h 1167"/>
                <a:gd name="T60" fmla="*/ 105 w 1456"/>
                <a:gd name="T61" fmla="*/ 395 h 1167"/>
                <a:gd name="T62" fmla="*/ 47 w 1456"/>
                <a:gd name="T63" fmla="*/ 384 h 1167"/>
                <a:gd name="T64" fmla="*/ 7 w 1456"/>
                <a:gd name="T65" fmla="*/ 328 h 1167"/>
                <a:gd name="T66" fmla="*/ 21 w 1456"/>
                <a:gd name="T67" fmla="*/ 254 h 1167"/>
                <a:gd name="T68" fmla="*/ 0 w 1456"/>
                <a:gd name="T69" fmla="*/ 87 h 1167"/>
                <a:gd name="T70" fmla="*/ 21 w 1456"/>
                <a:gd name="T71" fmla="*/ 35 h 1167"/>
                <a:gd name="T72" fmla="*/ 73 w 1456"/>
                <a:gd name="T73" fmla="*/ 9 h 1167"/>
                <a:gd name="T74" fmla="*/ 188 w 1456"/>
                <a:gd name="T75" fmla="*/ 51 h 1167"/>
                <a:gd name="T76" fmla="*/ 329 w 1456"/>
                <a:gd name="T77" fmla="*/ 160 h 1167"/>
                <a:gd name="T78" fmla="*/ 371 w 1456"/>
                <a:gd name="T79" fmla="*/ 228 h 1167"/>
                <a:gd name="T80" fmla="*/ 459 w 1456"/>
                <a:gd name="T81" fmla="*/ 296 h 1167"/>
                <a:gd name="T82" fmla="*/ 501 w 1456"/>
                <a:gd name="T83" fmla="*/ 410 h 1167"/>
                <a:gd name="T84" fmla="*/ 590 w 1456"/>
                <a:gd name="T85" fmla="*/ 416 h 1167"/>
                <a:gd name="T86" fmla="*/ 668 w 1456"/>
                <a:gd name="T87" fmla="*/ 405 h 1167"/>
                <a:gd name="T88" fmla="*/ 720 w 1456"/>
                <a:gd name="T89" fmla="*/ 348 h 1167"/>
                <a:gd name="T90" fmla="*/ 720 w 1456"/>
                <a:gd name="T91" fmla="*/ 244 h 1167"/>
                <a:gd name="T92" fmla="*/ 783 w 1456"/>
                <a:gd name="T93" fmla="*/ 176 h 1167"/>
                <a:gd name="T94" fmla="*/ 851 w 1456"/>
                <a:gd name="T95" fmla="*/ 202 h 1167"/>
                <a:gd name="T96" fmla="*/ 877 w 1456"/>
                <a:gd name="T97" fmla="*/ 165 h 1167"/>
                <a:gd name="T98" fmla="*/ 997 w 1456"/>
                <a:gd name="T99" fmla="*/ 228 h 1167"/>
                <a:gd name="T100" fmla="*/ 1075 w 1456"/>
                <a:gd name="T101" fmla="*/ 160 h 1167"/>
                <a:gd name="T102" fmla="*/ 1179 w 1456"/>
                <a:gd name="T103" fmla="*/ 191 h 1167"/>
                <a:gd name="T104" fmla="*/ 1218 w 1456"/>
                <a:gd name="T105" fmla="*/ 211 h 1167"/>
                <a:gd name="T106" fmla="*/ 1231 w 1456"/>
                <a:gd name="T107" fmla="*/ 311 h 1167"/>
                <a:gd name="T108" fmla="*/ 1221 w 1456"/>
                <a:gd name="T109" fmla="*/ 442 h 1167"/>
                <a:gd name="T110" fmla="*/ 1122 w 1456"/>
                <a:gd name="T111" fmla="*/ 515 h 1167"/>
                <a:gd name="T112" fmla="*/ 1132 w 1456"/>
                <a:gd name="T113" fmla="*/ 619 h 1167"/>
                <a:gd name="T114" fmla="*/ 1096 w 1456"/>
                <a:gd name="T115" fmla="*/ 703 h 1167"/>
                <a:gd name="T116" fmla="*/ 1164 w 1456"/>
                <a:gd name="T117" fmla="*/ 744 h 1167"/>
                <a:gd name="T118" fmla="*/ 1185 w 1456"/>
                <a:gd name="T119" fmla="*/ 759 h 1167"/>
                <a:gd name="T120" fmla="*/ 1257 w 1456"/>
                <a:gd name="T121" fmla="*/ 786 h 1167"/>
                <a:gd name="T122" fmla="*/ 1357 w 1456"/>
                <a:gd name="T123" fmla="*/ 828 h 1167"/>
                <a:gd name="T124" fmla="*/ 1430 w 1456"/>
                <a:gd name="T125" fmla="*/ 880 h 1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56" h="1167">
                  <a:moveTo>
                    <a:pt x="1456" y="890"/>
                  </a:moveTo>
                  <a:cubicBezTo>
                    <a:pt x="1445" y="963"/>
                    <a:pt x="1445" y="963"/>
                    <a:pt x="1445" y="963"/>
                  </a:cubicBezTo>
                  <a:cubicBezTo>
                    <a:pt x="1443" y="961"/>
                    <a:pt x="1443" y="961"/>
                    <a:pt x="1443" y="961"/>
                  </a:cubicBezTo>
                  <a:cubicBezTo>
                    <a:pt x="1430" y="942"/>
                    <a:pt x="1430" y="942"/>
                    <a:pt x="1430" y="942"/>
                  </a:cubicBezTo>
                  <a:cubicBezTo>
                    <a:pt x="1409" y="906"/>
                    <a:pt x="1409" y="906"/>
                    <a:pt x="1409" y="906"/>
                  </a:cubicBezTo>
                  <a:cubicBezTo>
                    <a:pt x="1351" y="901"/>
                    <a:pt x="1351" y="901"/>
                    <a:pt x="1351" y="901"/>
                  </a:cubicBezTo>
                  <a:cubicBezTo>
                    <a:pt x="1315" y="948"/>
                    <a:pt x="1315" y="948"/>
                    <a:pt x="1315" y="948"/>
                  </a:cubicBezTo>
                  <a:cubicBezTo>
                    <a:pt x="1325" y="979"/>
                    <a:pt x="1325" y="979"/>
                    <a:pt x="1325" y="979"/>
                  </a:cubicBezTo>
                  <a:cubicBezTo>
                    <a:pt x="1310" y="1057"/>
                    <a:pt x="1310" y="1057"/>
                    <a:pt x="1310" y="1057"/>
                  </a:cubicBezTo>
                  <a:cubicBezTo>
                    <a:pt x="1273" y="1130"/>
                    <a:pt x="1273" y="1130"/>
                    <a:pt x="1273" y="1130"/>
                  </a:cubicBezTo>
                  <a:cubicBezTo>
                    <a:pt x="1242" y="1167"/>
                    <a:pt x="1242" y="1167"/>
                    <a:pt x="1242" y="1167"/>
                  </a:cubicBezTo>
                  <a:cubicBezTo>
                    <a:pt x="1226" y="1099"/>
                    <a:pt x="1226" y="1099"/>
                    <a:pt x="1226" y="1099"/>
                  </a:cubicBezTo>
                  <a:cubicBezTo>
                    <a:pt x="1205" y="1078"/>
                    <a:pt x="1205" y="1078"/>
                    <a:pt x="1205" y="1078"/>
                  </a:cubicBezTo>
                  <a:cubicBezTo>
                    <a:pt x="1169" y="1073"/>
                    <a:pt x="1169" y="1073"/>
                    <a:pt x="1169" y="1073"/>
                  </a:cubicBezTo>
                  <a:cubicBezTo>
                    <a:pt x="1110" y="1053"/>
                    <a:pt x="1110" y="1053"/>
                    <a:pt x="1110" y="1053"/>
                  </a:cubicBezTo>
                  <a:cubicBezTo>
                    <a:pt x="1106" y="1052"/>
                    <a:pt x="1106" y="1052"/>
                    <a:pt x="1106" y="1052"/>
                  </a:cubicBezTo>
                  <a:cubicBezTo>
                    <a:pt x="1085" y="1031"/>
                    <a:pt x="1085" y="1031"/>
                    <a:pt x="1085" y="1031"/>
                  </a:cubicBezTo>
                  <a:cubicBezTo>
                    <a:pt x="1064" y="1026"/>
                    <a:pt x="1064" y="1026"/>
                    <a:pt x="1064" y="1026"/>
                  </a:cubicBezTo>
                  <a:cubicBezTo>
                    <a:pt x="1049" y="1036"/>
                    <a:pt x="1049" y="1036"/>
                    <a:pt x="1049" y="1036"/>
                  </a:cubicBezTo>
                  <a:cubicBezTo>
                    <a:pt x="1023" y="1036"/>
                    <a:pt x="1023" y="1036"/>
                    <a:pt x="1023" y="1036"/>
                  </a:cubicBezTo>
                  <a:cubicBezTo>
                    <a:pt x="991" y="1026"/>
                    <a:pt x="991" y="1026"/>
                    <a:pt x="991" y="1026"/>
                  </a:cubicBezTo>
                  <a:cubicBezTo>
                    <a:pt x="965" y="1036"/>
                    <a:pt x="965" y="1036"/>
                    <a:pt x="965" y="1036"/>
                  </a:cubicBezTo>
                  <a:cubicBezTo>
                    <a:pt x="956" y="1070"/>
                    <a:pt x="956" y="1070"/>
                    <a:pt x="956" y="1070"/>
                  </a:cubicBezTo>
                  <a:cubicBezTo>
                    <a:pt x="955" y="1073"/>
                    <a:pt x="955" y="1073"/>
                    <a:pt x="955" y="1073"/>
                  </a:cubicBezTo>
                  <a:cubicBezTo>
                    <a:pt x="819" y="1141"/>
                    <a:pt x="819" y="1141"/>
                    <a:pt x="819" y="1141"/>
                  </a:cubicBezTo>
                  <a:cubicBezTo>
                    <a:pt x="783" y="1130"/>
                    <a:pt x="783" y="1130"/>
                    <a:pt x="783" y="1130"/>
                  </a:cubicBezTo>
                  <a:cubicBezTo>
                    <a:pt x="757" y="1099"/>
                    <a:pt x="757" y="1099"/>
                    <a:pt x="757" y="1099"/>
                  </a:cubicBezTo>
                  <a:cubicBezTo>
                    <a:pt x="736" y="1109"/>
                    <a:pt x="736" y="1109"/>
                    <a:pt x="736" y="1109"/>
                  </a:cubicBezTo>
                  <a:cubicBezTo>
                    <a:pt x="710" y="1099"/>
                    <a:pt x="710" y="1099"/>
                    <a:pt x="710" y="1099"/>
                  </a:cubicBezTo>
                  <a:cubicBezTo>
                    <a:pt x="705" y="1036"/>
                    <a:pt x="705" y="1036"/>
                    <a:pt x="705" y="1036"/>
                  </a:cubicBezTo>
                  <a:cubicBezTo>
                    <a:pt x="710" y="1010"/>
                    <a:pt x="710" y="1010"/>
                    <a:pt x="710" y="1010"/>
                  </a:cubicBezTo>
                  <a:cubicBezTo>
                    <a:pt x="689" y="979"/>
                    <a:pt x="689" y="979"/>
                    <a:pt x="689" y="979"/>
                  </a:cubicBezTo>
                  <a:cubicBezTo>
                    <a:pt x="647" y="953"/>
                    <a:pt x="647" y="953"/>
                    <a:pt x="647" y="953"/>
                  </a:cubicBezTo>
                  <a:cubicBezTo>
                    <a:pt x="605" y="916"/>
                    <a:pt x="605" y="916"/>
                    <a:pt x="605" y="916"/>
                  </a:cubicBezTo>
                  <a:cubicBezTo>
                    <a:pt x="585" y="963"/>
                    <a:pt x="585" y="963"/>
                    <a:pt x="585" y="963"/>
                  </a:cubicBezTo>
                  <a:cubicBezTo>
                    <a:pt x="579" y="1000"/>
                    <a:pt x="579" y="1000"/>
                    <a:pt x="579" y="1000"/>
                  </a:cubicBezTo>
                  <a:cubicBezTo>
                    <a:pt x="577" y="999"/>
                    <a:pt x="577" y="999"/>
                    <a:pt x="577" y="999"/>
                  </a:cubicBezTo>
                  <a:cubicBezTo>
                    <a:pt x="501" y="958"/>
                    <a:pt x="501" y="958"/>
                    <a:pt x="501" y="958"/>
                  </a:cubicBezTo>
                  <a:cubicBezTo>
                    <a:pt x="501" y="958"/>
                    <a:pt x="449" y="901"/>
                    <a:pt x="444" y="895"/>
                  </a:cubicBezTo>
                  <a:cubicBezTo>
                    <a:pt x="443" y="895"/>
                    <a:pt x="443" y="893"/>
                    <a:pt x="442" y="891"/>
                  </a:cubicBezTo>
                  <a:cubicBezTo>
                    <a:pt x="442" y="890"/>
                    <a:pt x="442" y="890"/>
                    <a:pt x="442" y="889"/>
                  </a:cubicBezTo>
                  <a:cubicBezTo>
                    <a:pt x="441" y="885"/>
                    <a:pt x="440" y="878"/>
                    <a:pt x="440" y="872"/>
                  </a:cubicBezTo>
                  <a:cubicBezTo>
                    <a:pt x="440" y="870"/>
                    <a:pt x="440" y="869"/>
                    <a:pt x="440" y="868"/>
                  </a:cubicBezTo>
                  <a:cubicBezTo>
                    <a:pt x="440" y="867"/>
                    <a:pt x="440" y="866"/>
                    <a:pt x="440" y="866"/>
                  </a:cubicBezTo>
                  <a:cubicBezTo>
                    <a:pt x="440" y="865"/>
                    <a:pt x="440" y="864"/>
                    <a:pt x="439" y="863"/>
                  </a:cubicBezTo>
                  <a:cubicBezTo>
                    <a:pt x="439" y="861"/>
                    <a:pt x="439" y="858"/>
                    <a:pt x="439" y="856"/>
                  </a:cubicBezTo>
                  <a:cubicBezTo>
                    <a:pt x="439" y="850"/>
                    <a:pt x="439" y="843"/>
                    <a:pt x="439" y="838"/>
                  </a:cubicBezTo>
                  <a:cubicBezTo>
                    <a:pt x="439" y="835"/>
                    <a:pt x="439" y="833"/>
                    <a:pt x="439" y="831"/>
                  </a:cubicBezTo>
                  <a:cubicBezTo>
                    <a:pt x="439" y="826"/>
                    <a:pt x="439" y="822"/>
                    <a:pt x="439" y="822"/>
                  </a:cubicBezTo>
                  <a:cubicBezTo>
                    <a:pt x="449" y="781"/>
                    <a:pt x="449" y="781"/>
                    <a:pt x="449" y="781"/>
                  </a:cubicBezTo>
                  <a:cubicBezTo>
                    <a:pt x="449" y="749"/>
                    <a:pt x="449" y="749"/>
                    <a:pt x="449" y="749"/>
                  </a:cubicBezTo>
                  <a:cubicBezTo>
                    <a:pt x="449" y="749"/>
                    <a:pt x="418" y="723"/>
                    <a:pt x="412" y="723"/>
                  </a:cubicBezTo>
                  <a:cubicBezTo>
                    <a:pt x="407" y="723"/>
                    <a:pt x="371" y="718"/>
                    <a:pt x="371" y="718"/>
                  </a:cubicBezTo>
                  <a:cubicBezTo>
                    <a:pt x="366" y="656"/>
                    <a:pt x="366" y="656"/>
                    <a:pt x="366" y="656"/>
                  </a:cubicBezTo>
                  <a:cubicBezTo>
                    <a:pt x="366" y="656"/>
                    <a:pt x="272" y="478"/>
                    <a:pt x="266" y="473"/>
                  </a:cubicBezTo>
                  <a:cubicBezTo>
                    <a:pt x="261" y="468"/>
                    <a:pt x="266" y="405"/>
                    <a:pt x="266" y="405"/>
                  </a:cubicBezTo>
                  <a:cubicBezTo>
                    <a:pt x="266" y="364"/>
                    <a:pt x="266" y="364"/>
                    <a:pt x="266" y="364"/>
                  </a:cubicBezTo>
                  <a:cubicBezTo>
                    <a:pt x="235" y="364"/>
                    <a:pt x="235" y="364"/>
                    <a:pt x="235" y="364"/>
                  </a:cubicBezTo>
                  <a:cubicBezTo>
                    <a:pt x="230" y="364"/>
                    <a:pt x="225" y="379"/>
                    <a:pt x="225" y="379"/>
                  </a:cubicBezTo>
                  <a:cubicBezTo>
                    <a:pt x="167" y="379"/>
                    <a:pt x="167" y="379"/>
                    <a:pt x="167" y="379"/>
                  </a:cubicBezTo>
                  <a:cubicBezTo>
                    <a:pt x="162" y="379"/>
                    <a:pt x="120" y="369"/>
                    <a:pt x="120" y="369"/>
                  </a:cubicBezTo>
                  <a:cubicBezTo>
                    <a:pt x="105" y="395"/>
                    <a:pt x="105" y="395"/>
                    <a:pt x="105" y="395"/>
                  </a:cubicBezTo>
                  <a:cubicBezTo>
                    <a:pt x="51" y="391"/>
                    <a:pt x="51" y="391"/>
                    <a:pt x="51" y="391"/>
                  </a:cubicBezTo>
                  <a:cubicBezTo>
                    <a:pt x="47" y="384"/>
                    <a:pt x="47" y="384"/>
                    <a:pt x="47" y="384"/>
                  </a:cubicBezTo>
                  <a:cubicBezTo>
                    <a:pt x="16" y="379"/>
                    <a:pt x="16" y="379"/>
                    <a:pt x="16" y="379"/>
                  </a:cubicBezTo>
                  <a:cubicBezTo>
                    <a:pt x="7" y="328"/>
                    <a:pt x="7" y="328"/>
                    <a:pt x="7" y="328"/>
                  </a:cubicBezTo>
                  <a:cubicBezTo>
                    <a:pt x="0" y="296"/>
                    <a:pt x="0" y="296"/>
                    <a:pt x="0" y="296"/>
                  </a:cubicBezTo>
                  <a:cubicBezTo>
                    <a:pt x="21" y="254"/>
                    <a:pt x="21" y="254"/>
                    <a:pt x="21" y="254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73" y="9"/>
                    <a:pt x="73" y="9"/>
                    <a:pt x="73" y="9"/>
                  </a:cubicBezTo>
                  <a:cubicBezTo>
                    <a:pt x="120" y="61"/>
                    <a:pt x="120" y="61"/>
                    <a:pt x="120" y="61"/>
                  </a:cubicBezTo>
                  <a:cubicBezTo>
                    <a:pt x="188" y="51"/>
                    <a:pt x="188" y="51"/>
                    <a:pt x="188" y="51"/>
                  </a:cubicBezTo>
                  <a:cubicBezTo>
                    <a:pt x="246" y="124"/>
                    <a:pt x="246" y="124"/>
                    <a:pt x="246" y="124"/>
                  </a:cubicBezTo>
                  <a:cubicBezTo>
                    <a:pt x="329" y="160"/>
                    <a:pt x="329" y="160"/>
                    <a:pt x="329" y="160"/>
                  </a:cubicBezTo>
                  <a:cubicBezTo>
                    <a:pt x="329" y="197"/>
                    <a:pt x="329" y="197"/>
                    <a:pt x="329" y="197"/>
                  </a:cubicBezTo>
                  <a:cubicBezTo>
                    <a:pt x="371" y="228"/>
                    <a:pt x="371" y="228"/>
                    <a:pt x="371" y="228"/>
                  </a:cubicBezTo>
                  <a:cubicBezTo>
                    <a:pt x="392" y="290"/>
                    <a:pt x="392" y="290"/>
                    <a:pt x="392" y="290"/>
                  </a:cubicBezTo>
                  <a:cubicBezTo>
                    <a:pt x="459" y="296"/>
                    <a:pt x="459" y="296"/>
                    <a:pt x="459" y="296"/>
                  </a:cubicBezTo>
                  <a:cubicBezTo>
                    <a:pt x="522" y="348"/>
                    <a:pt x="522" y="348"/>
                    <a:pt x="522" y="348"/>
                  </a:cubicBezTo>
                  <a:cubicBezTo>
                    <a:pt x="501" y="410"/>
                    <a:pt x="501" y="410"/>
                    <a:pt x="501" y="410"/>
                  </a:cubicBezTo>
                  <a:cubicBezTo>
                    <a:pt x="501" y="410"/>
                    <a:pt x="548" y="431"/>
                    <a:pt x="553" y="431"/>
                  </a:cubicBezTo>
                  <a:cubicBezTo>
                    <a:pt x="559" y="431"/>
                    <a:pt x="590" y="416"/>
                    <a:pt x="590" y="416"/>
                  </a:cubicBezTo>
                  <a:cubicBezTo>
                    <a:pt x="611" y="431"/>
                    <a:pt x="611" y="431"/>
                    <a:pt x="611" y="431"/>
                  </a:cubicBezTo>
                  <a:cubicBezTo>
                    <a:pt x="668" y="405"/>
                    <a:pt x="668" y="405"/>
                    <a:pt x="668" y="405"/>
                  </a:cubicBezTo>
                  <a:cubicBezTo>
                    <a:pt x="689" y="348"/>
                    <a:pt x="689" y="348"/>
                    <a:pt x="689" y="348"/>
                  </a:cubicBezTo>
                  <a:cubicBezTo>
                    <a:pt x="720" y="348"/>
                    <a:pt x="720" y="348"/>
                    <a:pt x="720" y="348"/>
                  </a:cubicBezTo>
                  <a:cubicBezTo>
                    <a:pt x="741" y="270"/>
                    <a:pt x="741" y="270"/>
                    <a:pt x="741" y="270"/>
                  </a:cubicBezTo>
                  <a:cubicBezTo>
                    <a:pt x="720" y="244"/>
                    <a:pt x="720" y="244"/>
                    <a:pt x="720" y="244"/>
                  </a:cubicBezTo>
                  <a:cubicBezTo>
                    <a:pt x="746" y="197"/>
                    <a:pt x="746" y="197"/>
                    <a:pt x="746" y="197"/>
                  </a:cubicBezTo>
                  <a:cubicBezTo>
                    <a:pt x="783" y="176"/>
                    <a:pt x="783" y="176"/>
                    <a:pt x="783" y="176"/>
                  </a:cubicBezTo>
                  <a:cubicBezTo>
                    <a:pt x="835" y="228"/>
                    <a:pt x="835" y="228"/>
                    <a:pt x="835" y="228"/>
                  </a:cubicBezTo>
                  <a:cubicBezTo>
                    <a:pt x="851" y="202"/>
                    <a:pt x="851" y="202"/>
                    <a:pt x="851" y="202"/>
                  </a:cubicBezTo>
                  <a:cubicBezTo>
                    <a:pt x="861" y="150"/>
                    <a:pt x="861" y="150"/>
                    <a:pt x="861" y="150"/>
                  </a:cubicBezTo>
                  <a:cubicBezTo>
                    <a:pt x="877" y="165"/>
                    <a:pt x="877" y="165"/>
                    <a:pt x="877" y="165"/>
                  </a:cubicBezTo>
                  <a:cubicBezTo>
                    <a:pt x="929" y="160"/>
                    <a:pt x="929" y="160"/>
                    <a:pt x="929" y="160"/>
                  </a:cubicBezTo>
                  <a:cubicBezTo>
                    <a:pt x="929" y="160"/>
                    <a:pt x="981" y="233"/>
                    <a:pt x="997" y="228"/>
                  </a:cubicBezTo>
                  <a:cubicBezTo>
                    <a:pt x="1012" y="223"/>
                    <a:pt x="1023" y="191"/>
                    <a:pt x="1023" y="191"/>
                  </a:cubicBezTo>
                  <a:cubicBezTo>
                    <a:pt x="1075" y="160"/>
                    <a:pt x="1075" y="160"/>
                    <a:pt x="1075" y="160"/>
                  </a:cubicBezTo>
                  <a:cubicBezTo>
                    <a:pt x="1143" y="228"/>
                    <a:pt x="1143" y="228"/>
                    <a:pt x="1143" y="228"/>
                  </a:cubicBezTo>
                  <a:cubicBezTo>
                    <a:pt x="1143" y="228"/>
                    <a:pt x="1169" y="197"/>
                    <a:pt x="1179" y="191"/>
                  </a:cubicBezTo>
                  <a:cubicBezTo>
                    <a:pt x="1190" y="186"/>
                    <a:pt x="1210" y="212"/>
                    <a:pt x="1216" y="212"/>
                  </a:cubicBezTo>
                  <a:cubicBezTo>
                    <a:pt x="1216" y="212"/>
                    <a:pt x="1217" y="212"/>
                    <a:pt x="1218" y="211"/>
                  </a:cubicBezTo>
                  <a:cubicBezTo>
                    <a:pt x="1195" y="259"/>
                    <a:pt x="1195" y="259"/>
                    <a:pt x="1195" y="259"/>
                  </a:cubicBezTo>
                  <a:cubicBezTo>
                    <a:pt x="1231" y="311"/>
                    <a:pt x="1231" y="311"/>
                    <a:pt x="1231" y="311"/>
                  </a:cubicBezTo>
                  <a:cubicBezTo>
                    <a:pt x="1231" y="416"/>
                    <a:pt x="1231" y="416"/>
                    <a:pt x="1231" y="416"/>
                  </a:cubicBezTo>
                  <a:cubicBezTo>
                    <a:pt x="1221" y="442"/>
                    <a:pt x="1221" y="442"/>
                    <a:pt x="1221" y="442"/>
                  </a:cubicBezTo>
                  <a:cubicBezTo>
                    <a:pt x="1184" y="447"/>
                    <a:pt x="1184" y="447"/>
                    <a:pt x="1184" y="447"/>
                  </a:cubicBezTo>
                  <a:cubicBezTo>
                    <a:pt x="1122" y="515"/>
                    <a:pt x="1122" y="515"/>
                    <a:pt x="1122" y="515"/>
                  </a:cubicBezTo>
                  <a:cubicBezTo>
                    <a:pt x="1111" y="583"/>
                    <a:pt x="1111" y="583"/>
                    <a:pt x="1111" y="583"/>
                  </a:cubicBezTo>
                  <a:cubicBezTo>
                    <a:pt x="1132" y="619"/>
                    <a:pt x="1132" y="619"/>
                    <a:pt x="1132" y="619"/>
                  </a:cubicBezTo>
                  <a:cubicBezTo>
                    <a:pt x="1122" y="640"/>
                    <a:pt x="1122" y="640"/>
                    <a:pt x="1122" y="640"/>
                  </a:cubicBezTo>
                  <a:cubicBezTo>
                    <a:pt x="1096" y="703"/>
                    <a:pt x="1096" y="703"/>
                    <a:pt x="1096" y="703"/>
                  </a:cubicBezTo>
                  <a:cubicBezTo>
                    <a:pt x="1117" y="739"/>
                    <a:pt x="1117" y="739"/>
                    <a:pt x="1117" y="739"/>
                  </a:cubicBezTo>
                  <a:cubicBezTo>
                    <a:pt x="1164" y="744"/>
                    <a:pt x="1164" y="744"/>
                    <a:pt x="1164" y="744"/>
                  </a:cubicBezTo>
                  <a:cubicBezTo>
                    <a:pt x="1185" y="759"/>
                    <a:pt x="1185" y="759"/>
                    <a:pt x="1185" y="759"/>
                  </a:cubicBezTo>
                  <a:cubicBezTo>
                    <a:pt x="1185" y="759"/>
                    <a:pt x="1185" y="759"/>
                    <a:pt x="1185" y="759"/>
                  </a:cubicBezTo>
                  <a:cubicBezTo>
                    <a:pt x="1195" y="765"/>
                    <a:pt x="1195" y="765"/>
                    <a:pt x="1195" y="765"/>
                  </a:cubicBezTo>
                  <a:cubicBezTo>
                    <a:pt x="1257" y="786"/>
                    <a:pt x="1257" y="786"/>
                    <a:pt x="1257" y="786"/>
                  </a:cubicBezTo>
                  <a:cubicBezTo>
                    <a:pt x="1278" y="770"/>
                    <a:pt x="1278" y="770"/>
                    <a:pt x="1278" y="770"/>
                  </a:cubicBezTo>
                  <a:cubicBezTo>
                    <a:pt x="1357" y="828"/>
                    <a:pt x="1357" y="828"/>
                    <a:pt x="1357" y="828"/>
                  </a:cubicBezTo>
                  <a:cubicBezTo>
                    <a:pt x="1393" y="822"/>
                    <a:pt x="1393" y="822"/>
                    <a:pt x="1393" y="822"/>
                  </a:cubicBezTo>
                  <a:cubicBezTo>
                    <a:pt x="1430" y="880"/>
                    <a:pt x="1430" y="880"/>
                    <a:pt x="1430" y="880"/>
                  </a:cubicBezTo>
                  <a:lnTo>
                    <a:pt x="1456" y="890"/>
                  </a:lnTo>
                  <a:close/>
                </a:path>
              </a:pathLst>
            </a:custGeom>
            <a:solidFill>
              <a:schemeClr val="accent3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2" name="หนองบัวลำภู">
              <a:extLst>
                <a:ext uri="{FF2B5EF4-FFF2-40B4-BE49-F238E27FC236}">
                  <a16:creationId xmlns:a16="http://schemas.microsoft.com/office/drawing/2014/main" id="{9812F81C-A474-43A0-9BD8-8A0288761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3564" y="1624896"/>
              <a:ext cx="252382" cy="341996"/>
            </a:xfrm>
            <a:custGeom>
              <a:avLst/>
              <a:gdLst>
                <a:gd name="T0" fmla="*/ 616 w 616"/>
                <a:gd name="T1" fmla="*/ 667 h 834"/>
                <a:gd name="T2" fmla="*/ 537 w 616"/>
                <a:gd name="T3" fmla="*/ 834 h 834"/>
                <a:gd name="T4" fmla="*/ 449 w 616"/>
                <a:gd name="T5" fmla="*/ 797 h 834"/>
                <a:gd name="T6" fmla="*/ 397 w 616"/>
                <a:gd name="T7" fmla="*/ 808 h 834"/>
                <a:gd name="T8" fmla="*/ 365 w 616"/>
                <a:gd name="T9" fmla="*/ 792 h 834"/>
                <a:gd name="T10" fmla="*/ 318 w 616"/>
                <a:gd name="T11" fmla="*/ 797 h 834"/>
                <a:gd name="T12" fmla="*/ 308 w 616"/>
                <a:gd name="T13" fmla="*/ 756 h 834"/>
                <a:gd name="T14" fmla="*/ 287 w 616"/>
                <a:gd name="T15" fmla="*/ 730 h 834"/>
                <a:gd name="T16" fmla="*/ 240 w 616"/>
                <a:gd name="T17" fmla="*/ 724 h 834"/>
                <a:gd name="T18" fmla="*/ 198 w 616"/>
                <a:gd name="T19" fmla="*/ 756 h 834"/>
                <a:gd name="T20" fmla="*/ 110 w 616"/>
                <a:gd name="T21" fmla="*/ 724 h 834"/>
                <a:gd name="T22" fmla="*/ 78 w 616"/>
                <a:gd name="T23" fmla="*/ 724 h 834"/>
                <a:gd name="T24" fmla="*/ 47 w 616"/>
                <a:gd name="T25" fmla="*/ 672 h 834"/>
                <a:gd name="T26" fmla="*/ 63 w 616"/>
                <a:gd name="T27" fmla="*/ 657 h 834"/>
                <a:gd name="T28" fmla="*/ 157 w 616"/>
                <a:gd name="T29" fmla="*/ 605 h 834"/>
                <a:gd name="T30" fmla="*/ 114 w 616"/>
                <a:gd name="T31" fmla="*/ 570 h 834"/>
                <a:gd name="T32" fmla="*/ 104 w 616"/>
                <a:gd name="T33" fmla="*/ 563 h 834"/>
                <a:gd name="T34" fmla="*/ 104 w 616"/>
                <a:gd name="T35" fmla="*/ 526 h 834"/>
                <a:gd name="T36" fmla="*/ 47 w 616"/>
                <a:gd name="T37" fmla="*/ 490 h 834"/>
                <a:gd name="T38" fmla="*/ 52 w 616"/>
                <a:gd name="T39" fmla="*/ 464 h 834"/>
                <a:gd name="T40" fmla="*/ 31 w 616"/>
                <a:gd name="T41" fmla="*/ 443 h 834"/>
                <a:gd name="T42" fmla="*/ 52 w 616"/>
                <a:gd name="T43" fmla="*/ 422 h 834"/>
                <a:gd name="T44" fmla="*/ 73 w 616"/>
                <a:gd name="T45" fmla="*/ 443 h 834"/>
                <a:gd name="T46" fmla="*/ 84 w 616"/>
                <a:gd name="T47" fmla="*/ 417 h 834"/>
                <a:gd name="T48" fmla="*/ 0 w 616"/>
                <a:gd name="T49" fmla="*/ 328 h 834"/>
                <a:gd name="T50" fmla="*/ 21 w 616"/>
                <a:gd name="T51" fmla="*/ 312 h 834"/>
                <a:gd name="T52" fmla="*/ 31 w 616"/>
                <a:gd name="T53" fmla="*/ 281 h 834"/>
                <a:gd name="T54" fmla="*/ 5 w 616"/>
                <a:gd name="T55" fmla="*/ 234 h 834"/>
                <a:gd name="T56" fmla="*/ 11 w 616"/>
                <a:gd name="T57" fmla="*/ 198 h 834"/>
                <a:gd name="T58" fmla="*/ 73 w 616"/>
                <a:gd name="T59" fmla="*/ 203 h 834"/>
                <a:gd name="T60" fmla="*/ 131 w 616"/>
                <a:gd name="T61" fmla="*/ 166 h 834"/>
                <a:gd name="T62" fmla="*/ 131 w 616"/>
                <a:gd name="T63" fmla="*/ 104 h 834"/>
                <a:gd name="T64" fmla="*/ 82 w 616"/>
                <a:gd name="T65" fmla="*/ 27 h 834"/>
                <a:gd name="T66" fmla="*/ 136 w 616"/>
                <a:gd name="T67" fmla="*/ 31 h 834"/>
                <a:gd name="T68" fmla="*/ 151 w 616"/>
                <a:gd name="T69" fmla="*/ 5 h 834"/>
                <a:gd name="T70" fmla="*/ 198 w 616"/>
                <a:gd name="T71" fmla="*/ 15 h 834"/>
                <a:gd name="T72" fmla="*/ 256 w 616"/>
                <a:gd name="T73" fmla="*/ 15 h 834"/>
                <a:gd name="T74" fmla="*/ 266 w 616"/>
                <a:gd name="T75" fmla="*/ 0 h 834"/>
                <a:gd name="T76" fmla="*/ 297 w 616"/>
                <a:gd name="T77" fmla="*/ 0 h 834"/>
                <a:gd name="T78" fmla="*/ 297 w 616"/>
                <a:gd name="T79" fmla="*/ 41 h 834"/>
                <a:gd name="T80" fmla="*/ 297 w 616"/>
                <a:gd name="T81" fmla="*/ 109 h 834"/>
                <a:gd name="T82" fmla="*/ 397 w 616"/>
                <a:gd name="T83" fmla="*/ 292 h 834"/>
                <a:gd name="T84" fmla="*/ 402 w 616"/>
                <a:gd name="T85" fmla="*/ 354 h 834"/>
                <a:gd name="T86" fmla="*/ 443 w 616"/>
                <a:gd name="T87" fmla="*/ 359 h 834"/>
                <a:gd name="T88" fmla="*/ 480 w 616"/>
                <a:gd name="T89" fmla="*/ 385 h 834"/>
                <a:gd name="T90" fmla="*/ 480 w 616"/>
                <a:gd name="T91" fmla="*/ 417 h 834"/>
                <a:gd name="T92" fmla="*/ 470 w 616"/>
                <a:gd name="T93" fmla="*/ 458 h 834"/>
                <a:gd name="T94" fmla="*/ 470 w 616"/>
                <a:gd name="T95" fmla="*/ 467 h 834"/>
                <a:gd name="T96" fmla="*/ 470 w 616"/>
                <a:gd name="T97" fmla="*/ 474 h 834"/>
                <a:gd name="T98" fmla="*/ 470 w 616"/>
                <a:gd name="T99" fmla="*/ 492 h 834"/>
                <a:gd name="T100" fmla="*/ 470 w 616"/>
                <a:gd name="T101" fmla="*/ 499 h 834"/>
                <a:gd name="T102" fmla="*/ 471 w 616"/>
                <a:gd name="T103" fmla="*/ 502 h 834"/>
                <a:gd name="T104" fmla="*/ 471 w 616"/>
                <a:gd name="T105" fmla="*/ 504 h 834"/>
                <a:gd name="T106" fmla="*/ 471 w 616"/>
                <a:gd name="T107" fmla="*/ 508 h 834"/>
                <a:gd name="T108" fmla="*/ 473 w 616"/>
                <a:gd name="T109" fmla="*/ 525 h 834"/>
                <a:gd name="T110" fmla="*/ 473 w 616"/>
                <a:gd name="T111" fmla="*/ 527 h 834"/>
                <a:gd name="T112" fmla="*/ 475 w 616"/>
                <a:gd name="T113" fmla="*/ 531 h 834"/>
                <a:gd name="T114" fmla="*/ 532 w 616"/>
                <a:gd name="T115" fmla="*/ 594 h 834"/>
                <a:gd name="T116" fmla="*/ 608 w 616"/>
                <a:gd name="T117" fmla="*/ 635 h 834"/>
                <a:gd name="T118" fmla="*/ 616 w 616"/>
                <a:gd name="T119" fmla="*/ 667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16" h="834">
                  <a:moveTo>
                    <a:pt x="616" y="667"/>
                  </a:moveTo>
                  <a:cubicBezTo>
                    <a:pt x="616" y="667"/>
                    <a:pt x="543" y="834"/>
                    <a:pt x="537" y="834"/>
                  </a:cubicBezTo>
                  <a:cubicBezTo>
                    <a:pt x="532" y="834"/>
                    <a:pt x="449" y="797"/>
                    <a:pt x="449" y="797"/>
                  </a:cubicBezTo>
                  <a:cubicBezTo>
                    <a:pt x="397" y="808"/>
                    <a:pt x="397" y="808"/>
                    <a:pt x="397" y="808"/>
                  </a:cubicBezTo>
                  <a:cubicBezTo>
                    <a:pt x="365" y="792"/>
                    <a:pt x="365" y="792"/>
                    <a:pt x="365" y="792"/>
                  </a:cubicBezTo>
                  <a:cubicBezTo>
                    <a:pt x="318" y="797"/>
                    <a:pt x="318" y="797"/>
                    <a:pt x="318" y="797"/>
                  </a:cubicBezTo>
                  <a:cubicBezTo>
                    <a:pt x="308" y="756"/>
                    <a:pt x="308" y="756"/>
                    <a:pt x="308" y="756"/>
                  </a:cubicBezTo>
                  <a:cubicBezTo>
                    <a:pt x="287" y="730"/>
                    <a:pt x="287" y="730"/>
                    <a:pt x="287" y="730"/>
                  </a:cubicBezTo>
                  <a:cubicBezTo>
                    <a:pt x="240" y="724"/>
                    <a:pt x="240" y="724"/>
                    <a:pt x="240" y="724"/>
                  </a:cubicBezTo>
                  <a:cubicBezTo>
                    <a:pt x="198" y="756"/>
                    <a:pt x="198" y="756"/>
                    <a:pt x="198" y="756"/>
                  </a:cubicBezTo>
                  <a:cubicBezTo>
                    <a:pt x="110" y="724"/>
                    <a:pt x="110" y="724"/>
                    <a:pt x="110" y="724"/>
                  </a:cubicBezTo>
                  <a:cubicBezTo>
                    <a:pt x="78" y="724"/>
                    <a:pt x="78" y="724"/>
                    <a:pt x="78" y="724"/>
                  </a:cubicBezTo>
                  <a:cubicBezTo>
                    <a:pt x="47" y="672"/>
                    <a:pt x="47" y="672"/>
                    <a:pt x="47" y="672"/>
                  </a:cubicBezTo>
                  <a:cubicBezTo>
                    <a:pt x="63" y="657"/>
                    <a:pt x="63" y="657"/>
                    <a:pt x="63" y="657"/>
                  </a:cubicBezTo>
                  <a:cubicBezTo>
                    <a:pt x="157" y="605"/>
                    <a:pt x="157" y="605"/>
                    <a:pt x="157" y="605"/>
                  </a:cubicBezTo>
                  <a:cubicBezTo>
                    <a:pt x="114" y="570"/>
                    <a:pt x="114" y="570"/>
                    <a:pt x="114" y="570"/>
                  </a:cubicBezTo>
                  <a:cubicBezTo>
                    <a:pt x="104" y="563"/>
                    <a:pt x="104" y="563"/>
                    <a:pt x="104" y="563"/>
                  </a:cubicBezTo>
                  <a:cubicBezTo>
                    <a:pt x="104" y="526"/>
                    <a:pt x="104" y="526"/>
                    <a:pt x="104" y="526"/>
                  </a:cubicBezTo>
                  <a:cubicBezTo>
                    <a:pt x="47" y="490"/>
                    <a:pt x="47" y="490"/>
                    <a:pt x="47" y="490"/>
                  </a:cubicBezTo>
                  <a:cubicBezTo>
                    <a:pt x="52" y="464"/>
                    <a:pt x="52" y="464"/>
                    <a:pt x="52" y="464"/>
                  </a:cubicBezTo>
                  <a:cubicBezTo>
                    <a:pt x="31" y="443"/>
                    <a:pt x="31" y="443"/>
                    <a:pt x="31" y="443"/>
                  </a:cubicBezTo>
                  <a:cubicBezTo>
                    <a:pt x="52" y="422"/>
                    <a:pt x="52" y="422"/>
                    <a:pt x="52" y="422"/>
                  </a:cubicBezTo>
                  <a:cubicBezTo>
                    <a:pt x="73" y="443"/>
                    <a:pt x="73" y="443"/>
                    <a:pt x="73" y="443"/>
                  </a:cubicBezTo>
                  <a:cubicBezTo>
                    <a:pt x="84" y="417"/>
                    <a:pt x="84" y="417"/>
                    <a:pt x="84" y="417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1" y="312"/>
                    <a:pt x="21" y="312"/>
                    <a:pt x="21" y="312"/>
                  </a:cubicBezTo>
                  <a:cubicBezTo>
                    <a:pt x="31" y="281"/>
                    <a:pt x="31" y="281"/>
                    <a:pt x="31" y="281"/>
                  </a:cubicBezTo>
                  <a:cubicBezTo>
                    <a:pt x="5" y="234"/>
                    <a:pt x="5" y="234"/>
                    <a:pt x="5" y="234"/>
                  </a:cubicBezTo>
                  <a:cubicBezTo>
                    <a:pt x="11" y="198"/>
                    <a:pt x="11" y="198"/>
                    <a:pt x="11" y="198"/>
                  </a:cubicBezTo>
                  <a:cubicBezTo>
                    <a:pt x="73" y="203"/>
                    <a:pt x="73" y="203"/>
                    <a:pt x="73" y="203"/>
                  </a:cubicBezTo>
                  <a:cubicBezTo>
                    <a:pt x="131" y="166"/>
                    <a:pt x="131" y="166"/>
                    <a:pt x="131" y="166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51" y="5"/>
                    <a:pt x="151" y="5"/>
                    <a:pt x="151" y="5"/>
                  </a:cubicBezTo>
                  <a:cubicBezTo>
                    <a:pt x="151" y="5"/>
                    <a:pt x="193" y="15"/>
                    <a:pt x="198" y="15"/>
                  </a:cubicBezTo>
                  <a:cubicBezTo>
                    <a:pt x="256" y="15"/>
                    <a:pt x="256" y="15"/>
                    <a:pt x="256" y="15"/>
                  </a:cubicBezTo>
                  <a:cubicBezTo>
                    <a:pt x="256" y="15"/>
                    <a:pt x="261" y="0"/>
                    <a:pt x="266" y="0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297" y="41"/>
                    <a:pt x="297" y="41"/>
                    <a:pt x="297" y="41"/>
                  </a:cubicBezTo>
                  <a:cubicBezTo>
                    <a:pt x="297" y="41"/>
                    <a:pt x="292" y="104"/>
                    <a:pt x="297" y="109"/>
                  </a:cubicBezTo>
                  <a:cubicBezTo>
                    <a:pt x="303" y="114"/>
                    <a:pt x="397" y="292"/>
                    <a:pt x="397" y="292"/>
                  </a:cubicBezTo>
                  <a:cubicBezTo>
                    <a:pt x="402" y="354"/>
                    <a:pt x="402" y="354"/>
                    <a:pt x="402" y="354"/>
                  </a:cubicBezTo>
                  <a:cubicBezTo>
                    <a:pt x="402" y="354"/>
                    <a:pt x="438" y="359"/>
                    <a:pt x="443" y="359"/>
                  </a:cubicBezTo>
                  <a:cubicBezTo>
                    <a:pt x="449" y="359"/>
                    <a:pt x="480" y="385"/>
                    <a:pt x="480" y="385"/>
                  </a:cubicBezTo>
                  <a:cubicBezTo>
                    <a:pt x="480" y="417"/>
                    <a:pt x="480" y="417"/>
                    <a:pt x="480" y="417"/>
                  </a:cubicBezTo>
                  <a:cubicBezTo>
                    <a:pt x="470" y="458"/>
                    <a:pt x="470" y="458"/>
                    <a:pt x="470" y="458"/>
                  </a:cubicBezTo>
                  <a:cubicBezTo>
                    <a:pt x="470" y="458"/>
                    <a:pt x="470" y="462"/>
                    <a:pt x="470" y="467"/>
                  </a:cubicBezTo>
                  <a:cubicBezTo>
                    <a:pt x="470" y="469"/>
                    <a:pt x="470" y="471"/>
                    <a:pt x="470" y="474"/>
                  </a:cubicBezTo>
                  <a:cubicBezTo>
                    <a:pt x="470" y="479"/>
                    <a:pt x="470" y="486"/>
                    <a:pt x="470" y="492"/>
                  </a:cubicBezTo>
                  <a:cubicBezTo>
                    <a:pt x="470" y="494"/>
                    <a:pt x="470" y="497"/>
                    <a:pt x="470" y="499"/>
                  </a:cubicBezTo>
                  <a:cubicBezTo>
                    <a:pt x="471" y="500"/>
                    <a:pt x="471" y="501"/>
                    <a:pt x="471" y="502"/>
                  </a:cubicBezTo>
                  <a:cubicBezTo>
                    <a:pt x="471" y="502"/>
                    <a:pt x="471" y="503"/>
                    <a:pt x="471" y="504"/>
                  </a:cubicBezTo>
                  <a:cubicBezTo>
                    <a:pt x="471" y="505"/>
                    <a:pt x="471" y="506"/>
                    <a:pt x="471" y="508"/>
                  </a:cubicBezTo>
                  <a:cubicBezTo>
                    <a:pt x="471" y="514"/>
                    <a:pt x="472" y="521"/>
                    <a:pt x="473" y="525"/>
                  </a:cubicBezTo>
                  <a:cubicBezTo>
                    <a:pt x="473" y="526"/>
                    <a:pt x="473" y="526"/>
                    <a:pt x="473" y="527"/>
                  </a:cubicBezTo>
                  <a:cubicBezTo>
                    <a:pt x="474" y="529"/>
                    <a:pt x="474" y="531"/>
                    <a:pt x="475" y="531"/>
                  </a:cubicBezTo>
                  <a:cubicBezTo>
                    <a:pt x="480" y="537"/>
                    <a:pt x="532" y="594"/>
                    <a:pt x="532" y="594"/>
                  </a:cubicBezTo>
                  <a:cubicBezTo>
                    <a:pt x="608" y="635"/>
                    <a:pt x="608" y="635"/>
                    <a:pt x="608" y="635"/>
                  </a:cubicBezTo>
                  <a:lnTo>
                    <a:pt x="616" y="667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3" name="หนองคาย">
              <a:extLst>
                <a:ext uri="{FF2B5EF4-FFF2-40B4-BE49-F238E27FC236}">
                  <a16:creationId xmlns:a16="http://schemas.microsoft.com/office/drawing/2014/main" id="{AD333DD2-EFCD-46AD-83A9-E4BB22EF9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20996" y="1387145"/>
              <a:ext cx="490133" cy="265184"/>
            </a:xfrm>
            <a:custGeom>
              <a:avLst/>
              <a:gdLst>
                <a:gd name="T0" fmla="*/ 1190 w 1194"/>
                <a:gd name="T1" fmla="*/ 415 h 653"/>
                <a:gd name="T2" fmla="*/ 1179 w 1194"/>
                <a:gd name="T3" fmla="*/ 434 h 653"/>
                <a:gd name="T4" fmla="*/ 1106 w 1194"/>
                <a:gd name="T5" fmla="*/ 450 h 653"/>
                <a:gd name="T6" fmla="*/ 986 w 1194"/>
                <a:gd name="T7" fmla="*/ 413 h 653"/>
                <a:gd name="T8" fmla="*/ 892 w 1194"/>
                <a:gd name="T9" fmla="*/ 382 h 653"/>
                <a:gd name="T10" fmla="*/ 824 w 1194"/>
                <a:gd name="T11" fmla="*/ 372 h 653"/>
                <a:gd name="T12" fmla="*/ 798 w 1194"/>
                <a:gd name="T13" fmla="*/ 450 h 653"/>
                <a:gd name="T14" fmla="*/ 709 w 1194"/>
                <a:gd name="T15" fmla="*/ 419 h 653"/>
                <a:gd name="T16" fmla="*/ 704 w 1194"/>
                <a:gd name="T17" fmla="*/ 492 h 653"/>
                <a:gd name="T18" fmla="*/ 652 w 1194"/>
                <a:gd name="T19" fmla="*/ 570 h 653"/>
                <a:gd name="T20" fmla="*/ 574 w 1194"/>
                <a:gd name="T21" fmla="*/ 653 h 653"/>
                <a:gd name="T22" fmla="*/ 516 w 1194"/>
                <a:gd name="T23" fmla="*/ 653 h 653"/>
                <a:gd name="T24" fmla="*/ 485 w 1194"/>
                <a:gd name="T25" fmla="*/ 570 h 653"/>
                <a:gd name="T26" fmla="*/ 355 w 1194"/>
                <a:gd name="T27" fmla="*/ 512 h 653"/>
                <a:gd name="T28" fmla="*/ 292 w 1194"/>
                <a:gd name="T29" fmla="*/ 419 h 653"/>
                <a:gd name="T30" fmla="*/ 209 w 1194"/>
                <a:gd name="T31" fmla="*/ 346 h 653"/>
                <a:gd name="T32" fmla="*/ 83 w 1194"/>
                <a:gd name="T33" fmla="*/ 283 h 653"/>
                <a:gd name="T34" fmla="*/ 5 w 1194"/>
                <a:gd name="T35" fmla="*/ 222 h 653"/>
                <a:gd name="T36" fmla="*/ 0 w 1194"/>
                <a:gd name="T37" fmla="*/ 153 h 653"/>
                <a:gd name="T38" fmla="*/ 39 w 1194"/>
                <a:gd name="T39" fmla="*/ 80 h 653"/>
                <a:gd name="T40" fmla="*/ 61 w 1194"/>
                <a:gd name="T41" fmla="*/ 92 h 653"/>
                <a:gd name="T42" fmla="*/ 105 w 1194"/>
                <a:gd name="T43" fmla="*/ 144 h 653"/>
                <a:gd name="T44" fmla="*/ 205 w 1194"/>
                <a:gd name="T45" fmla="*/ 232 h 653"/>
                <a:gd name="T46" fmla="*/ 337 w 1194"/>
                <a:gd name="T47" fmla="*/ 308 h 653"/>
                <a:gd name="T48" fmla="*/ 489 w 1194"/>
                <a:gd name="T49" fmla="*/ 376 h 653"/>
                <a:gd name="T50" fmla="*/ 501 w 1194"/>
                <a:gd name="T51" fmla="*/ 432 h 653"/>
                <a:gd name="T52" fmla="*/ 561 w 1194"/>
                <a:gd name="T53" fmla="*/ 448 h 653"/>
                <a:gd name="T54" fmla="*/ 585 w 1194"/>
                <a:gd name="T55" fmla="*/ 396 h 653"/>
                <a:gd name="T56" fmla="*/ 629 w 1194"/>
                <a:gd name="T57" fmla="*/ 344 h 653"/>
                <a:gd name="T58" fmla="*/ 841 w 1194"/>
                <a:gd name="T59" fmla="*/ 308 h 653"/>
                <a:gd name="T60" fmla="*/ 893 w 1194"/>
                <a:gd name="T61" fmla="*/ 188 h 653"/>
                <a:gd name="T62" fmla="*/ 977 w 1194"/>
                <a:gd name="T63" fmla="*/ 40 h 653"/>
                <a:gd name="T64" fmla="*/ 1095 w 1194"/>
                <a:gd name="T65" fmla="*/ 1 h 653"/>
                <a:gd name="T66" fmla="*/ 1090 w 1194"/>
                <a:gd name="T67" fmla="*/ 48 h 653"/>
                <a:gd name="T68" fmla="*/ 1142 w 1194"/>
                <a:gd name="T69" fmla="*/ 137 h 653"/>
                <a:gd name="T70" fmla="*/ 1132 w 1194"/>
                <a:gd name="T71" fmla="*/ 246 h 653"/>
                <a:gd name="T72" fmla="*/ 1179 w 1194"/>
                <a:gd name="T73" fmla="*/ 252 h 653"/>
                <a:gd name="T74" fmla="*/ 1183 w 1194"/>
                <a:gd name="T75" fmla="*/ 290 h 653"/>
                <a:gd name="T76" fmla="*/ 1194 w 1194"/>
                <a:gd name="T77" fmla="*/ 398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94" h="653">
                  <a:moveTo>
                    <a:pt x="1194" y="398"/>
                  </a:moveTo>
                  <a:cubicBezTo>
                    <a:pt x="1194" y="400"/>
                    <a:pt x="1192" y="407"/>
                    <a:pt x="1190" y="415"/>
                  </a:cubicBezTo>
                  <a:cubicBezTo>
                    <a:pt x="1181" y="433"/>
                    <a:pt x="1181" y="433"/>
                    <a:pt x="1181" y="433"/>
                  </a:cubicBezTo>
                  <a:cubicBezTo>
                    <a:pt x="1180" y="434"/>
                    <a:pt x="1179" y="434"/>
                    <a:pt x="1179" y="434"/>
                  </a:cubicBezTo>
                  <a:cubicBezTo>
                    <a:pt x="1173" y="434"/>
                    <a:pt x="1153" y="408"/>
                    <a:pt x="1142" y="413"/>
                  </a:cubicBezTo>
                  <a:cubicBezTo>
                    <a:pt x="1132" y="419"/>
                    <a:pt x="1106" y="450"/>
                    <a:pt x="1106" y="450"/>
                  </a:cubicBezTo>
                  <a:cubicBezTo>
                    <a:pt x="1038" y="382"/>
                    <a:pt x="1038" y="382"/>
                    <a:pt x="1038" y="382"/>
                  </a:cubicBezTo>
                  <a:cubicBezTo>
                    <a:pt x="986" y="413"/>
                    <a:pt x="986" y="413"/>
                    <a:pt x="986" y="413"/>
                  </a:cubicBezTo>
                  <a:cubicBezTo>
                    <a:pt x="986" y="413"/>
                    <a:pt x="975" y="445"/>
                    <a:pt x="960" y="450"/>
                  </a:cubicBezTo>
                  <a:cubicBezTo>
                    <a:pt x="944" y="455"/>
                    <a:pt x="892" y="382"/>
                    <a:pt x="892" y="382"/>
                  </a:cubicBezTo>
                  <a:cubicBezTo>
                    <a:pt x="840" y="387"/>
                    <a:pt x="840" y="387"/>
                    <a:pt x="840" y="387"/>
                  </a:cubicBezTo>
                  <a:cubicBezTo>
                    <a:pt x="824" y="372"/>
                    <a:pt x="824" y="372"/>
                    <a:pt x="824" y="372"/>
                  </a:cubicBezTo>
                  <a:cubicBezTo>
                    <a:pt x="814" y="424"/>
                    <a:pt x="814" y="424"/>
                    <a:pt x="814" y="424"/>
                  </a:cubicBezTo>
                  <a:cubicBezTo>
                    <a:pt x="798" y="450"/>
                    <a:pt x="798" y="450"/>
                    <a:pt x="798" y="450"/>
                  </a:cubicBezTo>
                  <a:cubicBezTo>
                    <a:pt x="746" y="398"/>
                    <a:pt x="746" y="398"/>
                    <a:pt x="746" y="398"/>
                  </a:cubicBezTo>
                  <a:cubicBezTo>
                    <a:pt x="709" y="419"/>
                    <a:pt x="709" y="419"/>
                    <a:pt x="709" y="419"/>
                  </a:cubicBezTo>
                  <a:cubicBezTo>
                    <a:pt x="683" y="466"/>
                    <a:pt x="683" y="466"/>
                    <a:pt x="683" y="466"/>
                  </a:cubicBezTo>
                  <a:cubicBezTo>
                    <a:pt x="704" y="492"/>
                    <a:pt x="704" y="492"/>
                    <a:pt x="704" y="492"/>
                  </a:cubicBezTo>
                  <a:cubicBezTo>
                    <a:pt x="683" y="570"/>
                    <a:pt x="683" y="570"/>
                    <a:pt x="683" y="570"/>
                  </a:cubicBezTo>
                  <a:cubicBezTo>
                    <a:pt x="652" y="570"/>
                    <a:pt x="652" y="570"/>
                    <a:pt x="652" y="570"/>
                  </a:cubicBezTo>
                  <a:cubicBezTo>
                    <a:pt x="631" y="627"/>
                    <a:pt x="631" y="627"/>
                    <a:pt x="631" y="627"/>
                  </a:cubicBezTo>
                  <a:cubicBezTo>
                    <a:pt x="574" y="653"/>
                    <a:pt x="574" y="653"/>
                    <a:pt x="574" y="653"/>
                  </a:cubicBezTo>
                  <a:cubicBezTo>
                    <a:pt x="553" y="638"/>
                    <a:pt x="553" y="638"/>
                    <a:pt x="553" y="638"/>
                  </a:cubicBezTo>
                  <a:cubicBezTo>
                    <a:pt x="553" y="638"/>
                    <a:pt x="522" y="653"/>
                    <a:pt x="516" y="653"/>
                  </a:cubicBezTo>
                  <a:cubicBezTo>
                    <a:pt x="511" y="653"/>
                    <a:pt x="464" y="632"/>
                    <a:pt x="464" y="632"/>
                  </a:cubicBezTo>
                  <a:cubicBezTo>
                    <a:pt x="485" y="570"/>
                    <a:pt x="485" y="570"/>
                    <a:pt x="485" y="570"/>
                  </a:cubicBezTo>
                  <a:cubicBezTo>
                    <a:pt x="422" y="518"/>
                    <a:pt x="422" y="518"/>
                    <a:pt x="422" y="518"/>
                  </a:cubicBezTo>
                  <a:cubicBezTo>
                    <a:pt x="355" y="512"/>
                    <a:pt x="355" y="512"/>
                    <a:pt x="355" y="512"/>
                  </a:cubicBezTo>
                  <a:cubicBezTo>
                    <a:pt x="334" y="450"/>
                    <a:pt x="334" y="450"/>
                    <a:pt x="334" y="450"/>
                  </a:cubicBezTo>
                  <a:cubicBezTo>
                    <a:pt x="292" y="419"/>
                    <a:pt x="292" y="419"/>
                    <a:pt x="292" y="419"/>
                  </a:cubicBezTo>
                  <a:cubicBezTo>
                    <a:pt x="292" y="382"/>
                    <a:pt x="292" y="382"/>
                    <a:pt x="292" y="382"/>
                  </a:cubicBezTo>
                  <a:cubicBezTo>
                    <a:pt x="209" y="346"/>
                    <a:pt x="209" y="346"/>
                    <a:pt x="209" y="346"/>
                  </a:cubicBezTo>
                  <a:cubicBezTo>
                    <a:pt x="151" y="273"/>
                    <a:pt x="151" y="273"/>
                    <a:pt x="151" y="273"/>
                  </a:cubicBezTo>
                  <a:cubicBezTo>
                    <a:pt x="83" y="283"/>
                    <a:pt x="83" y="283"/>
                    <a:pt x="83" y="283"/>
                  </a:cubicBezTo>
                  <a:cubicBezTo>
                    <a:pt x="36" y="231"/>
                    <a:pt x="36" y="231"/>
                    <a:pt x="36" y="231"/>
                  </a:cubicBezTo>
                  <a:cubicBezTo>
                    <a:pt x="5" y="222"/>
                    <a:pt x="5" y="222"/>
                    <a:pt x="5" y="222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42" y="132"/>
                    <a:pt x="42" y="132"/>
                    <a:pt x="42" y="132"/>
                  </a:cubicBezTo>
                  <a:cubicBezTo>
                    <a:pt x="39" y="80"/>
                    <a:pt x="39" y="80"/>
                    <a:pt x="39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05" y="144"/>
                    <a:pt x="105" y="144"/>
                    <a:pt x="105" y="144"/>
                  </a:cubicBezTo>
                  <a:cubicBezTo>
                    <a:pt x="110" y="148"/>
                    <a:pt x="110" y="148"/>
                    <a:pt x="110" y="148"/>
                  </a:cubicBezTo>
                  <a:cubicBezTo>
                    <a:pt x="205" y="232"/>
                    <a:pt x="205" y="232"/>
                    <a:pt x="205" y="232"/>
                  </a:cubicBezTo>
                  <a:cubicBezTo>
                    <a:pt x="257" y="240"/>
                    <a:pt x="257" y="240"/>
                    <a:pt x="257" y="240"/>
                  </a:cubicBezTo>
                  <a:cubicBezTo>
                    <a:pt x="337" y="308"/>
                    <a:pt x="337" y="308"/>
                    <a:pt x="337" y="308"/>
                  </a:cubicBezTo>
                  <a:cubicBezTo>
                    <a:pt x="489" y="328"/>
                    <a:pt x="489" y="328"/>
                    <a:pt x="489" y="328"/>
                  </a:cubicBezTo>
                  <a:cubicBezTo>
                    <a:pt x="489" y="376"/>
                    <a:pt x="489" y="376"/>
                    <a:pt x="489" y="376"/>
                  </a:cubicBezTo>
                  <a:cubicBezTo>
                    <a:pt x="461" y="432"/>
                    <a:pt x="461" y="432"/>
                    <a:pt x="461" y="432"/>
                  </a:cubicBezTo>
                  <a:cubicBezTo>
                    <a:pt x="501" y="432"/>
                    <a:pt x="501" y="432"/>
                    <a:pt x="501" y="432"/>
                  </a:cubicBezTo>
                  <a:cubicBezTo>
                    <a:pt x="537" y="468"/>
                    <a:pt x="537" y="468"/>
                    <a:pt x="537" y="468"/>
                  </a:cubicBezTo>
                  <a:cubicBezTo>
                    <a:pt x="561" y="448"/>
                    <a:pt x="561" y="448"/>
                    <a:pt x="561" y="448"/>
                  </a:cubicBezTo>
                  <a:cubicBezTo>
                    <a:pt x="545" y="416"/>
                    <a:pt x="545" y="416"/>
                    <a:pt x="545" y="416"/>
                  </a:cubicBezTo>
                  <a:cubicBezTo>
                    <a:pt x="585" y="396"/>
                    <a:pt x="585" y="396"/>
                    <a:pt x="585" y="396"/>
                  </a:cubicBezTo>
                  <a:cubicBezTo>
                    <a:pt x="617" y="376"/>
                    <a:pt x="617" y="376"/>
                    <a:pt x="617" y="376"/>
                  </a:cubicBezTo>
                  <a:cubicBezTo>
                    <a:pt x="629" y="344"/>
                    <a:pt x="629" y="344"/>
                    <a:pt x="629" y="344"/>
                  </a:cubicBezTo>
                  <a:cubicBezTo>
                    <a:pt x="781" y="276"/>
                    <a:pt x="781" y="276"/>
                    <a:pt x="781" y="276"/>
                  </a:cubicBezTo>
                  <a:cubicBezTo>
                    <a:pt x="841" y="308"/>
                    <a:pt x="841" y="308"/>
                    <a:pt x="841" y="308"/>
                  </a:cubicBezTo>
                  <a:cubicBezTo>
                    <a:pt x="893" y="268"/>
                    <a:pt x="893" y="268"/>
                    <a:pt x="893" y="268"/>
                  </a:cubicBezTo>
                  <a:cubicBezTo>
                    <a:pt x="893" y="188"/>
                    <a:pt x="893" y="188"/>
                    <a:pt x="893" y="188"/>
                  </a:cubicBezTo>
                  <a:cubicBezTo>
                    <a:pt x="957" y="120"/>
                    <a:pt x="957" y="120"/>
                    <a:pt x="957" y="120"/>
                  </a:cubicBezTo>
                  <a:cubicBezTo>
                    <a:pt x="977" y="40"/>
                    <a:pt x="977" y="40"/>
                    <a:pt x="977" y="40"/>
                  </a:cubicBezTo>
                  <a:cubicBezTo>
                    <a:pt x="1092" y="0"/>
                    <a:pt x="1092" y="0"/>
                    <a:pt x="1092" y="0"/>
                  </a:cubicBezTo>
                  <a:cubicBezTo>
                    <a:pt x="1095" y="1"/>
                    <a:pt x="1095" y="1"/>
                    <a:pt x="1095" y="1"/>
                  </a:cubicBezTo>
                  <a:cubicBezTo>
                    <a:pt x="1048" y="38"/>
                    <a:pt x="1048" y="38"/>
                    <a:pt x="1048" y="38"/>
                  </a:cubicBezTo>
                  <a:cubicBezTo>
                    <a:pt x="1090" y="48"/>
                    <a:pt x="1090" y="48"/>
                    <a:pt x="1090" y="48"/>
                  </a:cubicBezTo>
                  <a:cubicBezTo>
                    <a:pt x="1137" y="100"/>
                    <a:pt x="1137" y="100"/>
                    <a:pt x="1137" y="100"/>
                  </a:cubicBezTo>
                  <a:cubicBezTo>
                    <a:pt x="1142" y="137"/>
                    <a:pt x="1142" y="137"/>
                    <a:pt x="1142" y="137"/>
                  </a:cubicBezTo>
                  <a:cubicBezTo>
                    <a:pt x="1106" y="168"/>
                    <a:pt x="1106" y="168"/>
                    <a:pt x="1106" y="168"/>
                  </a:cubicBezTo>
                  <a:cubicBezTo>
                    <a:pt x="1132" y="246"/>
                    <a:pt x="1132" y="246"/>
                    <a:pt x="1132" y="246"/>
                  </a:cubicBezTo>
                  <a:cubicBezTo>
                    <a:pt x="1162" y="250"/>
                    <a:pt x="1162" y="250"/>
                    <a:pt x="1162" y="250"/>
                  </a:cubicBezTo>
                  <a:cubicBezTo>
                    <a:pt x="1179" y="252"/>
                    <a:pt x="1179" y="252"/>
                    <a:pt x="1179" y="252"/>
                  </a:cubicBezTo>
                  <a:cubicBezTo>
                    <a:pt x="1179" y="288"/>
                    <a:pt x="1179" y="288"/>
                    <a:pt x="1179" y="288"/>
                  </a:cubicBezTo>
                  <a:cubicBezTo>
                    <a:pt x="1183" y="290"/>
                    <a:pt x="1183" y="290"/>
                    <a:pt x="1183" y="290"/>
                  </a:cubicBezTo>
                  <a:cubicBezTo>
                    <a:pt x="1179" y="304"/>
                    <a:pt x="1179" y="304"/>
                    <a:pt x="1179" y="304"/>
                  </a:cubicBezTo>
                  <a:cubicBezTo>
                    <a:pt x="1179" y="304"/>
                    <a:pt x="1194" y="393"/>
                    <a:pt x="1194" y="398"/>
                  </a:cubicBezTo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4" name="ศรีสะเกษ">
              <a:extLst>
                <a:ext uri="{FF2B5EF4-FFF2-40B4-BE49-F238E27FC236}">
                  <a16:creationId xmlns:a16="http://schemas.microsoft.com/office/drawing/2014/main" id="{B467691D-59CA-403C-9C9E-439091C12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88529" y="2418618"/>
              <a:ext cx="341996" cy="457213"/>
            </a:xfrm>
            <a:custGeom>
              <a:avLst/>
              <a:gdLst>
                <a:gd name="T0" fmla="*/ 803 w 835"/>
                <a:gd name="T1" fmla="*/ 918 h 1123"/>
                <a:gd name="T2" fmla="*/ 819 w 835"/>
                <a:gd name="T3" fmla="*/ 1017 h 1123"/>
                <a:gd name="T4" fmla="*/ 766 w 835"/>
                <a:gd name="T5" fmla="*/ 1047 h 1123"/>
                <a:gd name="T6" fmla="*/ 698 w 835"/>
                <a:gd name="T7" fmla="*/ 1043 h 1123"/>
                <a:gd name="T8" fmla="*/ 622 w 835"/>
                <a:gd name="T9" fmla="*/ 1055 h 1123"/>
                <a:gd name="T10" fmla="*/ 562 w 835"/>
                <a:gd name="T11" fmla="*/ 1115 h 1123"/>
                <a:gd name="T12" fmla="*/ 494 w 835"/>
                <a:gd name="T13" fmla="*/ 1115 h 1123"/>
                <a:gd name="T14" fmla="*/ 382 w 835"/>
                <a:gd name="T15" fmla="*/ 1095 h 1123"/>
                <a:gd name="T16" fmla="*/ 290 w 835"/>
                <a:gd name="T17" fmla="*/ 1095 h 1123"/>
                <a:gd name="T18" fmla="*/ 246 w 835"/>
                <a:gd name="T19" fmla="*/ 1079 h 1123"/>
                <a:gd name="T20" fmla="*/ 206 w 835"/>
                <a:gd name="T21" fmla="*/ 1087 h 1123"/>
                <a:gd name="T22" fmla="*/ 154 w 835"/>
                <a:gd name="T23" fmla="*/ 1123 h 1123"/>
                <a:gd name="T24" fmla="*/ 120 w 835"/>
                <a:gd name="T25" fmla="*/ 1085 h 1123"/>
                <a:gd name="T26" fmla="*/ 110 w 835"/>
                <a:gd name="T27" fmla="*/ 970 h 1123"/>
                <a:gd name="T28" fmla="*/ 131 w 835"/>
                <a:gd name="T29" fmla="*/ 902 h 1123"/>
                <a:gd name="T30" fmla="*/ 78 w 835"/>
                <a:gd name="T31" fmla="*/ 777 h 1123"/>
                <a:gd name="T32" fmla="*/ 0 w 835"/>
                <a:gd name="T33" fmla="*/ 683 h 1123"/>
                <a:gd name="T34" fmla="*/ 58 w 835"/>
                <a:gd name="T35" fmla="*/ 563 h 1123"/>
                <a:gd name="T36" fmla="*/ 73 w 835"/>
                <a:gd name="T37" fmla="*/ 417 h 1123"/>
                <a:gd name="T38" fmla="*/ 58 w 835"/>
                <a:gd name="T39" fmla="*/ 313 h 1123"/>
                <a:gd name="T40" fmla="*/ 167 w 835"/>
                <a:gd name="T41" fmla="*/ 187 h 1123"/>
                <a:gd name="T42" fmla="*/ 99 w 835"/>
                <a:gd name="T43" fmla="*/ 151 h 1123"/>
                <a:gd name="T44" fmla="*/ 73 w 835"/>
                <a:gd name="T45" fmla="*/ 141 h 1123"/>
                <a:gd name="T46" fmla="*/ 84 w 835"/>
                <a:gd name="T47" fmla="*/ 109 h 1123"/>
                <a:gd name="T48" fmla="*/ 157 w 835"/>
                <a:gd name="T49" fmla="*/ 21 h 1123"/>
                <a:gd name="T50" fmla="*/ 192 w 835"/>
                <a:gd name="T51" fmla="*/ 7 h 1123"/>
                <a:gd name="T52" fmla="*/ 198 w 835"/>
                <a:gd name="T53" fmla="*/ 52 h 1123"/>
                <a:gd name="T54" fmla="*/ 292 w 835"/>
                <a:gd name="T55" fmla="*/ 135 h 1123"/>
                <a:gd name="T56" fmla="*/ 386 w 835"/>
                <a:gd name="T57" fmla="*/ 214 h 1123"/>
                <a:gd name="T58" fmla="*/ 428 w 835"/>
                <a:gd name="T59" fmla="*/ 250 h 1123"/>
                <a:gd name="T60" fmla="*/ 444 w 835"/>
                <a:gd name="T61" fmla="*/ 255 h 1123"/>
                <a:gd name="T62" fmla="*/ 584 w 835"/>
                <a:gd name="T63" fmla="*/ 297 h 1123"/>
                <a:gd name="T64" fmla="*/ 702 w 835"/>
                <a:gd name="T65" fmla="*/ 332 h 1123"/>
                <a:gd name="T66" fmla="*/ 715 w 835"/>
                <a:gd name="T67" fmla="*/ 386 h 1123"/>
                <a:gd name="T68" fmla="*/ 689 w 835"/>
                <a:gd name="T69" fmla="*/ 459 h 1123"/>
                <a:gd name="T70" fmla="*/ 694 w 835"/>
                <a:gd name="T71" fmla="*/ 568 h 1123"/>
                <a:gd name="T72" fmla="*/ 809 w 835"/>
                <a:gd name="T73" fmla="*/ 641 h 1123"/>
                <a:gd name="T74" fmla="*/ 835 w 835"/>
                <a:gd name="T75" fmla="*/ 782 h 1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35" h="1123">
                  <a:moveTo>
                    <a:pt x="835" y="834"/>
                  </a:moveTo>
                  <a:cubicBezTo>
                    <a:pt x="803" y="918"/>
                    <a:pt x="803" y="918"/>
                    <a:pt x="803" y="918"/>
                  </a:cubicBezTo>
                  <a:cubicBezTo>
                    <a:pt x="835" y="959"/>
                    <a:pt x="835" y="959"/>
                    <a:pt x="835" y="959"/>
                  </a:cubicBezTo>
                  <a:cubicBezTo>
                    <a:pt x="819" y="1017"/>
                    <a:pt x="819" y="1017"/>
                    <a:pt x="819" y="1017"/>
                  </a:cubicBezTo>
                  <a:cubicBezTo>
                    <a:pt x="824" y="1043"/>
                    <a:pt x="824" y="1043"/>
                    <a:pt x="824" y="1043"/>
                  </a:cubicBezTo>
                  <a:cubicBezTo>
                    <a:pt x="766" y="1047"/>
                    <a:pt x="766" y="1047"/>
                    <a:pt x="766" y="1047"/>
                  </a:cubicBezTo>
                  <a:cubicBezTo>
                    <a:pt x="766" y="1047"/>
                    <a:pt x="730" y="1071"/>
                    <a:pt x="730" y="1067"/>
                  </a:cubicBezTo>
                  <a:cubicBezTo>
                    <a:pt x="730" y="1063"/>
                    <a:pt x="698" y="1043"/>
                    <a:pt x="698" y="1043"/>
                  </a:cubicBezTo>
                  <a:cubicBezTo>
                    <a:pt x="698" y="1043"/>
                    <a:pt x="678" y="1067"/>
                    <a:pt x="674" y="1067"/>
                  </a:cubicBezTo>
                  <a:cubicBezTo>
                    <a:pt x="670" y="1067"/>
                    <a:pt x="622" y="1055"/>
                    <a:pt x="622" y="1055"/>
                  </a:cubicBezTo>
                  <a:cubicBezTo>
                    <a:pt x="594" y="1115"/>
                    <a:pt x="594" y="1115"/>
                    <a:pt x="594" y="1115"/>
                  </a:cubicBezTo>
                  <a:cubicBezTo>
                    <a:pt x="594" y="1115"/>
                    <a:pt x="566" y="1119"/>
                    <a:pt x="562" y="1115"/>
                  </a:cubicBezTo>
                  <a:cubicBezTo>
                    <a:pt x="558" y="1111"/>
                    <a:pt x="522" y="1079"/>
                    <a:pt x="522" y="1079"/>
                  </a:cubicBezTo>
                  <a:cubicBezTo>
                    <a:pt x="494" y="1115"/>
                    <a:pt x="494" y="1115"/>
                    <a:pt x="494" y="1115"/>
                  </a:cubicBezTo>
                  <a:cubicBezTo>
                    <a:pt x="458" y="1095"/>
                    <a:pt x="458" y="1095"/>
                    <a:pt x="458" y="1095"/>
                  </a:cubicBezTo>
                  <a:cubicBezTo>
                    <a:pt x="382" y="1095"/>
                    <a:pt x="382" y="1095"/>
                    <a:pt x="382" y="1095"/>
                  </a:cubicBezTo>
                  <a:cubicBezTo>
                    <a:pt x="326" y="1059"/>
                    <a:pt x="326" y="1059"/>
                    <a:pt x="326" y="1059"/>
                  </a:cubicBezTo>
                  <a:cubicBezTo>
                    <a:pt x="290" y="1095"/>
                    <a:pt x="290" y="1095"/>
                    <a:pt x="290" y="1095"/>
                  </a:cubicBezTo>
                  <a:cubicBezTo>
                    <a:pt x="259" y="1083"/>
                    <a:pt x="259" y="1083"/>
                    <a:pt x="259" y="1083"/>
                  </a:cubicBezTo>
                  <a:cubicBezTo>
                    <a:pt x="246" y="1079"/>
                    <a:pt x="246" y="1079"/>
                    <a:pt x="246" y="1079"/>
                  </a:cubicBezTo>
                  <a:cubicBezTo>
                    <a:pt x="222" y="1111"/>
                    <a:pt x="222" y="1111"/>
                    <a:pt x="222" y="1111"/>
                  </a:cubicBezTo>
                  <a:cubicBezTo>
                    <a:pt x="206" y="1087"/>
                    <a:pt x="206" y="1087"/>
                    <a:pt x="206" y="1087"/>
                  </a:cubicBezTo>
                  <a:cubicBezTo>
                    <a:pt x="178" y="1087"/>
                    <a:pt x="178" y="1087"/>
                    <a:pt x="178" y="1087"/>
                  </a:cubicBezTo>
                  <a:cubicBezTo>
                    <a:pt x="154" y="1123"/>
                    <a:pt x="154" y="1123"/>
                    <a:pt x="154" y="1123"/>
                  </a:cubicBezTo>
                  <a:cubicBezTo>
                    <a:pt x="128" y="1123"/>
                    <a:pt x="128" y="1123"/>
                    <a:pt x="128" y="1123"/>
                  </a:cubicBezTo>
                  <a:cubicBezTo>
                    <a:pt x="120" y="1085"/>
                    <a:pt x="120" y="1085"/>
                    <a:pt x="120" y="1085"/>
                  </a:cubicBezTo>
                  <a:cubicBezTo>
                    <a:pt x="131" y="996"/>
                    <a:pt x="131" y="996"/>
                    <a:pt x="131" y="996"/>
                  </a:cubicBezTo>
                  <a:cubicBezTo>
                    <a:pt x="110" y="970"/>
                    <a:pt x="110" y="970"/>
                    <a:pt x="110" y="970"/>
                  </a:cubicBezTo>
                  <a:cubicBezTo>
                    <a:pt x="110" y="928"/>
                    <a:pt x="110" y="928"/>
                    <a:pt x="110" y="928"/>
                  </a:cubicBezTo>
                  <a:cubicBezTo>
                    <a:pt x="131" y="902"/>
                    <a:pt x="131" y="902"/>
                    <a:pt x="131" y="902"/>
                  </a:cubicBezTo>
                  <a:cubicBezTo>
                    <a:pt x="131" y="813"/>
                    <a:pt x="131" y="813"/>
                    <a:pt x="131" y="813"/>
                  </a:cubicBezTo>
                  <a:cubicBezTo>
                    <a:pt x="78" y="777"/>
                    <a:pt x="78" y="777"/>
                    <a:pt x="78" y="777"/>
                  </a:cubicBezTo>
                  <a:cubicBezTo>
                    <a:pt x="78" y="714"/>
                    <a:pt x="78" y="714"/>
                    <a:pt x="78" y="714"/>
                  </a:cubicBezTo>
                  <a:cubicBezTo>
                    <a:pt x="0" y="683"/>
                    <a:pt x="0" y="683"/>
                    <a:pt x="0" y="683"/>
                  </a:cubicBezTo>
                  <a:cubicBezTo>
                    <a:pt x="0" y="652"/>
                    <a:pt x="0" y="652"/>
                    <a:pt x="0" y="652"/>
                  </a:cubicBezTo>
                  <a:cubicBezTo>
                    <a:pt x="58" y="563"/>
                    <a:pt x="58" y="563"/>
                    <a:pt x="58" y="563"/>
                  </a:cubicBezTo>
                  <a:cubicBezTo>
                    <a:pt x="94" y="459"/>
                    <a:pt x="94" y="459"/>
                    <a:pt x="94" y="459"/>
                  </a:cubicBezTo>
                  <a:cubicBezTo>
                    <a:pt x="73" y="417"/>
                    <a:pt x="73" y="417"/>
                    <a:pt x="73" y="417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58" y="313"/>
                    <a:pt x="58" y="313"/>
                    <a:pt x="58" y="313"/>
                  </a:cubicBezTo>
                  <a:cubicBezTo>
                    <a:pt x="105" y="219"/>
                    <a:pt x="105" y="219"/>
                    <a:pt x="105" y="219"/>
                  </a:cubicBezTo>
                  <a:cubicBezTo>
                    <a:pt x="167" y="187"/>
                    <a:pt x="167" y="187"/>
                    <a:pt x="167" y="187"/>
                  </a:cubicBezTo>
                  <a:cubicBezTo>
                    <a:pt x="167" y="187"/>
                    <a:pt x="141" y="151"/>
                    <a:pt x="131" y="151"/>
                  </a:cubicBezTo>
                  <a:cubicBezTo>
                    <a:pt x="99" y="151"/>
                    <a:pt x="99" y="151"/>
                    <a:pt x="99" y="151"/>
                  </a:cubicBezTo>
                  <a:cubicBezTo>
                    <a:pt x="84" y="161"/>
                    <a:pt x="84" y="161"/>
                    <a:pt x="84" y="161"/>
                  </a:cubicBezTo>
                  <a:cubicBezTo>
                    <a:pt x="73" y="141"/>
                    <a:pt x="73" y="141"/>
                    <a:pt x="73" y="141"/>
                  </a:cubicBezTo>
                  <a:cubicBezTo>
                    <a:pt x="75" y="136"/>
                    <a:pt x="75" y="136"/>
                    <a:pt x="75" y="136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124" y="60"/>
                    <a:pt x="124" y="60"/>
                    <a:pt x="124" y="60"/>
                  </a:cubicBezTo>
                  <a:cubicBezTo>
                    <a:pt x="157" y="21"/>
                    <a:pt x="157" y="21"/>
                    <a:pt x="157" y="21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2" y="7"/>
                    <a:pt x="192" y="7"/>
                    <a:pt x="192" y="7"/>
                  </a:cubicBezTo>
                  <a:cubicBezTo>
                    <a:pt x="198" y="21"/>
                    <a:pt x="198" y="21"/>
                    <a:pt x="198" y="21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44" y="92"/>
                    <a:pt x="244" y="92"/>
                    <a:pt x="244" y="92"/>
                  </a:cubicBezTo>
                  <a:cubicBezTo>
                    <a:pt x="292" y="135"/>
                    <a:pt x="292" y="135"/>
                    <a:pt x="292" y="135"/>
                  </a:cubicBezTo>
                  <a:cubicBezTo>
                    <a:pt x="298" y="177"/>
                    <a:pt x="298" y="177"/>
                    <a:pt x="298" y="177"/>
                  </a:cubicBezTo>
                  <a:cubicBezTo>
                    <a:pt x="386" y="214"/>
                    <a:pt x="386" y="214"/>
                    <a:pt x="386" y="214"/>
                  </a:cubicBezTo>
                  <a:cubicBezTo>
                    <a:pt x="417" y="214"/>
                    <a:pt x="417" y="214"/>
                    <a:pt x="417" y="214"/>
                  </a:cubicBezTo>
                  <a:cubicBezTo>
                    <a:pt x="428" y="250"/>
                    <a:pt x="428" y="250"/>
                    <a:pt x="428" y="250"/>
                  </a:cubicBezTo>
                  <a:cubicBezTo>
                    <a:pt x="444" y="252"/>
                    <a:pt x="444" y="252"/>
                    <a:pt x="444" y="252"/>
                  </a:cubicBezTo>
                  <a:cubicBezTo>
                    <a:pt x="444" y="255"/>
                    <a:pt x="444" y="255"/>
                    <a:pt x="444" y="255"/>
                  </a:cubicBezTo>
                  <a:cubicBezTo>
                    <a:pt x="506" y="287"/>
                    <a:pt x="506" y="287"/>
                    <a:pt x="506" y="287"/>
                  </a:cubicBezTo>
                  <a:cubicBezTo>
                    <a:pt x="584" y="297"/>
                    <a:pt x="584" y="297"/>
                    <a:pt x="584" y="297"/>
                  </a:cubicBezTo>
                  <a:cubicBezTo>
                    <a:pt x="652" y="297"/>
                    <a:pt x="652" y="297"/>
                    <a:pt x="652" y="297"/>
                  </a:cubicBezTo>
                  <a:cubicBezTo>
                    <a:pt x="702" y="332"/>
                    <a:pt x="702" y="332"/>
                    <a:pt x="702" y="332"/>
                  </a:cubicBezTo>
                  <a:cubicBezTo>
                    <a:pt x="704" y="334"/>
                    <a:pt x="704" y="334"/>
                    <a:pt x="704" y="334"/>
                  </a:cubicBezTo>
                  <a:cubicBezTo>
                    <a:pt x="715" y="386"/>
                    <a:pt x="715" y="386"/>
                    <a:pt x="715" y="386"/>
                  </a:cubicBezTo>
                  <a:cubicBezTo>
                    <a:pt x="673" y="417"/>
                    <a:pt x="673" y="417"/>
                    <a:pt x="673" y="417"/>
                  </a:cubicBezTo>
                  <a:cubicBezTo>
                    <a:pt x="673" y="417"/>
                    <a:pt x="689" y="453"/>
                    <a:pt x="689" y="459"/>
                  </a:cubicBezTo>
                  <a:cubicBezTo>
                    <a:pt x="689" y="464"/>
                    <a:pt x="673" y="490"/>
                    <a:pt x="673" y="490"/>
                  </a:cubicBezTo>
                  <a:cubicBezTo>
                    <a:pt x="694" y="568"/>
                    <a:pt x="694" y="568"/>
                    <a:pt x="694" y="568"/>
                  </a:cubicBezTo>
                  <a:cubicBezTo>
                    <a:pt x="756" y="589"/>
                    <a:pt x="756" y="589"/>
                    <a:pt x="756" y="589"/>
                  </a:cubicBezTo>
                  <a:cubicBezTo>
                    <a:pt x="809" y="641"/>
                    <a:pt x="809" y="641"/>
                    <a:pt x="809" y="641"/>
                  </a:cubicBezTo>
                  <a:cubicBezTo>
                    <a:pt x="793" y="714"/>
                    <a:pt x="793" y="714"/>
                    <a:pt x="793" y="714"/>
                  </a:cubicBezTo>
                  <a:cubicBezTo>
                    <a:pt x="793" y="714"/>
                    <a:pt x="835" y="777"/>
                    <a:pt x="835" y="782"/>
                  </a:cubicBezTo>
                  <a:lnTo>
                    <a:pt x="835" y="834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5" name="สุรินทร์">
              <a:extLst>
                <a:ext uri="{FF2B5EF4-FFF2-40B4-BE49-F238E27FC236}">
                  <a16:creationId xmlns:a16="http://schemas.microsoft.com/office/drawing/2014/main" id="{FF656B4E-C7A1-48D4-AA49-2F25BFB8A0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7740" y="2451538"/>
              <a:ext cx="358455" cy="431609"/>
            </a:xfrm>
            <a:custGeom>
              <a:avLst/>
              <a:gdLst>
                <a:gd name="T0" fmla="*/ 840 w 876"/>
                <a:gd name="T1" fmla="*/ 731 h 1057"/>
                <a:gd name="T2" fmla="*/ 819 w 876"/>
                <a:gd name="T3" fmla="*/ 846 h 1057"/>
                <a:gd name="T4" fmla="*/ 840 w 876"/>
                <a:gd name="T5" fmla="*/ 914 h 1057"/>
                <a:gd name="T6" fmla="*/ 837 w 876"/>
                <a:gd name="T7" fmla="*/ 1041 h 1057"/>
                <a:gd name="T8" fmla="*/ 787 w 876"/>
                <a:gd name="T9" fmla="*/ 1021 h 1057"/>
                <a:gd name="T10" fmla="*/ 743 w 876"/>
                <a:gd name="T11" fmla="*/ 1029 h 1057"/>
                <a:gd name="T12" fmla="*/ 699 w 876"/>
                <a:gd name="T13" fmla="*/ 1045 h 1057"/>
                <a:gd name="T14" fmla="*/ 655 w 876"/>
                <a:gd name="T15" fmla="*/ 1025 h 1057"/>
                <a:gd name="T16" fmla="*/ 567 w 876"/>
                <a:gd name="T17" fmla="*/ 1001 h 1057"/>
                <a:gd name="T18" fmla="*/ 547 w 876"/>
                <a:gd name="T19" fmla="*/ 1009 h 1057"/>
                <a:gd name="T20" fmla="*/ 531 w 876"/>
                <a:gd name="T21" fmla="*/ 957 h 1057"/>
                <a:gd name="T22" fmla="*/ 483 w 876"/>
                <a:gd name="T23" fmla="*/ 961 h 1057"/>
                <a:gd name="T24" fmla="*/ 447 w 876"/>
                <a:gd name="T25" fmla="*/ 985 h 1057"/>
                <a:gd name="T26" fmla="*/ 431 w 876"/>
                <a:gd name="T27" fmla="*/ 965 h 1057"/>
                <a:gd name="T28" fmla="*/ 379 w 876"/>
                <a:gd name="T29" fmla="*/ 989 h 1057"/>
                <a:gd name="T30" fmla="*/ 323 w 876"/>
                <a:gd name="T31" fmla="*/ 1017 h 1057"/>
                <a:gd name="T32" fmla="*/ 271 w 876"/>
                <a:gd name="T33" fmla="*/ 1029 h 1057"/>
                <a:gd name="T34" fmla="*/ 107 w 876"/>
                <a:gd name="T35" fmla="*/ 1057 h 1057"/>
                <a:gd name="T36" fmla="*/ 104 w 876"/>
                <a:gd name="T37" fmla="*/ 976 h 1057"/>
                <a:gd name="T38" fmla="*/ 104 w 876"/>
                <a:gd name="T39" fmla="*/ 893 h 1057"/>
                <a:gd name="T40" fmla="*/ 151 w 876"/>
                <a:gd name="T41" fmla="*/ 710 h 1057"/>
                <a:gd name="T42" fmla="*/ 182 w 876"/>
                <a:gd name="T43" fmla="*/ 606 h 1057"/>
                <a:gd name="T44" fmla="*/ 292 w 876"/>
                <a:gd name="T45" fmla="*/ 455 h 1057"/>
                <a:gd name="T46" fmla="*/ 282 w 876"/>
                <a:gd name="T47" fmla="*/ 241 h 1057"/>
                <a:gd name="T48" fmla="*/ 313 w 876"/>
                <a:gd name="T49" fmla="*/ 121 h 1057"/>
                <a:gd name="T50" fmla="*/ 266 w 876"/>
                <a:gd name="T51" fmla="*/ 158 h 1057"/>
                <a:gd name="T52" fmla="*/ 172 w 876"/>
                <a:gd name="T53" fmla="*/ 163 h 1057"/>
                <a:gd name="T54" fmla="*/ 42 w 876"/>
                <a:gd name="T55" fmla="*/ 100 h 1057"/>
                <a:gd name="T56" fmla="*/ 0 w 876"/>
                <a:gd name="T57" fmla="*/ 53 h 1057"/>
                <a:gd name="T58" fmla="*/ 109 w 876"/>
                <a:gd name="T59" fmla="*/ 22 h 1057"/>
                <a:gd name="T60" fmla="*/ 254 w 876"/>
                <a:gd name="T61" fmla="*/ 59 h 1057"/>
                <a:gd name="T62" fmla="*/ 275 w 876"/>
                <a:gd name="T63" fmla="*/ 30 h 1057"/>
                <a:gd name="T64" fmla="*/ 313 w 876"/>
                <a:gd name="T65" fmla="*/ 22 h 1057"/>
                <a:gd name="T66" fmla="*/ 412 w 876"/>
                <a:gd name="T67" fmla="*/ 22 h 1057"/>
                <a:gd name="T68" fmla="*/ 495 w 876"/>
                <a:gd name="T69" fmla="*/ 38 h 1057"/>
                <a:gd name="T70" fmla="*/ 647 w 876"/>
                <a:gd name="T71" fmla="*/ 12 h 1057"/>
                <a:gd name="T72" fmla="*/ 704 w 876"/>
                <a:gd name="T73" fmla="*/ 32 h 1057"/>
                <a:gd name="T74" fmla="*/ 784 w 876"/>
                <a:gd name="T75" fmla="*/ 54 h 1057"/>
                <a:gd name="T76" fmla="*/ 793 w 876"/>
                <a:gd name="T77" fmla="*/ 79 h 1057"/>
                <a:gd name="T78" fmla="*/ 840 w 876"/>
                <a:gd name="T79" fmla="*/ 69 h 1057"/>
                <a:gd name="T80" fmla="*/ 814 w 876"/>
                <a:gd name="T81" fmla="*/ 137 h 1057"/>
                <a:gd name="T82" fmla="*/ 777 w 876"/>
                <a:gd name="T83" fmla="*/ 262 h 1057"/>
                <a:gd name="T84" fmla="*/ 803 w 876"/>
                <a:gd name="T85" fmla="*/ 377 h 1057"/>
                <a:gd name="T86" fmla="*/ 709 w 876"/>
                <a:gd name="T87" fmla="*/ 570 h 1057"/>
                <a:gd name="T88" fmla="*/ 787 w 876"/>
                <a:gd name="T89" fmla="*/ 632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76" h="1057">
                  <a:moveTo>
                    <a:pt x="787" y="695"/>
                  </a:moveTo>
                  <a:cubicBezTo>
                    <a:pt x="840" y="731"/>
                    <a:pt x="840" y="731"/>
                    <a:pt x="840" y="731"/>
                  </a:cubicBezTo>
                  <a:cubicBezTo>
                    <a:pt x="840" y="820"/>
                    <a:pt x="840" y="820"/>
                    <a:pt x="840" y="820"/>
                  </a:cubicBezTo>
                  <a:cubicBezTo>
                    <a:pt x="819" y="846"/>
                    <a:pt x="819" y="846"/>
                    <a:pt x="819" y="846"/>
                  </a:cubicBezTo>
                  <a:cubicBezTo>
                    <a:pt x="819" y="888"/>
                    <a:pt x="819" y="888"/>
                    <a:pt x="819" y="888"/>
                  </a:cubicBezTo>
                  <a:cubicBezTo>
                    <a:pt x="840" y="914"/>
                    <a:pt x="840" y="914"/>
                    <a:pt x="840" y="914"/>
                  </a:cubicBezTo>
                  <a:cubicBezTo>
                    <a:pt x="829" y="1003"/>
                    <a:pt x="829" y="1003"/>
                    <a:pt x="829" y="1003"/>
                  </a:cubicBezTo>
                  <a:cubicBezTo>
                    <a:pt x="837" y="1041"/>
                    <a:pt x="837" y="1041"/>
                    <a:pt x="837" y="1041"/>
                  </a:cubicBezTo>
                  <a:cubicBezTo>
                    <a:pt x="803" y="1041"/>
                    <a:pt x="803" y="1041"/>
                    <a:pt x="803" y="1041"/>
                  </a:cubicBezTo>
                  <a:cubicBezTo>
                    <a:pt x="787" y="1021"/>
                    <a:pt x="787" y="1021"/>
                    <a:pt x="787" y="1021"/>
                  </a:cubicBezTo>
                  <a:cubicBezTo>
                    <a:pt x="779" y="1029"/>
                    <a:pt x="779" y="1029"/>
                    <a:pt x="779" y="1029"/>
                  </a:cubicBezTo>
                  <a:cubicBezTo>
                    <a:pt x="743" y="1029"/>
                    <a:pt x="743" y="1029"/>
                    <a:pt x="743" y="1029"/>
                  </a:cubicBezTo>
                  <a:cubicBezTo>
                    <a:pt x="743" y="1049"/>
                    <a:pt x="743" y="1049"/>
                    <a:pt x="743" y="1049"/>
                  </a:cubicBezTo>
                  <a:cubicBezTo>
                    <a:pt x="699" y="1045"/>
                    <a:pt x="699" y="1045"/>
                    <a:pt x="699" y="1045"/>
                  </a:cubicBezTo>
                  <a:cubicBezTo>
                    <a:pt x="671" y="1017"/>
                    <a:pt x="671" y="1017"/>
                    <a:pt x="671" y="1017"/>
                  </a:cubicBezTo>
                  <a:cubicBezTo>
                    <a:pt x="655" y="1025"/>
                    <a:pt x="655" y="1025"/>
                    <a:pt x="655" y="1025"/>
                  </a:cubicBezTo>
                  <a:cubicBezTo>
                    <a:pt x="611" y="1025"/>
                    <a:pt x="611" y="1025"/>
                    <a:pt x="611" y="1025"/>
                  </a:cubicBezTo>
                  <a:cubicBezTo>
                    <a:pt x="567" y="1001"/>
                    <a:pt x="567" y="1001"/>
                    <a:pt x="567" y="1001"/>
                  </a:cubicBezTo>
                  <a:cubicBezTo>
                    <a:pt x="551" y="993"/>
                    <a:pt x="551" y="993"/>
                    <a:pt x="551" y="993"/>
                  </a:cubicBezTo>
                  <a:cubicBezTo>
                    <a:pt x="547" y="1009"/>
                    <a:pt x="547" y="1009"/>
                    <a:pt x="547" y="1009"/>
                  </a:cubicBezTo>
                  <a:cubicBezTo>
                    <a:pt x="531" y="1005"/>
                    <a:pt x="531" y="1005"/>
                    <a:pt x="531" y="1005"/>
                  </a:cubicBezTo>
                  <a:cubicBezTo>
                    <a:pt x="531" y="957"/>
                    <a:pt x="531" y="957"/>
                    <a:pt x="531" y="957"/>
                  </a:cubicBezTo>
                  <a:cubicBezTo>
                    <a:pt x="495" y="953"/>
                    <a:pt x="495" y="953"/>
                    <a:pt x="495" y="953"/>
                  </a:cubicBezTo>
                  <a:cubicBezTo>
                    <a:pt x="483" y="961"/>
                    <a:pt x="483" y="961"/>
                    <a:pt x="483" y="961"/>
                  </a:cubicBezTo>
                  <a:cubicBezTo>
                    <a:pt x="479" y="985"/>
                    <a:pt x="479" y="985"/>
                    <a:pt x="479" y="985"/>
                  </a:cubicBezTo>
                  <a:cubicBezTo>
                    <a:pt x="447" y="985"/>
                    <a:pt x="447" y="985"/>
                    <a:pt x="447" y="985"/>
                  </a:cubicBezTo>
                  <a:cubicBezTo>
                    <a:pt x="431" y="965"/>
                    <a:pt x="431" y="965"/>
                    <a:pt x="431" y="965"/>
                  </a:cubicBezTo>
                  <a:cubicBezTo>
                    <a:pt x="431" y="965"/>
                    <a:pt x="431" y="965"/>
                    <a:pt x="431" y="965"/>
                  </a:cubicBezTo>
                  <a:cubicBezTo>
                    <a:pt x="403" y="961"/>
                    <a:pt x="403" y="961"/>
                    <a:pt x="403" y="961"/>
                  </a:cubicBezTo>
                  <a:cubicBezTo>
                    <a:pt x="403" y="961"/>
                    <a:pt x="383" y="989"/>
                    <a:pt x="379" y="989"/>
                  </a:cubicBezTo>
                  <a:cubicBezTo>
                    <a:pt x="351" y="989"/>
                    <a:pt x="351" y="989"/>
                    <a:pt x="351" y="989"/>
                  </a:cubicBezTo>
                  <a:cubicBezTo>
                    <a:pt x="323" y="1017"/>
                    <a:pt x="323" y="1017"/>
                    <a:pt x="323" y="1017"/>
                  </a:cubicBezTo>
                  <a:cubicBezTo>
                    <a:pt x="291" y="997"/>
                    <a:pt x="291" y="997"/>
                    <a:pt x="291" y="997"/>
                  </a:cubicBezTo>
                  <a:cubicBezTo>
                    <a:pt x="271" y="1029"/>
                    <a:pt x="271" y="1029"/>
                    <a:pt x="271" y="1029"/>
                  </a:cubicBezTo>
                  <a:cubicBezTo>
                    <a:pt x="139" y="1029"/>
                    <a:pt x="139" y="1029"/>
                    <a:pt x="139" y="1029"/>
                  </a:cubicBezTo>
                  <a:cubicBezTo>
                    <a:pt x="107" y="1057"/>
                    <a:pt x="107" y="1057"/>
                    <a:pt x="107" y="1057"/>
                  </a:cubicBezTo>
                  <a:cubicBezTo>
                    <a:pt x="104" y="1055"/>
                    <a:pt x="104" y="1055"/>
                    <a:pt x="104" y="1055"/>
                  </a:cubicBezTo>
                  <a:cubicBezTo>
                    <a:pt x="104" y="976"/>
                    <a:pt x="104" y="976"/>
                    <a:pt x="104" y="976"/>
                  </a:cubicBezTo>
                  <a:cubicBezTo>
                    <a:pt x="125" y="945"/>
                    <a:pt x="125" y="945"/>
                    <a:pt x="125" y="945"/>
                  </a:cubicBezTo>
                  <a:cubicBezTo>
                    <a:pt x="104" y="893"/>
                    <a:pt x="104" y="893"/>
                    <a:pt x="104" y="893"/>
                  </a:cubicBezTo>
                  <a:cubicBezTo>
                    <a:pt x="104" y="783"/>
                    <a:pt x="104" y="783"/>
                    <a:pt x="104" y="783"/>
                  </a:cubicBezTo>
                  <a:cubicBezTo>
                    <a:pt x="151" y="710"/>
                    <a:pt x="151" y="710"/>
                    <a:pt x="151" y="710"/>
                  </a:cubicBezTo>
                  <a:cubicBezTo>
                    <a:pt x="151" y="648"/>
                    <a:pt x="151" y="648"/>
                    <a:pt x="151" y="648"/>
                  </a:cubicBezTo>
                  <a:cubicBezTo>
                    <a:pt x="182" y="606"/>
                    <a:pt x="182" y="606"/>
                    <a:pt x="182" y="606"/>
                  </a:cubicBezTo>
                  <a:cubicBezTo>
                    <a:pt x="261" y="549"/>
                    <a:pt x="261" y="549"/>
                    <a:pt x="261" y="549"/>
                  </a:cubicBezTo>
                  <a:cubicBezTo>
                    <a:pt x="292" y="455"/>
                    <a:pt x="292" y="455"/>
                    <a:pt x="292" y="455"/>
                  </a:cubicBezTo>
                  <a:cubicBezTo>
                    <a:pt x="276" y="408"/>
                    <a:pt x="276" y="408"/>
                    <a:pt x="276" y="408"/>
                  </a:cubicBezTo>
                  <a:cubicBezTo>
                    <a:pt x="282" y="241"/>
                    <a:pt x="282" y="241"/>
                    <a:pt x="282" y="241"/>
                  </a:cubicBezTo>
                  <a:cubicBezTo>
                    <a:pt x="355" y="168"/>
                    <a:pt x="355" y="168"/>
                    <a:pt x="355" y="168"/>
                  </a:cubicBezTo>
                  <a:cubicBezTo>
                    <a:pt x="313" y="121"/>
                    <a:pt x="313" y="121"/>
                    <a:pt x="313" y="121"/>
                  </a:cubicBezTo>
                  <a:cubicBezTo>
                    <a:pt x="297" y="152"/>
                    <a:pt x="297" y="152"/>
                    <a:pt x="297" y="152"/>
                  </a:cubicBezTo>
                  <a:cubicBezTo>
                    <a:pt x="266" y="158"/>
                    <a:pt x="266" y="158"/>
                    <a:pt x="266" y="158"/>
                  </a:cubicBezTo>
                  <a:cubicBezTo>
                    <a:pt x="229" y="121"/>
                    <a:pt x="229" y="121"/>
                    <a:pt x="229" y="121"/>
                  </a:cubicBezTo>
                  <a:cubicBezTo>
                    <a:pt x="172" y="163"/>
                    <a:pt x="172" y="163"/>
                    <a:pt x="172" y="163"/>
                  </a:cubicBezTo>
                  <a:cubicBezTo>
                    <a:pt x="115" y="142"/>
                    <a:pt x="115" y="142"/>
                    <a:pt x="115" y="142"/>
                  </a:cubicBezTo>
                  <a:cubicBezTo>
                    <a:pt x="42" y="100"/>
                    <a:pt x="42" y="100"/>
                    <a:pt x="42" y="100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93" y="64"/>
                    <a:pt x="193" y="64"/>
                    <a:pt x="193" y="64"/>
                  </a:cubicBezTo>
                  <a:cubicBezTo>
                    <a:pt x="254" y="59"/>
                    <a:pt x="254" y="59"/>
                    <a:pt x="254" y="59"/>
                  </a:cubicBezTo>
                  <a:cubicBezTo>
                    <a:pt x="255" y="59"/>
                    <a:pt x="255" y="59"/>
                    <a:pt x="255" y="59"/>
                  </a:cubicBezTo>
                  <a:cubicBezTo>
                    <a:pt x="275" y="30"/>
                    <a:pt x="275" y="30"/>
                    <a:pt x="275" y="30"/>
                  </a:cubicBezTo>
                  <a:cubicBezTo>
                    <a:pt x="275" y="30"/>
                    <a:pt x="275" y="30"/>
                    <a:pt x="275" y="30"/>
                  </a:cubicBezTo>
                  <a:cubicBezTo>
                    <a:pt x="313" y="22"/>
                    <a:pt x="313" y="22"/>
                    <a:pt x="313" y="22"/>
                  </a:cubicBezTo>
                  <a:cubicBezTo>
                    <a:pt x="375" y="48"/>
                    <a:pt x="375" y="48"/>
                    <a:pt x="375" y="48"/>
                  </a:cubicBezTo>
                  <a:cubicBezTo>
                    <a:pt x="412" y="22"/>
                    <a:pt x="412" y="22"/>
                    <a:pt x="412" y="22"/>
                  </a:cubicBezTo>
                  <a:cubicBezTo>
                    <a:pt x="443" y="12"/>
                    <a:pt x="443" y="12"/>
                    <a:pt x="443" y="12"/>
                  </a:cubicBezTo>
                  <a:cubicBezTo>
                    <a:pt x="495" y="38"/>
                    <a:pt x="495" y="38"/>
                    <a:pt x="495" y="38"/>
                  </a:cubicBezTo>
                  <a:cubicBezTo>
                    <a:pt x="605" y="38"/>
                    <a:pt x="605" y="38"/>
                    <a:pt x="605" y="38"/>
                  </a:cubicBezTo>
                  <a:cubicBezTo>
                    <a:pt x="647" y="12"/>
                    <a:pt x="647" y="12"/>
                    <a:pt x="647" y="12"/>
                  </a:cubicBezTo>
                  <a:cubicBezTo>
                    <a:pt x="683" y="12"/>
                    <a:pt x="683" y="12"/>
                    <a:pt x="683" y="12"/>
                  </a:cubicBezTo>
                  <a:cubicBezTo>
                    <a:pt x="704" y="32"/>
                    <a:pt x="704" y="32"/>
                    <a:pt x="704" y="32"/>
                  </a:cubicBezTo>
                  <a:cubicBezTo>
                    <a:pt x="751" y="64"/>
                    <a:pt x="751" y="64"/>
                    <a:pt x="751" y="64"/>
                  </a:cubicBezTo>
                  <a:cubicBezTo>
                    <a:pt x="784" y="54"/>
                    <a:pt x="784" y="54"/>
                    <a:pt x="784" y="54"/>
                  </a:cubicBezTo>
                  <a:cubicBezTo>
                    <a:pt x="782" y="59"/>
                    <a:pt x="782" y="59"/>
                    <a:pt x="782" y="59"/>
                  </a:cubicBezTo>
                  <a:cubicBezTo>
                    <a:pt x="793" y="79"/>
                    <a:pt x="793" y="79"/>
                    <a:pt x="793" y="79"/>
                  </a:cubicBezTo>
                  <a:cubicBezTo>
                    <a:pt x="808" y="69"/>
                    <a:pt x="808" y="69"/>
                    <a:pt x="808" y="69"/>
                  </a:cubicBezTo>
                  <a:cubicBezTo>
                    <a:pt x="840" y="69"/>
                    <a:pt x="840" y="69"/>
                    <a:pt x="840" y="69"/>
                  </a:cubicBezTo>
                  <a:cubicBezTo>
                    <a:pt x="850" y="69"/>
                    <a:pt x="876" y="105"/>
                    <a:pt x="876" y="105"/>
                  </a:cubicBezTo>
                  <a:cubicBezTo>
                    <a:pt x="814" y="137"/>
                    <a:pt x="814" y="137"/>
                    <a:pt x="814" y="137"/>
                  </a:cubicBezTo>
                  <a:cubicBezTo>
                    <a:pt x="767" y="231"/>
                    <a:pt x="767" y="231"/>
                    <a:pt x="767" y="231"/>
                  </a:cubicBezTo>
                  <a:cubicBezTo>
                    <a:pt x="777" y="262"/>
                    <a:pt x="777" y="262"/>
                    <a:pt x="777" y="262"/>
                  </a:cubicBezTo>
                  <a:cubicBezTo>
                    <a:pt x="782" y="335"/>
                    <a:pt x="782" y="335"/>
                    <a:pt x="782" y="335"/>
                  </a:cubicBezTo>
                  <a:cubicBezTo>
                    <a:pt x="803" y="377"/>
                    <a:pt x="803" y="377"/>
                    <a:pt x="803" y="377"/>
                  </a:cubicBezTo>
                  <a:cubicBezTo>
                    <a:pt x="767" y="481"/>
                    <a:pt x="767" y="481"/>
                    <a:pt x="767" y="481"/>
                  </a:cubicBezTo>
                  <a:cubicBezTo>
                    <a:pt x="709" y="570"/>
                    <a:pt x="709" y="570"/>
                    <a:pt x="709" y="570"/>
                  </a:cubicBezTo>
                  <a:cubicBezTo>
                    <a:pt x="709" y="601"/>
                    <a:pt x="709" y="601"/>
                    <a:pt x="709" y="601"/>
                  </a:cubicBezTo>
                  <a:cubicBezTo>
                    <a:pt x="787" y="632"/>
                    <a:pt x="787" y="632"/>
                    <a:pt x="787" y="632"/>
                  </a:cubicBezTo>
                  <a:lnTo>
                    <a:pt x="787" y="695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6" name="สกลนคร">
              <a:extLst>
                <a:ext uri="{FF2B5EF4-FFF2-40B4-BE49-F238E27FC236}">
                  <a16:creationId xmlns:a16="http://schemas.microsoft.com/office/drawing/2014/main" id="{4434ED67-8CC2-4DD4-B7B2-E8099136C2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6264" y="1474930"/>
              <a:ext cx="422466" cy="488304"/>
            </a:xfrm>
            <a:custGeom>
              <a:avLst/>
              <a:gdLst>
                <a:gd name="T0" fmla="*/ 991 w 1032"/>
                <a:gd name="T1" fmla="*/ 840 h 1200"/>
                <a:gd name="T2" fmla="*/ 980 w 1032"/>
                <a:gd name="T3" fmla="*/ 897 h 1200"/>
                <a:gd name="T4" fmla="*/ 996 w 1032"/>
                <a:gd name="T5" fmla="*/ 960 h 1200"/>
                <a:gd name="T6" fmla="*/ 975 w 1032"/>
                <a:gd name="T7" fmla="*/ 995 h 1200"/>
                <a:gd name="T8" fmla="*/ 928 w 1032"/>
                <a:gd name="T9" fmla="*/ 1049 h 1200"/>
                <a:gd name="T10" fmla="*/ 871 w 1032"/>
                <a:gd name="T11" fmla="*/ 1095 h 1200"/>
                <a:gd name="T12" fmla="*/ 793 w 1032"/>
                <a:gd name="T13" fmla="*/ 1101 h 1200"/>
                <a:gd name="T14" fmla="*/ 756 w 1032"/>
                <a:gd name="T15" fmla="*/ 1106 h 1200"/>
                <a:gd name="T16" fmla="*/ 725 w 1032"/>
                <a:gd name="T17" fmla="*/ 1163 h 1200"/>
                <a:gd name="T18" fmla="*/ 667 w 1032"/>
                <a:gd name="T19" fmla="*/ 1132 h 1200"/>
                <a:gd name="T20" fmla="*/ 615 w 1032"/>
                <a:gd name="T21" fmla="*/ 1200 h 1200"/>
                <a:gd name="T22" fmla="*/ 506 w 1032"/>
                <a:gd name="T23" fmla="*/ 1116 h 1200"/>
                <a:gd name="T24" fmla="*/ 464 w 1032"/>
                <a:gd name="T25" fmla="*/ 1043 h 1200"/>
                <a:gd name="T26" fmla="*/ 412 w 1032"/>
                <a:gd name="T27" fmla="*/ 1012 h 1200"/>
                <a:gd name="T28" fmla="*/ 396 w 1032"/>
                <a:gd name="T29" fmla="*/ 965 h 1200"/>
                <a:gd name="T30" fmla="*/ 347 w 1032"/>
                <a:gd name="T31" fmla="*/ 968 h 1200"/>
                <a:gd name="T32" fmla="*/ 360 w 1032"/>
                <a:gd name="T33" fmla="*/ 897 h 1200"/>
                <a:gd name="T34" fmla="*/ 297 w 1032"/>
                <a:gd name="T35" fmla="*/ 829 h 1200"/>
                <a:gd name="T36" fmla="*/ 182 w 1032"/>
                <a:gd name="T37" fmla="*/ 777 h 1200"/>
                <a:gd name="T38" fmla="*/ 99 w 1032"/>
                <a:gd name="T39" fmla="*/ 772 h 1200"/>
                <a:gd name="T40" fmla="*/ 89 w 1032"/>
                <a:gd name="T41" fmla="*/ 766 h 1200"/>
                <a:gd name="T42" fmla="*/ 21 w 1032"/>
                <a:gd name="T43" fmla="*/ 746 h 1200"/>
                <a:gd name="T44" fmla="*/ 26 w 1032"/>
                <a:gd name="T45" fmla="*/ 647 h 1200"/>
                <a:gd name="T46" fmla="*/ 15 w 1032"/>
                <a:gd name="T47" fmla="*/ 590 h 1200"/>
                <a:gd name="T48" fmla="*/ 88 w 1032"/>
                <a:gd name="T49" fmla="*/ 454 h 1200"/>
                <a:gd name="T50" fmla="*/ 135 w 1032"/>
                <a:gd name="T51" fmla="*/ 423 h 1200"/>
                <a:gd name="T52" fmla="*/ 99 w 1032"/>
                <a:gd name="T53" fmla="*/ 266 h 1200"/>
                <a:gd name="T54" fmla="*/ 131 w 1032"/>
                <a:gd name="T55" fmla="*/ 200 h 1200"/>
                <a:gd name="T56" fmla="*/ 120 w 1032"/>
                <a:gd name="T57" fmla="*/ 89 h 1200"/>
                <a:gd name="T58" fmla="*/ 161 w 1032"/>
                <a:gd name="T59" fmla="*/ 94 h 1200"/>
                <a:gd name="T60" fmla="*/ 214 w 1032"/>
                <a:gd name="T61" fmla="*/ 68 h 1200"/>
                <a:gd name="T62" fmla="*/ 234 w 1032"/>
                <a:gd name="T63" fmla="*/ 0 h 1200"/>
                <a:gd name="T64" fmla="*/ 323 w 1032"/>
                <a:gd name="T65" fmla="*/ 89 h 1200"/>
                <a:gd name="T66" fmla="*/ 365 w 1032"/>
                <a:gd name="T67" fmla="*/ 115 h 1200"/>
                <a:gd name="T68" fmla="*/ 430 w 1032"/>
                <a:gd name="T69" fmla="*/ 148 h 1200"/>
                <a:gd name="T70" fmla="*/ 527 w 1032"/>
                <a:gd name="T71" fmla="*/ 172 h 1200"/>
                <a:gd name="T72" fmla="*/ 584 w 1032"/>
                <a:gd name="T73" fmla="*/ 256 h 1200"/>
                <a:gd name="T74" fmla="*/ 648 w 1032"/>
                <a:gd name="T75" fmla="*/ 253 h 1200"/>
                <a:gd name="T76" fmla="*/ 719 w 1032"/>
                <a:gd name="T77" fmla="*/ 329 h 1200"/>
                <a:gd name="T78" fmla="*/ 714 w 1032"/>
                <a:gd name="T79" fmla="*/ 391 h 1200"/>
                <a:gd name="T80" fmla="*/ 688 w 1032"/>
                <a:gd name="T81" fmla="*/ 428 h 1200"/>
                <a:gd name="T82" fmla="*/ 683 w 1032"/>
                <a:gd name="T83" fmla="*/ 480 h 1200"/>
                <a:gd name="T84" fmla="*/ 667 w 1032"/>
                <a:gd name="T85" fmla="*/ 548 h 1200"/>
                <a:gd name="T86" fmla="*/ 735 w 1032"/>
                <a:gd name="T87" fmla="*/ 621 h 1200"/>
                <a:gd name="T88" fmla="*/ 787 w 1032"/>
                <a:gd name="T89" fmla="*/ 626 h 1200"/>
                <a:gd name="T90" fmla="*/ 845 w 1032"/>
                <a:gd name="T91" fmla="*/ 610 h 1200"/>
                <a:gd name="T92" fmla="*/ 1027 w 1032"/>
                <a:gd name="T93" fmla="*/ 600 h 1200"/>
                <a:gd name="T94" fmla="*/ 1027 w 1032"/>
                <a:gd name="T95" fmla="*/ 673 h 1200"/>
                <a:gd name="T96" fmla="*/ 1032 w 1032"/>
                <a:gd name="T97" fmla="*/ 751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32" h="1200">
                  <a:moveTo>
                    <a:pt x="1032" y="798"/>
                  </a:moveTo>
                  <a:cubicBezTo>
                    <a:pt x="991" y="840"/>
                    <a:pt x="991" y="840"/>
                    <a:pt x="991" y="840"/>
                  </a:cubicBezTo>
                  <a:cubicBezTo>
                    <a:pt x="1012" y="871"/>
                    <a:pt x="1012" y="871"/>
                    <a:pt x="1012" y="871"/>
                  </a:cubicBezTo>
                  <a:cubicBezTo>
                    <a:pt x="980" y="897"/>
                    <a:pt x="980" y="897"/>
                    <a:pt x="980" y="897"/>
                  </a:cubicBezTo>
                  <a:cubicBezTo>
                    <a:pt x="965" y="934"/>
                    <a:pt x="965" y="934"/>
                    <a:pt x="965" y="934"/>
                  </a:cubicBezTo>
                  <a:cubicBezTo>
                    <a:pt x="996" y="960"/>
                    <a:pt x="996" y="960"/>
                    <a:pt x="996" y="960"/>
                  </a:cubicBezTo>
                  <a:cubicBezTo>
                    <a:pt x="991" y="986"/>
                    <a:pt x="991" y="986"/>
                    <a:pt x="991" y="986"/>
                  </a:cubicBezTo>
                  <a:cubicBezTo>
                    <a:pt x="975" y="995"/>
                    <a:pt x="975" y="995"/>
                    <a:pt x="975" y="995"/>
                  </a:cubicBezTo>
                  <a:cubicBezTo>
                    <a:pt x="933" y="1017"/>
                    <a:pt x="933" y="1017"/>
                    <a:pt x="933" y="1017"/>
                  </a:cubicBezTo>
                  <a:cubicBezTo>
                    <a:pt x="928" y="1049"/>
                    <a:pt x="928" y="1049"/>
                    <a:pt x="928" y="1049"/>
                  </a:cubicBezTo>
                  <a:cubicBezTo>
                    <a:pt x="876" y="1085"/>
                    <a:pt x="876" y="1085"/>
                    <a:pt x="876" y="1085"/>
                  </a:cubicBezTo>
                  <a:cubicBezTo>
                    <a:pt x="871" y="1095"/>
                    <a:pt x="871" y="1095"/>
                    <a:pt x="871" y="1095"/>
                  </a:cubicBezTo>
                  <a:cubicBezTo>
                    <a:pt x="813" y="1106"/>
                    <a:pt x="813" y="1106"/>
                    <a:pt x="813" y="1106"/>
                  </a:cubicBezTo>
                  <a:cubicBezTo>
                    <a:pt x="793" y="1101"/>
                    <a:pt x="793" y="1101"/>
                    <a:pt x="793" y="1101"/>
                  </a:cubicBezTo>
                  <a:cubicBezTo>
                    <a:pt x="766" y="1095"/>
                    <a:pt x="766" y="1095"/>
                    <a:pt x="766" y="1095"/>
                  </a:cubicBezTo>
                  <a:cubicBezTo>
                    <a:pt x="756" y="1106"/>
                    <a:pt x="756" y="1106"/>
                    <a:pt x="756" y="1106"/>
                  </a:cubicBezTo>
                  <a:cubicBezTo>
                    <a:pt x="761" y="1137"/>
                    <a:pt x="761" y="1137"/>
                    <a:pt x="761" y="1137"/>
                  </a:cubicBezTo>
                  <a:cubicBezTo>
                    <a:pt x="725" y="1163"/>
                    <a:pt x="725" y="1163"/>
                    <a:pt x="725" y="1163"/>
                  </a:cubicBezTo>
                  <a:cubicBezTo>
                    <a:pt x="699" y="1132"/>
                    <a:pt x="699" y="1132"/>
                    <a:pt x="699" y="1132"/>
                  </a:cubicBezTo>
                  <a:cubicBezTo>
                    <a:pt x="667" y="1132"/>
                    <a:pt x="667" y="1132"/>
                    <a:pt x="667" y="1132"/>
                  </a:cubicBezTo>
                  <a:cubicBezTo>
                    <a:pt x="615" y="1163"/>
                    <a:pt x="615" y="1163"/>
                    <a:pt x="615" y="1163"/>
                  </a:cubicBezTo>
                  <a:cubicBezTo>
                    <a:pt x="615" y="1200"/>
                    <a:pt x="615" y="1200"/>
                    <a:pt x="615" y="1200"/>
                  </a:cubicBezTo>
                  <a:cubicBezTo>
                    <a:pt x="516" y="1142"/>
                    <a:pt x="516" y="1142"/>
                    <a:pt x="516" y="1142"/>
                  </a:cubicBezTo>
                  <a:cubicBezTo>
                    <a:pt x="506" y="1116"/>
                    <a:pt x="506" y="1116"/>
                    <a:pt x="506" y="1116"/>
                  </a:cubicBezTo>
                  <a:cubicBezTo>
                    <a:pt x="469" y="1111"/>
                    <a:pt x="469" y="1111"/>
                    <a:pt x="469" y="1111"/>
                  </a:cubicBezTo>
                  <a:cubicBezTo>
                    <a:pt x="464" y="1043"/>
                    <a:pt x="464" y="1043"/>
                    <a:pt x="464" y="1043"/>
                  </a:cubicBezTo>
                  <a:cubicBezTo>
                    <a:pt x="433" y="1012"/>
                    <a:pt x="433" y="1012"/>
                    <a:pt x="433" y="1012"/>
                  </a:cubicBezTo>
                  <a:cubicBezTo>
                    <a:pt x="412" y="1012"/>
                    <a:pt x="412" y="1012"/>
                    <a:pt x="412" y="1012"/>
                  </a:cubicBezTo>
                  <a:cubicBezTo>
                    <a:pt x="407" y="986"/>
                    <a:pt x="407" y="986"/>
                    <a:pt x="407" y="986"/>
                  </a:cubicBezTo>
                  <a:cubicBezTo>
                    <a:pt x="396" y="965"/>
                    <a:pt x="396" y="965"/>
                    <a:pt x="396" y="965"/>
                  </a:cubicBezTo>
                  <a:cubicBezTo>
                    <a:pt x="349" y="976"/>
                    <a:pt x="349" y="976"/>
                    <a:pt x="349" y="976"/>
                  </a:cubicBezTo>
                  <a:cubicBezTo>
                    <a:pt x="347" y="968"/>
                    <a:pt x="347" y="968"/>
                    <a:pt x="347" y="968"/>
                  </a:cubicBezTo>
                  <a:cubicBezTo>
                    <a:pt x="349" y="970"/>
                    <a:pt x="349" y="970"/>
                    <a:pt x="349" y="970"/>
                  </a:cubicBezTo>
                  <a:cubicBezTo>
                    <a:pt x="360" y="897"/>
                    <a:pt x="360" y="897"/>
                    <a:pt x="360" y="897"/>
                  </a:cubicBezTo>
                  <a:cubicBezTo>
                    <a:pt x="334" y="887"/>
                    <a:pt x="334" y="887"/>
                    <a:pt x="334" y="887"/>
                  </a:cubicBezTo>
                  <a:cubicBezTo>
                    <a:pt x="297" y="829"/>
                    <a:pt x="297" y="829"/>
                    <a:pt x="297" y="829"/>
                  </a:cubicBezTo>
                  <a:cubicBezTo>
                    <a:pt x="261" y="835"/>
                    <a:pt x="261" y="835"/>
                    <a:pt x="261" y="835"/>
                  </a:cubicBezTo>
                  <a:cubicBezTo>
                    <a:pt x="182" y="777"/>
                    <a:pt x="182" y="777"/>
                    <a:pt x="182" y="777"/>
                  </a:cubicBezTo>
                  <a:cubicBezTo>
                    <a:pt x="161" y="793"/>
                    <a:pt x="161" y="793"/>
                    <a:pt x="161" y="793"/>
                  </a:cubicBezTo>
                  <a:cubicBezTo>
                    <a:pt x="99" y="772"/>
                    <a:pt x="99" y="772"/>
                    <a:pt x="99" y="772"/>
                  </a:cubicBezTo>
                  <a:cubicBezTo>
                    <a:pt x="89" y="766"/>
                    <a:pt x="89" y="766"/>
                    <a:pt x="89" y="766"/>
                  </a:cubicBezTo>
                  <a:cubicBezTo>
                    <a:pt x="89" y="766"/>
                    <a:pt x="89" y="766"/>
                    <a:pt x="89" y="766"/>
                  </a:cubicBezTo>
                  <a:cubicBezTo>
                    <a:pt x="68" y="751"/>
                    <a:pt x="68" y="751"/>
                    <a:pt x="68" y="751"/>
                  </a:cubicBezTo>
                  <a:cubicBezTo>
                    <a:pt x="21" y="746"/>
                    <a:pt x="21" y="746"/>
                    <a:pt x="21" y="746"/>
                  </a:cubicBezTo>
                  <a:cubicBezTo>
                    <a:pt x="0" y="710"/>
                    <a:pt x="0" y="710"/>
                    <a:pt x="0" y="710"/>
                  </a:cubicBezTo>
                  <a:cubicBezTo>
                    <a:pt x="26" y="647"/>
                    <a:pt x="26" y="647"/>
                    <a:pt x="26" y="647"/>
                  </a:cubicBezTo>
                  <a:cubicBezTo>
                    <a:pt x="36" y="626"/>
                    <a:pt x="36" y="626"/>
                    <a:pt x="36" y="626"/>
                  </a:cubicBezTo>
                  <a:cubicBezTo>
                    <a:pt x="15" y="590"/>
                    <a:pt x="15" y="590"/>
                    <a:pt x="15" y="590"/>
                  </a:cubicBezTo>
                  <a:cubicBezTo>
                    <a:pt x="26" y="522"/>
                    <a:pt x="26" y="522"/>
                    <a:pt x="26" y="522"/>
                  </a:cubicBezTo>
                  <a:cubicBezTo>
                    <a:pt x="88" y="454"/>
                    <a:pt x="88" y="454"/>
                    <a:pt x="88" y="454"/>
                  </a:cubicBezTo>
                  <a:cubicBezTo>
                    <a:pt x="125" y="449"/>
                    <a:pt x="125" y="449"/>
                    <a:pt x="125" y="449"/>
                  </a:cubicBezTo>
                  <a:cubicBezTo>
                    <a:pt x="135" y="423"/>
                    <a:pt x="135" y="423"/>
                    <a:pt x="135" y="423"/>
                  </a:cubicBezTo>
                  <a:cubicBezTo>
                    <a:pt x="135" y="318"/>
                    <a:pt x="135" y="318"/>
                    <a:pt x="135" y="318"/>
                  </a:cubicBezTo>
                  <a:cubicBezTo>
                    <a:pt x="99" y="266"/>
                    <a:pt x="99" y="266"/>
                    <a:pt x="99" y="266"/>
                  </a:cubicBezTo>
                  <a:cubicBezTo>
                    <a:pt x="122" y="218"/>
                    <a:pt x="122" y="218"/>
                    <a:pt x="122" y="218"/>
                  </a:cubicBezTo>
                  <a:cubicBezTo>
                    <a:pt x="131" y="200"/>
                    <a:pt x="131" y="200"/>
                    <a:pt x="131" y="200"/>
                  </a:cubicBezTo>
                  <a:cubicBezTo>
                    <a:pt x="133" y="192"/>
                    <a:pt x="135" y="185"/>
                    <a:pt x="135" y="183"/>
                  </a:cubicBezTo>
                  <a:cubicBezTo>
                    <a:pt x="135" y="178"/>
                    <a:pt x="120" y="89"/>
                    <a:pt x="120" y="89"/>
                  </a:cubicBezTo>
                  <a:cubicBezTo>
                    <a:pt x="124" y="75"/>
                    <a:pt x="124" y="75"/>
                    <a:pt x="124" y="75"/>
                  </a:cubicBezTo>
                  <a:cubicBezTo>
                    <a:pt x="161" y="94"/>
                    <a:pt x="161" y="94"/>
                    <a:pt x="161" y="94"/>
                  </a:cubicBezTo>
                  <a:cubicBezTo>
                    <a:pt x="177" y="68"/>
                    <a:pt x="177" y="68"/>
                    <a:pt x="177" y="68"/>
                  </a:cubicBezTo>
                  <a:cubicBezTo>
                    <a:pt x="214" y="68"/>
                    <a:pt x="214" y="68"/>
                    <a:pt x="214" y="68"/>
                  </a:cubicBezTo>
                  <a:cubicBezTo>
                    <a:pt x="208" y="11"/>
                    <a:pt x="208" y="11"/>
                    <a:pt x="208" y="11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313" y="47"/>
                    <a:pt x="313" y="47"/>
                    <a:pt x="313" y="47"/>
                  </a:cubicBezTo>
                  <a:cubicBezTo>
                    <a:pt x="323" y="89"/>
                    <a:pt x="323" y="89"/>
                    <a:pt x="323" y="89"/>
                  </a:cubicBezTo>
                  <a:cubicBezTo>
                    <a:pt x="354" y="99"/>
                    <a:pt x="354" y="99"/>
                    <a:pt x="354" y="99"/>
                  </a:cubicBezTo>
                  <a:cubicBezTo>
                    <a:pt x="365" y="115"/>
                    <a:pt x="365" y="115"/>
                    <a:pt x="365" y="115"/>
                  </a:cubicBezTo>
                  <a:cubicBezTo>
                    <a:pt x="412" y="120"/>
                    <a:pt x="412" y="120"/>
                    <a:pt x="412" y="120"/>
                  </a:cubicBezTo>
                  <a:cubicBezTo>
                    <a:pt x="430" y="148"/>
                    <a:pt x="430" y="148"/>
                    <a:pt x="430" y="148"/>
                  </a:cubicBezTo>
                  <a:cubicBezTo>
                    <a:pt x="464" y="198"/>
                    <a:pt x="464" y="198"/>
                    <a:pt x="464" y="198"/>
                  </a:cubicBezTo>
                  <a:cubicBezTo>
                    <a:pt x="527" y="172"/>
                    <a:pt x="527" y="172"/>
                    <a:pt x="527" y="172"/>
                  </a:cubicBezTo>
                  <a:cubicBezTo>
                    <a:pt x="568" y="204"/>
                    <a:pt x="568" y="204"/>
                    <a:pt x="568" y="204"/>
                  </a:cubicBezTo>
                  <a:cubicBezTo>
                    <a:pt x="584" y="256"/>
                    <a:pt x="584" y="256"/>
                    <a:pt x="584" y="256"/>
                  </a:cubicBezTo>
                  <a:cubicBezTo>
                    <a:pt x="631" y="277"/>
                    <a:pt x="631" y="277"/>
                    <a:pt x="631" y="277"/>
                  </a:cubicBezTo>
                  <a:cubicBezTo>
                    <a:pt x="648" y="253"/>
                    <a:pt x="648" y="253"/>
                    <a:pt x="648" y="253"/>
                  </a:cubicBezTo>
                  <a:cubicBezTo>
                    <a:pt x="693" y="282"/>
                    <a:pt x="693" y="282"/>
                    <a:pt x="693" y="282"/>
                  </a:cubicBezTo>
                  <a:cubicBezTo>
                    <a:pt x="719" y="329"/>
                    <a:pt x="719" y="329"/>
                    <a:pt x="719" y="329"/>
                  </a:cubicBezTo>
                  <a:cubicBezTo>
                    <a:pt x="719" y="371"/>
                    <a:pt x="719" y="371"/>
                    <a:pt x="719" y="371"/>
                  </a:cubicBezTo>
                  <a:cubicBezTo>
                    <a:pt x="714" y="391"/>
                    <a:pt x="714" y="391"/>
                    <a:pt x="714" y="391"/>
                  </a:cubicBezTo>
                  <a:cubicBezTo>
                    <a:pt x="688" y="391"/>
                    <a:pt x="688" y="391"/>
                    <a:pt x="688" y="391"/>
                  </a:cubicBezTo>
                  <a:cubicBezTo>
                    <a:pt x="688" y="428"/>
                    <a:pt x="688" y="428"/>
                    <a:pt x="688" y="428"/>
                  </a:cubicBezTo>
                  <a:cubicBezTo>
                    <a:pt x="704" y="464"/>
                    <a:pt x="704" y="464"/>
                    <a:pt x="704" y="464"/>
                  </a:cubicBezTo>
                  <a:cubicBezTo>
                    <a:pt x="683" y="480"/>
                    <a:pt x="683" y="480"/>
                    <a:pt x="683" y="480"/>
                  </a:cubicBezTo>
                  <a:cubicBezTo>
                    <a:pt x="683" y="517"/>
                    <a:pt x="683" y="517"/>
                    <a:pt x="683" y="517"/>
                  </a:cubicBezTo>
                  <a:cubicBezTo>
                    <a:pt x="667" y="548"/>
                    <a:pt x="667" y="548"/>
                    <a:pt x="667" y="548"/>
                  </a:cubicBezTo>
                  <a:cubicBezTo>
                    <a:pt x="704" y="626"/>
                    <a:pt x="704" y="626"/>
                    <a:pt x="704" y="626"/>
                  </a:cubicBezTo>
                  <a:cubicBezTo>
                    <a:pt x="735" y="621"/>
                    <a:pt x="735" y="621"/>
                    <a:pt x="735" y="621"/>
                  </a:cubicBezTo>
                  <a:cubicBezTo>
                    <a:pt x="761" y="631"/>
                    <a:pt x="761" y="631"/>
                    <a:pt x="761" y="631"/>
                  </a:cubicBezTo>
                  <a:cubicBezTo>
                    <a:pt x="787" y="626"/>
                    <a:pt x="787" y="626"/>
                    <a:pt x="787" y="626"/>
                  </a:cubicBezTo>
                  <a:cubicBezTo>
                    <a:pt x="808" y="595"/>
                    <a:pt x="808" y="595"/>
                    <a:pt x="808" y="595"/>
                  </a:cubicBezTo>
                  <a:cubicBezTo>
                    <a:pt x="808" y="595"/>
                    <a:pt x="834" y="610"/>
                    <a:pt x="845" y="610"/>
                  </a:cubicBezTo>
                  <a:cubicBezTo>
                    <a:pt x="855" y="610"/>
                    <a:pt x="902" y="595"/>
                    <a:pt x="902" y="595"/>
                  </a:cubicBezTo>
                  <a:cubicBezTo>
                    <a:pt x="1027" y="600"/>
                    <a:pt x="1027" y="600"/>
                    <a:pt x="1027" y="600"/>
                  </a:cubicBezTo>
                  <a:cubicBezTo>
                    <a:pt x="1012" y="647"/>
                    <a:pt x="1012" y="647"/>
                    <a:pt x="1012" y="647"/>
                  </a:cubicBezTo>
                  <a:cubicBezTo>
                    <a:pt x="1027" y="673"/>
                    <a:pt x="1027" y="673"/>
                    <a:pt x="1027" y="673"/>
                  </a:cubicBezTo>
                  <a:cubicBezTo>
                    <a:pt x="1012" y="730"/>
                    <a:pt x="1012" y="730"/>
                    <a:pt x="1012" y="730"/>
                  </a:cubicBezTo>
                  <a:cubicBezTo>
                    <a:pt x="1032" y="751"/>
                    <a:pt x="1032" y="751"/>
                    <a:pt x="1032" y="751"/>
                  </a:cubicBezTo>
                  <a:lnTo>
                    <a:pt x="1032" y="798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7" name="เลย">
              <a:extLst>
                <a:ext uri="{FF2B5EF4-FFF2-40B4-BE49-F238E27FC236}">
                  <a16:creationId xmlns:a16="http://schemas.microsoft.com/office/drawing/2014/main" id="{B0CDD930-985F-496A-8DF6-5E2A0A27B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0243" y="1418236"/>
              <a:ext cx="477331" cy="554143"/>
            </a:xfrm>
            <a:custGeom>
              <a:avLst/>
              <a:gdLst>
                <a:gd name="T0" fmla="*/ 1023 w 1169"/>
                <a:gd name="T1" fmla="*/ 1272 h 1356"/>
                <a:gd name="T2" fmla="*/ 935 w 1169"/>
                <a:gd name="T3" fmla="*/ 1299 h 1356"/>
                <a:gd name="T4" fmla="*/ 922 w 1169"/>
                <a:gd name="T5" fmla="*/ 1306 h 1356"/>
                <a:gd name="T6" fmla="*/ 908 w 1169"/>
                <a:gd name="T7" fmla="*/ 1314 h 1356"/>
                <a:gd name="T8" fmla="*/ 893 w 1169"/>
                <a:gd name="T9" fmla="*/ 1322 h 1356"/>
                <a:gd name="T10" fmla="*/ 887 w 1169"/>
                <a:gd name="T11" fmla="*/ 1325 h 1356"/>
                <a:gd name="T12" fmla="*/ 843 w 1169"/>
                <a:gd name="T13" fmla="*/ 1345 h 1356"/>
                <a:gd name="T14" fmla="*/ 772 w 1169"/>
                <a:gd name="T15" fmla="*/ 1293 h 1356"/>
                <a:gd name="T16" fmla="*/ 751 w 1169"/>
                <a:gd name="T17" fmla="*/ 1204 h 1356"/>
                <a:gd name="T18" fmla="*/ 731 w 1169"/>
                <a:gd name="T19" fmla="*/ 1126 h 1356"/>
                <a:gd name="T20" fmla="*/ 684 w 1169"/>
                <a:gd name="T21" fmla="*/ 1131 h 1356"/>
                <a:gd name="T22" fmla="*/ 605 w 1169"/>
                <a:gd name="T23" fmla="*/ 1079 h 1356"/>
                <a:gd name="T24" fmla="*/ 543 w 1169"/>
                <a:gd name="T25" fmla="*/ 991 h 1356"/>
                <a:gd name="T26" fmla="*/ 386 w 1169"/>
                <a:gd name="T27" fmla="*/ 1037 h 1356"/>
                <a:gd name="T28" fmla="*/ 329 w 1169"/>
                <a:gd name="T29" fmla="*/ 1058 h 1356"/>
                <a:gd name="T30" fmla="*/ 204 w 1169"/>
                <a:gd name="T31" fmla="*/ 1225 h 1356"/>
                <a:gd name="T32" fmla="*/ 193 w 1169"/>
                <a:gd name="T33" fmla="*/ 1027 h 1356"/>
                <a:gd name="T34" fmla="*/ 230 w 1169"/>
                <a:gd name="T35" fmla="*/ 938 h 1356"/>
                <a:gd name="T36" fmla="*/ 219 w 1169"/>
                <a:gd name="T37" fmla="*/ 865 h 1356"/>
                <a:gd name="T38" fmla="*/ 68 w 1169"/>
                <a:gd name="T39" fmla="*/ 813 h 1356"/>
                <a:gd name="T40" fmla="*/ 11 w 1169"/>
                <a:gd name="T41" fmla="*/ 714 h 1356"/>
                <a:gd name="T42" fmla="*/ 26 w 1169"/>
                <a:gd name="T43" fmla="*/ 615 h 1356"/>
                <a:gd name="T44" fmla="*/ 117 w 1169"/>
                <a:gd name="T45" fmla="*/ 598 h 1356"/>
                <a:gd name="T46" fmla="*/ 197 w 1169"/>
                <a:gd name="T47" fmla="*/ 660 h 1356"/>
                <a:gd name="T48" fmla="*/ 269 w 1169"/>
                <a:gd name="T49" fmla="*/ 684 h 1356"/>
                <a:gd name="T50" fmla="*/ 293 w 1169"/>
                <a:gd name="T51" fmla="*/ 700 h 1356"/>
                <a:gd name="T52" fmla="*/ 313 w 1169"/>
                <a:gd name="T53" fmla="*/ 640 h 1356"/>
                <a:gd name="T54" fmla="*/ 417 w 1169"/>
                <a:gd name="T55" fmla="*/ 520 h 1356"/>
                <a:gd name="T56" fmla="*/ 505 w 1169"/>
                <a:gd name="T57" fmla="*/ 484 h 1356"/>
                <a:gd name="T58" fmla="*/ 601 w 1169"/>
                <a:gd name="T59" fmla="*/ 412 h 1356"/>
                <a:gd name="T60" fmla="*/ 653 w 1169"/>
                <a:gd name="T61" fmla="*/ 324 h 1356"/>
                <a:gd name="T62" fmla="*/ 785 w 1169"/>
                <a:gd name="T63" fmla="*/ 288 h 1356"/>
                <a:gd name="T64" fmla="*/ 913 w 1169"/>
                <a:gd name="T65" fmla="*/ 176 h 1356"/>
                <a:gd name="T66" fmla="*/ 1057 w 1169"/>
                <a:gd name="T67" fmla="*/ 60 h 1356"/>
                <a:gd name="T68" fmla="*/ 1119 w 1169"/>
                <a:gd name="T69" fmla="*/ 0 h 1356"/>
                <a:gd name="T70" fmla="*/ 1080 w 1169"/>
                <a:gd name="T71" fmla="*/ 140 h 1356"/>
                <a:gd name="T72" fmla="*/ 1064 w 1169"/>
                <a:gd name="T73" fmla="*/ 208 h 1356"/>
                <a:gd name="T74" fmla="*/ 1064 w 1169"/>
                <a:gd name="T75" fmla="*/ 396 h 1356"/>
                <a:gd name="T76" fmla="*/ 1059 w 1169"/>
                <a:gd name="T77" fmla="*/ 521 h 1356"/>
                <a:gd name="T78" fmla="*/ 1143 w 1169"/>
                <a:gd name="T79" fmla="*/ 610 h 1356"/>
                <a:gd name="T80" fmla="*/ 1023 w 1169"/>
                <a:gd name="T81" fmla="*/ 704 h 1356"/>
                <a:gd name="T82" fmla="*/ 1033 w 1169"/>
                <a:gd name="T83" fmla="*/ 818 h 1356"/>
                <a:gd name="T84" fmla="*/ 1085 w 1169"/>
                <a:gd name="T85" fmla="*/ 949 h 1356"/>
                <a:gd name="T86" fmla="*/ 1064 w 1169"/>
                <a:gd name="T87" fmla="*/ 970 h 1356"/>
                <a:gd name="T88" fmla="*/ 1116 w 1169"/>
                <a:gd name="T89" fmla="*/ 1069 h 1356"/>
                <a:gd name="T90" fmla="*/ 1075 w 1169"/>
                <a:gd name="T91" fmla="*/ 1163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69" h="1356">
                  <a:moveTo>
                    <a:pt x="1059" y="1178"/>
                  </a:moveTo>
                  <a:cubicBezTo>
                    <a:pt x="1090" y="1230"/>
                    <a:pt x="1090" y="1230"/>
                    <a:pt x="1090" y="1230"/>
                  </a:cubicBezTo>
                  <a:cubicBezTo>
                    <a:pt x="1023" y="1272"/>
                    <a:pt x="1023" y="1272"/>
                    <a:pt x="1023" y="1272"/>
                  </a:cubicBezTo>
                  <a:cubicBezTo>
                    <a:pt x="981" y="1272"/>
                    <a:pt x="981" y="1272"/>
                    <a:pt x="981" y="1272"/>
                  </a:cubicBezTo>
                  <a:cubicBezTo>
                    <a:pt x="981" y="1272"/>
                    <a:pt x="964" y="1282"/>
                    <a:pt x="942" y="1294"/>
                  </a:cubicBezTo>
                  <a:cubicBezTo>
                    <a:pt x="940" y="1296"/>
                    <a:pt x="937" y="1297"/>
                    <a:pt x="935" y="1299"/>
                  </a:cubicBezTo>
                  <a:cubicBezTo>
                    <a:pt x="932" y="1300"/>
                    <a:pt x="930" y="1302"/>
                    <a:pt x="927" y="1303"/>
                  </a:cubicBezTo>
                  <a:cubicBezTo>
                    <a:pt x="926" y="1304"/>
                    <a:pt x="925" y="1304"/>
                    <a:pt x="924" y="1305"/>
                  </a:cubicBezTo>
                  <a:cubicBezTo>
                    <a:pt x="923" y="1305"/>
                    <a:pt x="923" y="1305"/>
                    <a:pt x="922" y="1306"/>
                  </a:cubicBezTo>
                  <a:cubicBezTo>
                    <a:pt x="920" y="1307"/>
                    <a:pt x="917" y="1308"/>
                    <a:pt x="915" y="1310"/>
                  </a:cubicBezTo>
                  <a:cubicBezTo>
                    <a:pt x="915" y="1310"/>
                    <a:pt x="914" y="1310"/>
                    <a:pt x="914" y="1310"/>
                  </a:cubicBezTo>
                  <a:cubicBezTo>
                    <a:pt x="912" y="1312"/>
                    <a:pt x="910" y="1313"/>
                    <a:pt x="908" y="1314"/>
                  </a:cubicBezTo>
                  <a:cubicBezTo>
                    <a:pt x="906" y="1315"/>
                    <a:pt x="905" y="1316"/>
                    <a:pt x="903" y="1316"/>
                  </a:cubicBezTo>
                  <a:cubicBezTo>
                    <a:pt x="903" y="1317"/>
                    <a:pt x="902" y="1317"/>
                    <a:pt x="902" y="1317"/>
                  </a:cubicBezTo>
                  <a:cubicBezTo>
                    <a:pt x="899" y="1319"/>
                    <a:pt x="896" y="1320"/>
                    <a:pt x="893" y="1322"/>
                  </a:cubicBezTo>
                  <a:cubicBezTo>
                    <a:pt x="892" y="1322"/>
                    <a:pt x="892" y="1323"/>
                    <a:pt x="891" y="1323"/>
                  </a:cubicBezTo>
                  <a:cubicBezTo>
                    <a:pt x="890" y="1324"/>
                    <a:pt x="889" y="1324"/>
                    <a:pt x="888" y="1325"/>
                  </a:cubicBezTo>
                  <a:cubicBezTo>
                    <a:pt x="887" y="1325"/>
                    <a:pt x="887" y="1325"/>
                    <a:pt x="887" y="1325"/>
                  </a:cubicBezTo>
                  <a:cubicBezTo>
                    <a:pt x="886" y="1326"/>
                    <a:pt x="885" y="1326"/>
                    <a:pt x="884" y="1327"/>
                  </a:cubicBezTo>
                  <a:cubicBezTo>
                    <a:pt x="864" y="1337"/>
                    <a:pt x="849" y="1345"/>
                    <a:pt x="845" y="1345"/>
                  </a:cubicBezTo>
                  <a:cubicBezTo>
                    <a:pt x="845" y="1345"/>
                    <a:pt x="844" y="1345"/>
                    <a:pt x="843" y="1345"/>
                  </a:cubicBezTo>
                  <a:cubicBezTo>
                    <a:pt x="830" y="1346"/>
                    <a:pt x="793" y="1356"/>
                    <a:pt x="788" y="1356"/>
                  </a:cubicBezTo>
                  <a:cubicBezTo>
                    <a:pt x="783" y="1356"/>
                    <a:pt x="762" y="1330"/>
                    <a:pt x="762" y="1330"/>
                  </a:cubicBezTo>
                  <a:cubicBezTo>
                    <a:pt x="772" y="1293"/>
                    <a:pt x="772" y="1293"/>
                    <a:pt x="772" y="1293"/>
                  </a:cubicBezTo>
                  <a:cubicBezTo>
                    <a:pt x="772" y="1293"/>
                    <a:pt x="751" y="1272"/>
                    <a:pt x="751" y="1267"/>
                  </a:cubicBezTo>
                  <a:cubicBezTo>
                    <a:pt x="751" y="1262"/>
                    <a:pt x="746" y="1241"/>
                    <a:pt x="746" y="1241"/>
                  </a:cubicBezTo>
                  <a:cubicBezTo>
                    <a:pt x="751" y="1204"/>
                    <a:pt x="751" y="1204"/>
                    <a:pt x="751" y="1204"/>
                  </a:cubicBezTo>
                  <a:cubicBezTo>
                    <a:pt x="751" y="1189"/>
                    <a:pt x="751" y="1189"/>
                    <a:pt x="751" y="1189"/>
                  </a:cubicBezTo>
                  <a:cubicBezTo>
                    <a:pt x="736" y="1184"/>
                    <a:pt x="736" y="1184"/>
                    <a:pt x="736" y="1184"/>
                  </a:cubicBezTo>
                  <a:cubicBezTo>
                    <a:pt x="731" y="1126"/>
                    <a:pt x="731" y="1126"/>
                    <a:pt x="731" y="1126"/>
                  </a:cubicBezTo>
                  <a:cubicBezTo>
                    <a:pt x="715" y="1090"/>
                    <a:pt x="715" y="1090"/>
                    <a:pt x="715" y="1090"/>
                  </a:cubicBezTo>
                  <a:cubicBezTo>
                    <a:pt x="689" y="1095"/>
                    <a:pt x="689" y="1095"/>
                    <a:pt x="689" y="1095"/>
                  </a:cubicBezTo>
                  <a:cubicBezTo>
                    <a:pt x="684" y="1131"/>
                    <a:pt x="684" y="1131"/>
                    <a:pt x="684" y="1131"/>
                  </a:cubicBezTo>
                  <a:cubicBezTo>
                    <a:pt x="642" y="1147"/>
                    <a:pt x="642" y="1147"/>
                    <a:pt x="642" y="1147"/>
                  </a:cubicBezTo>
                  <a:cubicBezTo>
                    <a:pt x="605" y="1116"/>
                    <a:pt x="605" y="1116"/>
                    <a:pt x="605" y="1116"/>
                  </a:cubicBezTo>
                  <a:cubicBezTo>
                    <a:pt x="605" y="1079"/>
                    <a:pt x="605" y="1079"/>
                    <a:pt x="605" y="1079"/>
                  </a:cubicBezTo>
                  <a:cubicBezTo>
                    <a:pt x="558" y="1053"/>
                    <a:pt x="558" y="1053"/>
                    <a:pt x="558" y="1053"/>
                  </a:cubicBezTo>
                  <a:cubicBezTo>
                    <a:pt x="558" y="1022"/>
                    <a:pt x="558" y="1022"/>
                    <a:pt x="558" y="1022"/>
                  </a:cubicBezTo>
                  <a:cubicBezTo>
                    <a:pt x="543" y="991"/>
                    <a:pt x="543" y="991"/>
                    <a:pt x="543" y="991"/>
                  </a:cubicBezTo>
                  <a:cubicBezTo>
                    <a:pt x="501" y="964"/>
                    <a:pt x="501" y="964"/>
                    <a:pt x="501" y="964"/>
                  </a:cubicBezTo>
                  <a:cubicBezTo>
                    <a:pt x="454" y="975"/>
                    <a:pt x="454" y="975"/>
                    <a:pt x="454" y="975"/>
                  </a:cubicBezTo>
                  <a:cubicBezTo>
                    <a:pt x="386" y="1037"/>
                    <a:pt x="386" y="1037"/>
                    <a:pt x="386" y="1037"/>
                  </a:cubicBezTo>
                  <a:cubicBezTo>
                    <a:pt x="365" y="1032"/>
                    <a:pt x="365" y="1032"/>
                    <a:pt x="365" y="1032"/>
                  </a:cubicBezTo>
                  <a:cubicBezTo>
                    <a:pt x="355" y="1069"/>
                    <a:pt x="355" y="1069"/>
                    <a:pt x="355" y="1069"/>
                  </a:cubicBezTo>
                  <a:cubicBezTo>
                    <a:pt x="329" y="1058"/>
                    <a:pt x="329" y="1058"/>
                    <a:pt x="329" y="1058"/>
                  </a:cubicBezTo>
                  <a:cubicBezTo>
                    <a:pt x="251" y="1105"/>
                    <a:pt x="251" y="1105"/>
                    <a:pt x="251" y="1105"/>
                  </a:cubicBezTo>
                  <a:cubicBezTo>
                    <a:pt x="240" y="1210"/>
                    <a:pt x="240" y="1210"/>
                    <a:pt x="240" y="1210"/>
                  </a:cubicBezTo>
                  <a:cubicBezTo>
                    <a:pt x="204" y="1225"/>
                    <a:pt x="204" y="1225"/>
                    <a:pt x="204" y="1225"/>
                  </a:cubicBezTo>
                  <a:cubicBezTo>
                    <a:pt x="172" y="1189"/>
                    <a:pt x="172" y="1189"/>
                    <a:pt x="172" y="1189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93" y="1027"/>
                    <a:pt x="193" y="1027"/>
                    <a:pt x="193" y="1027"/>
                  </a:cubicBezTo>
                  <a:cubicBezTo>
                    <a:pt x="214" y="1006"/>
                    <a:pt x="214" y="1006"/>
                    <a:pt x="214" y="1006"/>
                  </a:cubicBezTo>
                  <a:cubicBezTo>
                    <a:pt x="209" y="964"/>
                    <a:pt x="209" y="964"/>
                    <a:pt x="209" y="964"/>
                  </a:cubicBezTo>
                  <a:cubicBezTo>
                    <a:pt x="230" y="938"/>
                    <a:pt x="230" y="938"/>
                    <a:pt x="230" y="938"/>
                  </a:cubicBezTo>
                  <a:cubicBezTo>
                    <a:pt x="230" y="937"/>
                    <a:pt x="230" y="937"/>
                    <a:pt x="230" y="937"/>
                  </a:cubicBezTo>
                  <a:cubicBezTo>
                    <a:pt x="240" y="907"/>
                    <a:pt x="240" y="907"/>
                    <a:pt x="240" y="907"/>
                  </a:cubicBezTo>
                  <a:cubicBezTo>
                    <a:pt x="219" y="865"/>
                    <a:pt x="219" y="865"/>
                    <a:pt x="219" y="865"/>
                  </a:cubicBezTo>
                  <a:cubicBezTo>
                    <a:pt x="219" y="865"/>
                    <a:pt x="178" y="860"/>
                    <a:pt x="162" y="850"/>
                  </a:cubicBezTo>
                  <a:cubicBezTo>
                    <a:pt x="146" y="839"/>
                    <a:pt x="136" y="813"/>
                    <a:pt x="136" y="813"/>
                  </a:cubicBezTo>
                  <a:cubicBezTo>
                    <a:pt x="68" y="813"/>
                    <a:pt x="68" y="813"/>
                    <a:pt x="68" y="813"/>
                  </a:cubicBezTo>
                  <a:cubicBezTo>
                    <a:pt x="68" y="714"/>
                    <a:pt x="68" y="714"/>
                    <a:pt x="68" y="714"/>
                  </a:cubicBezTo>
                  <a:cubicBezTo>
                    <a:pt x="47" y="704"/>
                    <a:pt x="47" y="704"/>
                    <a:pt x="47" y="704"/>
                  </a:cubicBezTo>
                  <a:cubicBezTo>
                    <a:pt x="11" y="714"/>
                    <a:pt x="11" y="714"/>
                    <a:pt x="11" y="714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7" y="652"/>
                    <a:pt x="37" y="652"/>
                    <a:pt x="37" y="652"/>
                  </a:cubicBezTo>
                  <a:cubicBezTo>
                    <a:pt x="26" y="615"/>
                    <a:pt x="26" y="615"/>
                    <a:pt x="26" y="615"/>
                  </a:cubicBezTo>
                  <a:cubicBezTo>
                    <a:pt x="58" y="589"/>
                    <a:pt x="58" y="589"/>
                    <a:pt x="58" y="589"/>
                  </a:cubicBezTo>
                  <a:cubicBezTo>
                    <a:pt x="94" y="610"/>
                    <a:pt x="94" y="610"/>
                    <a:pt x="94" y="610"/>
                  </a:cubicBezTo>
                  <a:cubicBezTo>
                    <a:pt x="117" y="598"/>
                    <a:pt x="117" y="598"/>
                    <a:pt x="117" y="598"/>
                  </a:cubicBezTo>
                  <a:cubicBezTo>
                    <a:pt x="117" y="600"/>
                    <a:pt x="117" y="600"/>
                    <a:pt x="117" y="600"/>
                  </a:cubicBezTo>
                  <a:cubicBezTo>
                    <a:pt x="153" y="600"/>
                    <a:pt x="153" y="600"/>
                    <a:pt x="153" y="600"/>
                  </a:cubicBezTo>
                  <a:cubicBezTo>
                    <a:pt x="197" y="660"/>
                    <a:pt x="197" y="660"/>
                    <a:pt x="197" y="660"/>
                  </a:cubicBezTo>
                  <a:cubicBezTo>
                    <a:pt x="233" y="660"/>
                    <a:pt x="233" y="660"/>
                    <a:pt x="233" y="660"/>
                  </a:cubicBezTo>
                  <a:cubicBezTo>
                    <a:pt x="241" y="684"/>
                    <a:pt x="241" y="684"/>
                    <a:pt x="241" y="684"/>
                  </a:cubicBezTo>
                  <a:cubicBezTo>
                    <a:pt x="269" y="684"/>
                    <a:pt x="269" y="684"/>
                    <a:pt x="269" y="684"/>
                  </a:cubicBezTo>
                  <a:cubicBezTo>
                    <a:pt x="281" y="704"/>
                    <a:pt x="281" y="704"/>
                    <a:pt x="281" y="704"/>
                  </a:cubicBezTo>
                  <a:cubicBezTo>
                    <a:pt x="285" y="703"/>
                    <a:pt x="285" y="703"/>
                    <a:pt x="285" y="703"/>
                  </a:cubicBezTo>
                  <a:cubicBezTo>
                    <a:pt x="293" y="700"/>
                    <a:pt x="293" y="700"/>
                    <a:pt x="293" y="700"/>
                  </a:cubicBezTo>
                  <a:cubicBezTo>
                    <a:pt x="297" y="668"/>
                    <a:pt x="297" y="668"/>
                    <a:pt x="297" y="668"/>
                  </a:cubicBezTo>
                  <a:cubicBezTo>
                    <a:pt x="309" y="664"/>
                    <a:pt x="309" y="664"/>
                    <a:pt x="309" y="664"/>
                  </a:cubicBezTo>
                  <a:cubicBezTo>
                    <a:pt x="313" y="640"/>
                    <a:pt x="313" y="640"/>
                    <a:pt x="313" y="640"/>
                  </a:cubicBezTo>
                  <a:cubicBezTo>
                    <a:pt x="313" y="640"/>
                    <a:pt x="341" y="632"/>
                    <a:pt x="345" y="632"/>
                  </a:cubicBezTo>
                  <a:cubicBezTo>
                    <a:pt x="349" y="632"/>
                    <a:pt x="413" y="548"/>
                    <a:pt x="413" y="548"/>
                  </a:cubicBezTo>
                  <a:cubicBezTo>
                    <a:pt x="417" y="520"/>
                    <a:pt x="417" y="520"/>
                    <a:pt x="417" y="520"/>
                  </a:cubicBezTo>
                  <a:cubicBezTo>
                    <a:pt x="441" y="520"/>
                    <a:pt x="441" y="520"/>
                    <a:pt x="441" y="520"/>
                  </a:cubicBezTo>
                  <a:cubicBezTo>
                    <a:pt x="485" y="480"/>
                    <a:pt x="485" y="480"/>
                    <a:pt x="485" y="480"/>
                  </a:cubicBezTo>
                  <a:cubicBezTo>
                    <a:pt x="505" y="484"/>
                    <a:pt x="505" y="484"/>
                    <a:pt x="505" y="484"/>
                  </a:cubicBezTo>
                  <a:cubicBezTo>
                    <a:pt x="573" y="420"/>
                    <a:pt x="573" y="420"/>
                    <a:pt x="573" y="420"/>
                  </a:cubicBezTo>
                  <a:cubicBezTo>
                    <a:pt x="581" y="452"/>
                    <a:pt x="581" y="452"/>
                    <a:pt x="581" y="452"/>
                  </a:cubicBezTo>
                  <a:cubicBezTo>
                    <a:pt x="601" y="412"/>
                    <a:pt x="601" y="412"/>
                    <a:pt x="601" y="412"/>
                  </a:cubicBezTo>
                  <a:cubicBezTo>
                    <a:pt x="601" y="412"/>
                    <a:pt x="641" y="412"/>
                    <a:pt x="645" y="408"/>
                  </a:cubicBezTo>
                  <a:cubicBezTo>
                    <a:pt x="649" y="404"/>
                    <a:pt x="629" y="368"/>
                    <a:pt x="629" y="368"/>
                  </a:cubicBezTo>
                  <a:cubicBezTo>
                    <a:pt x="653" y="324"/>
                    <a:pt x="653" y="324"/>
                    <a:pt x="653" y="324"/>
                  </a:cubicBezTo>
                  <a:cubicBezTo>
                    <a:pt x="665" y="344"/>
                    <a:pt x="665" y="344"/>
                    <a:pt x="665" y="344"/>
                  </a:cubicBezTo>
                  <a:cubicBezTo>
                    <a:pt x="697" y="300"/>
                    <a:pt x="697" y="300"/>
                    <a:pt x="697" y="300"/>
                  </a:cubicBezTo>
                  <a:cubicBezTo>
                    <a:pt x="785" y="288"/>
                    <a:pt x="785" y="288"/>
                    <a:pt x="785" y="288"/>
                  </a:cubicBezTo>
                  <a:cubicBezTo>
                    <a:pt x="833" y="136"/>
                    <a:pt x="833" y="136"/>
                    <a:pt x="833" y="136"/>
                  </a:cubicBezTo>
                  <a:cubicBezTo>
                    <a:pt x="867" y="153"/>
                    <a:pt x="867" y="153"/>
                    <a:pt x="867" y="153"/>
                  </a:cubicBezTo>
                  <a:cubicBezTo>
                    <a:pt x="913" y="176"/>
                    <a:pt x="913" y="176"/>
                    <a:pt x="913" y="176"/>
                  </a:cubicBezTo>
                  <a:cubicBezTo>
                    <a:pt x="949" y="172"/>
                    <a:pt x="949" y="172"/>
                    <a:pt x="949" y="172"/>
                  </a:cubicBezTo>
                  <a:cubicBezTo>
                    <a:pt x="993" y="100"/>
                    <a:pt x="993" y="100"/>
                    <a:pt x="993" y="100"/>
                  </a:cubicBezTo>
                  <a:cubicBezTo>
                    <a:pt x="1057" y="60"/>
                    <a:pt x="1057" y="60"/>
                    <a:pt x="1057" y="60"/>
                  </a:cubicBezTo>
                  <a:cubicBezTo>
                    <a:pt x="1057" y="16"/>
                    <a:pt x="1057" y="16"/>
                    <a:pt x="1057" y="16"/>
                  </a:cubicBezTo>
                  <a:cubicBezTo>
                    <a:pt x="1093" y="0"/>
                    <a:pt x="1093" y="0"/>
                    <a:pt x="1093" y="0"/>
                  </a:cubicBezTo>
                  <a:cubicBezTo>
                    <a:pt x="1119" y="0"/>
                    <a:pt x="1119" y="0"/>
                    <a:pt x="1119" y="0"/>
                  </a:cubicBezTo>
                  <a:cubicBezTo>
                    <a:pt x="1122" y="52"/>
                    <a:pt x="1122" y="52"/>
                    <a:pt x="1122" y="52"/>
                  </a:cubicBezTo>
                  <a:cubicBezTo>
                    <a:pt x="1080" y="73"/>
                    <a:pt x="1080" y="73"/>
                    <a:pt x="1080" y="73"/>
                  </a:cubicBezTo>
                  <a:cubicBezTo>
                    <a:pt x="1080" y="140"/>
                    <a:pt x="1080" y="140"/>
                    <a:pt x="1080" y="140"/>
                  </a:cubicBezTo>
                  <a:cubicBezTo>
                    <a:pt x="1085" y="142"/>
                    <a:pt x="1085" y="142"/>
                    <a:pt x="1085" y="142"/>
                  </a:cubicBezTo>
                  <a:cubicBezTo>
                    <a:pt x="1064" y="177"/>
                    <a:pt x="1064" y="177"/>
                    <a:pt x="1064" y="177"/>
                  </a:cubicBezTo>
                  <a:cubicBezTo>
                    <a:pt x="1064" y="208"/>
                    <a:pt x="1064" y="208"/>
                    <a:pt x="1064" y="208"/>
                  </a:cubicBezTo>
                  <a:cubicBezTo>
                    <a:pt x="1043" y="229"/>
                    <a:pt x="1043" y="229"/>
                    <a:pt x="1043" y="229"/>
                  </a:cubicBezTo>
                  <a:cubicBezTo>
                    <a:pt x="1075" y="323"/>
                    <a:pt x="1075" y="323"/>
                    <a:pt x="1075" y="323"/>
                  </a:cubicBezTo>
                  <a:cubicBezTo>
                    <a:pt x="1064" y="396"/>
                    <a:pt x="1064" y="396"/>
                    <a:pt x="1064" y="396"/>
                  </a:cubicBezTo>
                  <a:cubicBezTo>
                    <a:pt x="1043" y="438"/>
                    <a:pt x="1043" y="438"/>
                    <a:pt x="1043" y="438"/>
                  </a:cubicBezTo>
                  <a:cubicBezTo>
                    <a:pt x="1050" y="470"/>
                    <a:pt x="1050" y="470"/>
                    <a:pt x="1050" y="470"/>
                  </a:cubicBezTo>
                  <a:cubicBezTo>
                    <a:pt x="1059" y="521"/>
                    <a:pt x="1059" y="521"/>
                    <a:pt x="1059" y="521"/>
                  </a:cubicBezTo>
                  <a:cubicBezTo>
                    <a:pt x="1090" y="526"/>
                    <a:pt x="1090" y="526"/>
                    <a:pt x="1090" y="526"/>
                  </a:cubicBezTo>
                  <a:cubicBezTo>
                    <a:pt x="1094" y="533"/>
                    <a:pt x="1094" y="533"/>
                    <a:pt x="1094" y="533"/>
                  </a:cubicBezTo>
                  <a:cubicBezTo>
                    <a:pt x="1143" y="610"/>
                    <a:pt x="1143" y="610"/>
                    <a:pt x="1143" y="610"/>
                  </a:cubicBezTo>
                  <a:cubicBezTo>
                    <a:pt x="1143" y="672"/>
                    <a:pt x="1143" y="672"/>
                    <a:pt x="1143" y="672"/>
                  </a:cubicBezTo>
                  <a:cubicBezTo>
                    <a:pt x="1085" y="709"/>
                    <a:pt x="1085" y="709"/>
                    <a:pt x="1085" y="709"/>
                  </a:cubicBezTo>
                  <a:cubicBezTo>
                    <a:pt x="1023" y="704"/>
                    <a:pt x="1023" y="704"/>
                    <a:pt x="1023" y="704"/>
                  </a:cubicBezTo>
                  <a:cubicBezTo>
                    <a:pt x="1017" y="740"/>
                    <a:pt x="1017" y="740"/>
                    <a:pt x="1017" y="740"/>
                  </a:cubicBezTo>
                  <a:cubicBezTo>
                    <a:pt x="1043" y="787"/>
                    <a:pt x="1043" y="787"/>
                    <a:pt x="1043" y="787"/>
                  </a:cubicBezTo>
                  <a:cubicBezTo>
                    <a:pt x="1033" y="818"/>
                    <a:pt x="1033" y="818"/>
                    <a:pt x="1033" y="818"/>
                  </a:cubicBezTo>
                  <a:cubicBezTo>
                    <a:pt x="1012" y="834"/>
                    <a:pt x="1012" y="834"/>
                    <a:pt x="1012" y="834"/>
                  </a:cubicBezTo>
                  <a:cubicBezTo>
                    <a:pt x="1096" y="923"/>
                    <a:pt x="1096" y="923"/>
                    <a:pt x="1096" y="923"/>
                  </a:cubicBezTo>
                  <a:cubicBezTo>
                    <a:pt x="1085" y="949"/>
                    <a:pt x="1085" y="949"/>
                    <a:pt x="1085" y="949"/>
                  </a:cubicBezTo>
                  <a:cubicBezTo>
                    <a:pt x="1064" y="928"/>
                    <a:pt x="1064" y="928"/>
                    <a:pt x="1064" y="928"/>
                  </a:cubicBezTo>
                  <a:cubicBezTo>
                    <a:pt x="1043" y="949"/>
                    <a:pt x="1043" y="949"/>
                    <a:pt x="1043" y="949"/>
                  </a:cubicBezTo>
                  <a:cubicBezTo>
                    <a:pt x="1064" y="970"/>
                    <a:pt x="1064" y="970"/>
                    <a:pt x="1064" y="970"/>
                  </a:cubicBezTo>
                  <a:cubicBezTo>
                    <a:pt x="1059" y="996"/>
                    <a:pt x="1059" y="996"/>
                    <a:pt x="1059" y="996"/>
                  </a:cubicBezTo>
                  <a:cubicBezTo>
                    <a:pt x="1116" y="1032"/>
                    <a:pt x="1116" y="1032"/>
                    <a:pt x="1116" y="1032"/>
                  </a:cubicBezTo>
                  <a:cubicBezTo>
                    <a:pt x="1116" y="1069"/>
                    <a:pt x="1116" y="1069"/>
                    <a:pt x="1116" y="1069"/>
                  </a:cubicBezTo>
                  <a:cubicBezTo>
                    <a:pt x="1126" y="1076"/>
                    <a:pt x="1126" y="1076"/>
                    <a:pt x="1126" y="1076"/>
                  </a:cubicBezTo>
                  <a:cubicBezTo>
                    <a:pt x="1169" y="1111"/>
                    <a:pt x="1169" y="1111"/>
                    <a:pt x="1169" y="1111"/>
                  </a:cubicBezTo>
                  <a:cubicBezTo>
                    <a:pt x="1075" y="1163"/>
                    <a:pt x="1075" y="1163"/>
                    <a:pt x="1075" y="1163"/>
                  </a:cubicBezTo>
                  <a:lnTo>
                    <a:pt x="1059" y="1178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8" name="ร้อยเอ็ด">
              <a:extLst>
                <a:ext uri="{FF2B5EF4-FFF2-40B4-BE49-F238E27FC236}">
                  <a16:creationId xmlns:a16="http://schemas.microsoft.com/office/drawing/2014/main" id="{534ABC7F-E214-46FF-86DD-3FD9D73771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9921" y="2076623"/>
              <a:ext cx="389546" cy="400519"/>
            </a:xfrm>
            <a:custGeom>
              <a:avLst/>
              <a:gdLst>
                <a:gd name="T0" fmla="*/ 944 w 951"/>
                <a:gd name="T1" fmla="*/ 183 h 981"/>
                <a:gd name="T2" fmla="*/ 861 w 951"/>
                <a:gd name="T3" fmla="*/ 277 h 981"/>
                <a:gd name="T4" fmla="*/ 741 w 951"/>
                <a:gd name="T5" fmla="*/ 334 h 981"/>
                <a:gd name="T6" fmla="*/ 746 w 951"/>
                <a:gd name="T7" fmla="*/ 407 h 981"/>
                <a:gd name="T8" fmla="*/ 663 w 951"/>
                <a:gd name="T9" fmla="*/ 454 h 981"/>
                <a:gd name="T10" fmla="*/ 668 w 951"/>
                <a:gd name="T11" fmla="*/ 496 h 981"/>
                <a:gd name="T12" fmla="*/ 673 w 951"/>
                <a:gd name="T13" fmla="*/ 574 h 981"/>
                <a:gd name="T14" fmla="*/ 663 w 951"/>
                <a:gd name="T15" fmla="*/ 637 h 981"/>
                <a:gd name="T16" fmla="*/ 767 w 951"/>
                <a:gd name="T17" fmla="*/ 637 h 981"/>
                <a:gd name="T18" fmla="*/ 803 w 951"/>
                <a:gd name="T19" fmla="*/ 741 h 981"/>
                <a:gd name="T20" fmla="*/ 750 w 951"/>
                <a:gd name="T21" fmla="*/ 842 h 981"/>
                <a:gd name="T22" fmla="*/ 715 w 951"/>
                <a:gd name="T23" fmla="*/ 856 h 981"/>
                <a:gd name="T24" fmla="*/ 642 w 951"/>
                <a:gd name="T25" fmla="*/ 944 h 981"/>
                <a:gd name="T26" fmla="*/ 600 w 951"/>
                <a:gd name="T27" fmla="*/ 981 h 981"/>
                <a:gd name="T28" fmla="*/ 532 w 951"/>
                <a:gd name="T29" fmla="*/ 929 h 981"/>
                <a:gd name="T30" fmla="*/ 454 w 951"/>
                <a:gd name="T31" fmla="*/ 955 h 981"/>
                <a:gd name="T32" fmla="*/ 292 w 951"/>
                <a:gd name="T33" fmla="*/ 929 h 981"/>
                <a:gd name="T34" fmla="*/ 224 w 951"/>
                <a:gd name="T35" fmla="*/ 965 h 981"/>
                <a:gd name="T36" fmla="*/ 124 w 951"/>
                <a:gd name="T37" fmla="*/ 947 h 981"/>
                <a:gd name="T38" fmla="*/ 115 w 951"/>
                <a:gd name="T39" fmla="*/ 949 h 981"/>
                <a:gd name="T40" fmla="*/ 68 w 951"/>
                <a:gd name="T41" fmla="*/ 876 h 981"/>
                <a:gd name="T42" fmla="*/ 0 w 951"/>
                <a:gd name="T43" fmla="*/ 814 h 981"/>
                <a:gd name="T44" fmla="*/ 26 w 951"/>
                <a:gd name="T45" fmla="*/ 720 h 981"/>
                <a:gd name="T46" fmla="*/ 73 w 951"/>
                <a:gd name="T47" fmla="*/ 689 h 981"/>
                <a:gd name="T48" fmla="*/ 136 w 951"/>
                <a:gd name="T49" fmla="*/ 689 h 981"/>
                <a:gd name="T50" fmla="*/ 162 w 951"/>
                <a:gd name="T51" fmla="*/ 517 h 981"/>
                <a:gd name="T52" fmla="*/ 167 w 951"/>
                <a:gd name="T53" fmla="*/ 444 h 981"/>
                <a:gd name="T54" fmla="*/ 162 w 951"/>
                <a:gd name="T55" fmla="*/ 360 h 981"/>
                <a:gd name="T56" fmla="*/ 204 w 951"/>
                <a:gd name="T57" fmla="*/ 261 h 981"/>
                <a:gd name="T58" fmla="*/ 261 w 951"/>
                <a:gd name="T59" fmla="*/ 261 h 981"/>
                <a:gd name="T60" fmla="*/ 324 w 951"/>
                <a:gd name="T61" fmla="*/ 271 h 981"/>
                <a:gd name="T62" fmla="*/ 350 w 951"/>
                <a:gd name="T63" fmla="*/ 235 h 981"/>
                <a:gd name="T64" fmla="*/ 423 w 951"/>
                <a:gd name="T65" fmla="*/ 167 h 981"/>
                <a:gd name="T66" fmla="*/ 376 w 951"/>
                <a:gd name="T67" fmla="*/ 84 h 981"/>
                <a:gd name="T68" fmla="*/ 537 w 951"/>
                <a:gd name="T69" fmla="*/ 11 h 981"/>
                <a:gd name="T70" fmla="*/ 652 w 951"/>
                <a:gd name="T71" fmla="*/ 32 h 981"/>
                <a:gd name="T72" fmla="*/ 683 w 951"/>
                <a:gd name="T73" fmla="*/ 78 h 981"/>
                <a:gd name="T74" fmla="*/ 856 w 951"/>
                <a:gd name="T75" fmla="*/ 47 h 981"/>
                <a:gd name="T76" fmla="*/ 861 w 951"/>
                <a:gd name="T77" fmla="*/ 42 h 981"/>
                <a:gd name="T78" fmla="*/ 908 w 951"/>
                <a:gd name="T79" fmla="*/ 0 h 981"/>
                <a:gd name="T80" fmla="*/ 923 w 951"/>
                <a:gd name="T81" fmla="*/ 131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51" h="981">
                  <a:moveTo>
                    <a:pt x="951" y="140"/>
                  </a:moveTo>
                  <a:cubicBezTo>
                    <a:pt x="944" y="183"/>
                    <a:pt x="944" y="183"/>
                    <a:pt x="944" y="183"/>
                  </a:cubicBezTo>
                  <a:cubicBezTo>
                    <a:pt x="866" y="230"/>
                    <a:pt x="866" y="230"/>
                    <a:pt x="866" y="230"/>
                  </a:cubicBezTo>
                  <a:cubicBezTo>
                    <a:pt x="861" y="277"/>
                    <a:pt x="861" y="277"/>
                    <a:pt x="861" y="277"/>
                  </a:cubicBezTo>
                  <a:cubicBezTo>
                    <a:pt x="777" y="324"/>
                    <a:pt x="777" y="324"/>
                    <a:pt x="777" y="324"/>
                  </a:cubicBezTo>
                  <a:cubicBezTo>
                    <a:pt x="741" y="334"/>
                    <a:pt x="741" y="334"/>
                    <a:pt x="741" y="334"/>
                  </a:cubicBezTo>
                  <a:cubicBezTo>
                    <a:pt x="730" y="381"/>
                    <a:pt x="730" y="381"/>
                    <a:pt x="730" y="381"/>
                  </a:cubicBezTo>
                  <a:cubicBezTo>
                    <a:pt x="746" y="407"/>
                    <a:pt x="746" y="407"/>
                    <a:pt x="746" y="407"/>
                  </a:cubicBezTo>
                  <a:cubicBezTo>
                    <a:pt x="730" y="454"/>
                    <a:pt x="730" y="454"/>
                    <a:pt x="730" y="454"/>
                  </a:cubicBezTo>
                  <a:cubicBezTo>
                    <a:pt x="663" y="454"/>
                    <a:pt x="663" y="454"/>
                    <a:pt x="663" y="454"/>
                  </a:cubicBezTo>
                  <a:cubicBezTo>
                    <a:pt x="657" y="475"/>
                    <a:pt x="657" y="475"/>
                    <a:pt x="657" y="475"/>
                  </a:cubicBezTo>
                  <a:cubicBezTo>
                    <a:pt x="668" y="496"/>
                    <a:pt x="668" y="496"/>
                    <a:pt x="668" y="496"/>
                  </a:cubicBezTo>
                  <a:cubicBezTo>
                    <a:pt x="657" y="537"/>
                    <a:pt x="657" y="537"/>
                    <a:pt x="657" y="537"/>
                  </a:cubicBezTo>
                  <a:cubicBezTo>
                    <a:pt x="673" y="574"/>
                    <a:pt x="673" y="574"/>
                    <a:pt x="673" y="574"/>
                  </a:cubicBezTo>
                  <a:cubicBezTo>
                    <a:pt x="652" y="631"/>
                    <a:pt x="652" y="631"/>
                    <a:pt x="652" y="631"/>
                  </a:cubicBezTo>
                  <a:cubicBezTo>
                    <a:pt x="663" y="637"/>
                    <a:pt x="663" y="637"/>
                    <a:pt x="663" y="637"/>
                  </a:cubicBezTo>
                  <a:cubicBezTo>
                    <a:pt x="663" y="637"/>
                    <a:pt x="725" y="595"/>
                    <a:pt x="730" y="600"/>
                  </a:cubicBezTo>
                  <a:cubicBezTo>
                    <a:pt x="736" y="605"/>
                    <a:pt x="767" y="637"/>
                    <a:pt x="767" y="637"/>
                  </a:cubicBezTo>
                  <a:cubicBezTo>
                    <a:pt x="767" y="637"/>
                    <a:pt x="751" y="694"/>
                    <a:pt x="756" y="699"/>
                  </a:cubicBezTo>
                  <a:cubicBezTo>
                    <a:pt x="762" y="704"/>
                    <a:pt x="803" y="741"/>
                    <a:pt x="803" y="741"/>
                  </a:cubicBezTo>
                  <a:cubicBezTo>
                    <a:pt x="803" y="793"/>
                    <a:pt x="803" y="793"/>
                    <a:pt x="803" y="793"/>
                  </a:cubicBezTo>
                  <a:cubicBezTo>
                    <a:pt x="750" y="842"/>
                    <a:pt x="750" y="842"/>
                    <a:pt x="750" y="842"/>
                  </a:cubicBezTo>
                  <a:cubicBezTo>
                    <a:pt x="746" y="835"/>
                    <a:pt x="746" y="835"/>
                    <a:pt x="746" y="835"/>
                  </a:cubicBezTo>
                  <a:cubicBezTo>
                    <a:pt x="715" y="856"/>
                    <a:pt x="715" y="856"/>
                    <a:pt x="715" y="856"/>
                  </a:cubicBezTo>
                  <a:cubicBezTo>
                    <a:pt x="682" y="895"/>
                    <a:pt x="682" y="895"/>
                    <a:pt x="682" y="895"/>
                  </a:cubicBezTo>
                  <a:cubicBezTo>
                    <a:pt x="642" y="944"/>
                    <a:pt x="642" y="944"/>
                    <a:pt x="642" y="944"/>
                  </a:cubicBezTo>
                  <a:cubicBezTo>
                    <a:pt x="633" y="971"/>
                    <a:pt x="633" y="971"/>
                    <a:pt x="633" y="971"/>
                  </a:cubicBezTo>
                  <a:cubicBezTo>
                    <a:pt x="600" y="981"/>
                    <a:pt x="600" y="981"/>
                    <a:pt x="600" y="981"/>
                  </a:cubicBezTo>
                  <a:cubicBezTo>
                    <a:pt x="553" y="949"/>
                    <a:pt x="553" y="949"/>
                    <a:pt x="553" y="949"/>
                  </a:cubicBezTo>
                  <a:cubicBezTo>
                    <a:pt x="532" y="929"/>
                    <a:pt x="532" y="929"/>
                    <a:pt x="532" y="929"/>
                  </a:cubicBezTo>
                  <a:cubicBezTo>
                    <a:pt x="496" y="929"/>
                    <a:pt x="496" y="929"/>
                    <a:pt x="496" y="929"/>
                  </a:cubicBezTo>
                  <a:cubicBezTo>
                    <a:pt x="454" y="955"/>
                    <a:pt x="454" y="955"/>
                    <a:pt x="454" y="955"/>
                  </a:cubicBezTo>
                  <a:cubicBezTo>
                    <a:pt x="344" y="955"/>
                    <a:pt x="344" y="955"/>
                    <a:pt x="344" y="955"/>
                  </a:cubicBezTo>
                  <a:cubicBezTo>
                    <a:pt x="292" y="929"/>
                    <a:pt x="292" y="929"/>
                    <a:pt x="292" y="929"/>
                  </a:cubicBezTo>
                  <a:cubicBezTo>
                    <a:pt x="261" y="939"/>
                    <a:pt x="261" y="939"/>
                    <a:pt x="261" y="939"/>
                  </a:cubicBezTo>
                  <a:cubicBezTo>
                    <a:pt x="224" y="965"/>
                    <a:pt x="224" y="965"/>
                    <a:pt x="224" y="965"/>
                  </a:cubicBezTo>
                  <a:cubicBezTo>
                    <a:pt x="162" y="939"/>
                    <a:pt x="162" y="939"/>
                    <a:pt x="162" y="939"/>
                  </a:cubicBezTo>
                  <a:cubicBezTo>
                    <a:pt x="124" y="947"/>
                    <a:pt x="124" y="947"/>
                    <a:pt x="124" y="947"/>
                  </a:cubicBezTo>
                  <a:cubicBezTo>
                    <a:pt x="124" y="947"/>
                    <a:pt x="124" y="947"/>
                    <a:pt x="124" y="947"/>
                  </a:cubicBezTo>
                  <a:cubicBezTo>
                    <a:pt x="115" y="949"/>
                    <a:pt x="115" y="949"/>
                    <a:pt x="115" y="949"/>
                  </a:cubicBezTo>
                  <a:cubicBezTo>
                    <a:pt x="125" y="876"/>
                    <a:pt x="125" y="876"/>
                    <a:pt x="125" y="876"/>
                  </a:cubicBezTo>
                  <a:cubicBezTo>
                    <a:pt x="125" y="876"/>
                    <a:pt x="68" y="882"/>
                    <a:pt x="68" y="876"/>
                  </a:cubicBezTo>
                  <a:cubicBezTo>
                    <a:pt x="68" y="873"/>
                    <a:pt x="35" y="843"/>
                    <a:pt x="15" y="826"/>
                  </a:cubicBezTo>
                  <a:cubicBezTo>
                    <a:pt x="6" y="819"/>
                    <a:pt x="0" y="814"/>
                    <a:pt x="0" y="814"/>
                  </a:cubicBezTo>
                  <a:cubicBezTo>
                    <a:pt x="26" y="746"/>
                    <a:pt x="26" y="746"/>
                    <a:pt x="26" y="746"/>
                  </a:cubicBezTo>
                  <a:cubicBezTo>
                    <a:pt x="26" y="720"/>
                    <a:pt x="26" y="720"/>
                    <a:pt x="26" y="720"/>
                  </a:cubicBezTo>
                  <a:cubicBezTo>
                    <a:pt x="58" y="710"/>
                    <a:pt x="58" y="710"/>
                    <a:pt x="58" y="710"/>
                  </a:cubicBezTo>
                  <a:cubicBezTo>
                    <a:pt x="73" y="689"/>
                    <a:pt x="73" y="689"/>
                    <a:pt x="73" y="689"/>
                  </a:cubicBezTo>
                  <a:cubicBezTo>
                    <a:pt x="110" y="704"/>
                    <a:pt x="110" y="704"/>
                    <a:pt x="110" y="704"/>
                  </a:cubicBezTo>
                  <a:cubicBezTo>
                    <a:pt x="136" y="689"/>
                    <a:pt x="136" y="689"/>
                    <a:pt x="136" y="689"/>
                  </a:cubicBezTo>
                  <a:cubicBezTo>
                    <a:pt x="125" y="647"/>
                    <a:pt x="125" y="647"/>
                    <a:pt x="125" y="647"/>
                  </a:cubicBezTo>
                  <a:cubicBezTo>
                    <a:pt x="162" y="517"/>
                    <a:pt x="162" y="517"/>
                    <a:pt x="162" y="517"/>
                  </a:cubicBezTo>
                  <a:cubicBezTo>
                    <a:pt x="188" y="506"/>
                    <a:pt x="188" y="506"/>
                    <a:pt x="188" y="506"/>
                  </a:cubicBezTo>
                  <a:cubicBezTo>
                    <a:pt x="167" y="444"/>
                    <a:pt x="167" y="444"/>
                    <a:pt x="167" y="444"/>
                  </a:cubicBezTo>
                  <a:cubicBezTo>
                    <a:pt x="177" y="397"/>
                    <a:pt x="177" y="397"/>
                    <a:pt x="177" y="397"/>
                  </a:cubicBezTo>
                  <a:cubicBezTo>
                    <a:pt x="162" y="360"/>
                    <a:pt x="162" y="360"/>
                    <a:pt x="162" y="360"/>
                  </a:cubicBezTo>
                  <a:cubicBezTo>
                    <a:pt x="167" y="318"/>
                    <a:pt x="167" y="318"/>
                    <a:pt x="167" y="318"/>
                  </a:cubicBezTo>
                  <a:cubicBezTo>
                    <a:pt x="204" y="261"/>
                    <a:pt x="204" y="261"/>
                    <a:pt x="204" y="261"/>
                  </a:cubicBezTo>
                  <a:cubicBezTo>
                    <a:pt x="235" y="240"/>
                    <a:pt x="235" y="240"/>
                    <a:pt x="235" y="240"/>
                  </a:cubicBezTo>
                  <a:cubicBezTo>
                    <a:pt x="261" y="261"/>
                    <a:pt x="261" y="261"/>
                    <a:pt x="261" y="261"/>
                  </a:cubicBezTo>
                  <a:cubicBezTo>
                    <a:pt x="297" y="251"/>
                    <a:pt x="297" y="251"/>
                    <a:pt x="297" y="251"/>
                  </a:cubicBezTo>
                  <a:cubicBezTo>
                    <a:pt x="324" y="271"/>
                    <a:pt x="324" y="271"/>
                    <a:pt x="324" y="271"/>
                  </a:cubicBezTo>
                  <a:cubicBezTo>
                    <a:pt x="334" y="256"/>
                    <a:pt x="334" y="256"/>
                    <a:pt x="334" y="256"/>
                  </a:cubicBezTo>
                  <a:cubicBezTo>
                    <a:pt x="350" y="235"/>
                    <a:pt x="350" y="235"/>
                    <a:pt x="350" y="235"/>
                  </a:cubicBezTo>
                  <a:cubicBezTo>
                    <a:pt x="412" y="235"/>
                    <a:pt x="412" y="235"/>
                    <a:pt x="412" y="235"/>
                  </a:cubicBezTo>
                  <a:cubicBezTo>
                    <a:pt x="423" y="167"/>
                    <a:pt x="423" y="167"/>
                    <a:pt x="423" y="167"/>
                  </a:cubicBezTo>
                  <a:cubicBezTo>
                    <a:pt x="391" y="115"/>
                    <a:pt x="391" y="115"/>
                    <a:pt x="391" y="115"/>
                  </a:cubicBezTo>
                  <a:cubicBezTo>
                    <a:pt x="376" y="84"/>
                    <a:pt x="376" y="84"/>
                    <a:pt x="376" y="84"/>
                  </a:cubicBezTo>
                  <a:cubicBezTo>
                    <a:pt x="485" y="5"/>
                    <a:pt x="485" y="5"/>
                    <a:pt x="485" y="5"/>
                  </a:cubicBezTo>
                  <a:cubicBezTo>
                    <a:pt x="537" y="11"/>
                    <a:pt x="537" y="11"/>
                    <a:pt x="537" y="11"/>
                  </a:cubicBezTo>
                  <a:cubicBezTo>
                    <a:pt x="579" y="47"/>
                    <a:pt x="579" y="47"/>
                    <a:pt x="579" y="47"/>
                  </a:cubicBezTo>
                  <a:cubicBezTo>
                    <a:pt x="652" y="32"/>
                    <a:pt x="652" y="32"/>
                    <a:pt x="652" y="32"/>
                  </a:cubicBezTo>
                  <a:cubicBezTo>
                    <a:pt x="673" y="37"/>
                    <a:pt x="673" y="37"/>
                    <a:pt x="673" y="37"/>
                  </a:cubicBezTo>
                  <a:cubicBezTo>
                    <a:pt x="683" y="78"/>
                    <a:pt x="683" y="78"/>
                    <a:pt x="683" y="78"/>
                  </a:cubicBezTo>
                  <a:cubicBezTo>
                    <a:pt x="788" y="37"/>
                    <a:pt x="788" y="37"/>
                    <a:pt x="788" y="37"/>
                  </a:cubicBezTo>
                  <a:cubicBezTo>
                    <a:pt x="856" y="47"/>
                    <a:pt x="856" y="47"/>
                    <a:pt x="856" y="47"/>
                  </a:cubicBezTo>
                  <a:cubicBezTo>
                    <a:pt x="860" y="39"/>
                    <a:pt x="860" y="39"/>
                    <a:pt x="860" y="39"/>
                  </a:cubicBezTo>
                  <a:cubicBezTo>
                    <a:pt x="861" y="42"/>
                    <a:pt x="861" y="42"/>
                    <a:pt x="861" y="42"/>
                  </a:cubicBezTo>
                  <a:cubicBezTo>
                    <a:pt x="887" y="26"/>
                    <a:pt x="887" y="26"/>
                    <a:pt x="887" y="26"/>
                  </a:cubicBezTo>
                  <a:cubicBezTo>
                    <a:pt x="908" y="0"/>
                    <a:pt x="908" y="0"/>
                    <a:pt x="908" y="0"/>
                  </a:cubicBezTo>
                  <a:cubicBezTo>
                    <a:pt x="929" y="58"/>
                    <a:pt x="929" y="58"/>
                    <a:pt x="929" y="58"/>
                  </a:cubicBezTo>
                  <a:cubicBezTo>
                    <a:pt x="923" y="131"/>
                    <a:pt x="923" y="131"/>
                    <a:pt x="923" y="131"/>
                  </a:cubicBezTo>
                  <a:lnTo>
                    <a:pt x="951" y="140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9" name="ยโสธร">
              <a:extLst>
                <a:ext uri="{FF2B5EF4-FFF2-40B4-BE49-F238E27FC236}">
                  <a16:creationId xmlns:a16="http://schemas.microsoft.com/office/drawing/2014/main" id="{0567AECA-8A0B-4944-B146-F3EC8A9869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6934" y="2126002"/>
              <a:ext cx="292617" cy="395032"/>
            </a:xfrm>
            <a:custGeom>
              <a:avLst/>
              <a:gdLst>
                <a:gd name="T0" fmla="*/ 715 w 715"/>
                <a:gd name="T1" fmla="*/ 219 h 967"/>
                <a:gd name="T2" fmla="*/ 699 w 715"/>
                <a:gd name="T3" fmla="*/ 235 h 967"/>
                <a:gd name="T4" fmla="*/ 569 w 715"/>
                <a:gd name="T5" fmla="*/ 198 h 967"/>
                <a:gd name="T6" fmla="*/ 464 w 715"/>
                <a:gd name="T7" fmla="*/ 261 h 967"/>
                <a:gd name="T8" fmla="*/ 459 w 715"/>
                <a:gd name="T9" fmla="*/ 344 h 967"/>
                <a:gd name="T10" fmla="*/ 391 w 715"/>
                <a:gd name="T11" fmla="*/ 417 h 967"/>
                <a:gd name="T12" fmla="*/ 365 w 715"/>
                <a:gd name="T13" fmla="*/ 553 h 967"/>
                <a:gd name="T14" fmla="*/ 412 w 715"/>
                <a:gd name="T15" fmla="*/ 699 h 967"/>
                <a:gd name="T16" fmla="*/ 468 w 715"/>
                <a:gd name="T17" fmla="*/ 722 h 967"/>
                <a:gd name="T18" fmla="*/ 391 w 715"/>
                <a:gd name="T19" fmla="*/ 741 h 967"/>
                <a:gd name="T20" fmla="*/ 339 w 715"/>
                <a:gd name="T21" fmla="*/ 751 h 967"/>
                <a:gd name="T22" fmla="*/ 323 w 715"/>
                <a:gd name="T23" fmla="*/ 809 h 967"/>
                <a:gd name="T24" fmla="*/ 329 w 715"/>
                <a:gd name="T25" fmla="*/ 856 h 967"/>
                <a:gd name="T26" fmla="*/ 360 w 715"/>
                <a:gd name="T27" fmla="*/ 887 h 967"/>
                <a:gd name="T28" fmla="*/ 370 w 715"/>
                <a:gd name="T29" fmla="*/ 918 h 967"/>
                <a:gd name="T30" fmla="*/ 355 w 715"/>
                <a:gd name="T31" fmla="*/ 934 h 967"/>
                <a:gd name="T32" fmla="*/ 350 w 715"/>
                <a:gd name="T33" fmla="*/ 967 h 967"/>
                <a:gd name="T34" fmla="*/ 334 w 715"/>
                <a:gd name="T35" fmla="*/ 965 h 967"/>
                <a:gd name="T36" fmla="*/ 323 w 715"/>
                <a:gd name="T37" fmla="*/ 929 h 967"/>
                <a:gd name="T38" fmla="*/ 292 w 715"/>
                <a:gd name="T39" fmla="*/ 929 h 967"/>
                <a:gd name="T40" fmla="*/ 204 w 715"/>
                <a:gd name="T41" fmla="*/ 892 h 967"/>
                <a:gd name="T42" fmla="*/ 198 w 715"/>
                <a:gd name="T43" fmla="*/ 850 h 967"/>
                <a:gd name="T44" fmla="*/ 150 w 715"/>
                <a:gd name="T45" fmla="*/ 807 h 967"/>
                <a:gd name="T46" fmla="*/ 104 w 715"/>
                <a:gd name="T47" fmla="*/ 767 h 967"/>
                <a:gd name="T48" fmla="*/ 104 w 715"/>
                <a:gd name="T49" fmla="*/ 736 h 967"/>
                <a:gd name="T50" fmla="*/ 98 w 715"/>
                <a:gd name="T51" fmla="*/ 722 h 967"/>
                <a:gd name="T52" fmla="*/ 151 w 715"/>
                <a:gd name="T53" fmla="*/ 673 h 967"/>
                <a:gd name="T54" fmla="*/ 151 w 715"/>
                <a:gd name="T55" fmla="*/ 621 h 967"/>
                <a:gd name="T56" fmla="*/ 104 w 715"/>
                <a:gd name="T57" fmla="*/ 579 h 967"/>
                <a:gd name="T58" fmla="*/ 115 w 715"/>
                <a:gd name="T59" fmla="*/ 517 h 967"/>
                <a:gd name="T60" fmla="*/ 78 w 715"/>
                <a:gd name="T61" fmla="*/ 480 h 967"/>
                <a:gd name="T62" fmla="*/ 11 w 715"/>
                <a:gd name="T63" fmla="*/ 517 h 967"/>
                <a:gd name="T64" fmla="*/ 0 w 715"/>
                <a:gd name="T65" fmla="*/ 511 h 967"/>
                <a:gd name="T66" fmla="*/ 21 w 715"/>
                <a:gd name="T67" fmla="*/ 454 h 967"/>
                <a:gd name="T68" fmla="*/ 5 w 715"/>
                <a:gd name="T69" fmla="*/ 417 h 967"/>
                <a:gd name="T70" fmla="*/ 16 w 715"/>
                <a:gd name="T71" fmla="*/ 376 h 967"/>
                <a:gd name="T72" fmla="*/ 5 w 715"/>
                <a:gd name="T73" fmla="*/ 355 h 967"/>
                <a:gd name="T74" fmla="*/ 11 w 715"/>
                <a:gd name="T75" fmla="*/ 334 h 967"/>
                <a:gd name="T76" fmla="*/ 78 w 715"/>
                <a:gd name="T77" fmla="*/ 334 h 967"/>
                <a:gd name="T78" fmla="*/ 94 w 715"/>
                <a:gd name="T79" fmla="*/ 287 h 967"/>
                <a:gd name="T80" fmla="*/ 78 w 715"/>
                <a:gd name="T81" fmla="*/ 261 h 967"/>
                <a:gd name="T82" fmla="*/ 89 w 715"/>
                <a:gd name="T83" fmla="*/ 214 h 967"/>
                <a:gd name="T84" fmla="*/ 125 w 715"/>
                <a:gd name="T85" fmla="*/ 204 h 967"/>
                <a:gd name="T86" fmla="*/ 209 w 715"/>
                <a:gd name="T87" fmla="*/ 157 h 967"/>
                <a:gd name="T88" fmla="*/ 214 w 715"/>
                <a:gd name="T89" fmla="*/ 110 h 967"/>
                <a:gd name="T90" fmla="*/ 292 w 715"/>
                <a:gd name="T91" fmla="*/ 63 h 967"/>
                <a:gd name="T92" fmla="*/ 299 w 715"/>
                <a:gd name="T93" fmla="*/ 20 h 967"/>
                <a:gd name="T94" fmla="*/ 303 w 715"/>
                <a:gd name="T95" fmla="*/ 21 h 967"/>
                <a:gd name="T96" fmla="*/ 334 w 715"/>
                <a:gd name="T97" fmla="*/ 0 h 967"/>
                <a:gd name="T98" fmla="*/ 365 w 715"/>
                <a:gd name="T99" fmla="*/ 0 h 967"/>
                <a:gd name="T100" fmla="*/ 428 w 715"/>
                <a:gd name="T101" fmla="*/ 11 h 967"/>
                <a:gd name="T102" fmla="*/ 441 w 715"/>
                <a:gd name="T103" fmla="*/ 29 h 967"/>
                <a:gd name="T104" fmla="*/ 443 w 715"/>
                <a:gd name="T105" fmla="*/ 31 h 967"/>
                <a:gd name="T106" fmla="*/ 475 w 715"/>
                <a:gd name="T107" fmla="*/ 31 h 967"/>
                <a:gd name="T108" fmla="*/ 485 w 715"/>
                <a:gd name="T109" fmla="*/ 68 h 967"/>
                <a:gd name="T110" fmla="*/ 522 w 715"/>
                <a:gd name="T111" fmla="*/ 104 h 967"/>
                <a:gd name="T112" fmla="*/ 558 w 715"/>
                <a:gd name="T113" fmla="*/ 120 h 967"/>
                <a:gd name="T114" fmla="*/ 579 w 715"/>
                <a:gd name="T115" fmla="*/ 94 h 967"/>
                <a:gd name="T116" fmla="*/ 600 w 715"/>
                <a:gd name="T117" fmla="*/ 120 h 967"/>
                <a:gd name="T118" fmla="*/ 647 w 715"/>
                <a:gd name="T119" fmla="*/ 141 h 967"/>
                <a:gd name="T120" fmla="*/ 704 w 715"/>
                <a:gd name="T121" fmla="*/ 152 h 967"/>
                <a:gd name="T122" fmla="*/ 704 w 715"/>
                <a:gd name="T123" fmla="*/ 152 h 967"/>
                <a:gd name="T124" fmla="*/ 715 w 715"/>
                <a:gd name="T125" fmla="*/ 219 h 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15" h="967">
                  <a:moveTo>
                    <a:pt x="715" y="219"/>
                  </a:moveTo>
                  <a:cubicBezTo>
                    <a:pt x="699" y="235"/>
                    <a:pt x="699" y="235"/>
                    <a:pt x="699" y="235"/>
                  </a:cubicBezTo>
                  <a:cubicBezTo>
                    <a:pt x="569" y="198"/>
                    <a:pt x="569" y="198"/>
                    <a:pt x="569" y="198"/>
                  </a:cubicBezTo>
                  <a:cubicBezTo>
                    <a:pt x="464" y="261"/>
                    <a:pt x="464" y="261"/>
                    <a:pt x="464" y="261"/>
                  </a:cubicBezTo>
                  <a:cubicBezTo>
                    <a:pt x="459" y="344"/>
                    <a:pt x="459" y="344"/>
                    <a:pt x="459" y="344"/>
                  </a:cubicBezTo>
                  <a:cubicBezTo>
                    <a:pt x="391" y="417"/>
                    <a:pt x="391" y="417"/>
                    <a:pt x="391" y="417"/>
                  </a:cubicBezTo>
                  <a:cubicBezTo>
                    <a:pt x="365" y="553"/>
                    <a:pt x="365" y="553"/>
                    <a:pt x="365" y="553"/>
                  </a:cubicBezTo>
                  <a:cubicBezTo>
                    <a:pt x="412" y="699"/>
                    <a:pt x="412" y="699"/>
                    <a:pt x="412" y="699"/>
                  </a:cubicBezTo>
                  <a:cubicBezTo>
                    <a:pt x="468" y="722"/>
                    <a:pt x="468" y="722"/>
                    <a:pt x="468" y="722"/>
                  </a:cubicBezTo>
                  <a:cubicBezTo>
                    <a:pt x="391" y="741"/>
                    <a:pt x="391" y="741"/>
                    <a:pt x="391" y="741"/>
                  </a:cubicBezTo>
                  <a:cubicBezTo>
                    <a:pt x="339" y="751"/>
                    <a:pt x="339" y="751"/>
                    <a:pt x="339" y="751"/>
                  </a:cubicBezTo>
                  <a:cubicBezTo>
                    <a:pt x="323" y="809"/>
                    <a:pt x="323" y="809"/>
                    <a:pt x="323" y="809"/>
                  </a:cubicBezTo>
                  <a:cubicBezTo>
                    <a:pt x="329" y="856"/>
                    <a:pt x="329" y="856"/>
                    <a:pt x="329" y="856"/>
                  </a:cubicBezTo>
                  <a:cubicBezTo>
                    <a:pt x="360" y="887"/>
                    <a:pt x="360" y="887"/>
                    <a:pt x="360" y="887"/>
                  </a:cubicBezTo>
                  <a:cubicBezTo>
                    <a:pt x="370" y="918"/>
                    <a:pt x="370" y="918"/>
                    <a:pt x="370" y="918"/>
                  </a:cubicBezTo>
                  <a:cubicBezTo>
                    <a:pt x="355" y="934"/>
                    <a:pt x="355" y="934"/>
                    <a:pt x="355" y="934"/>
                  </a:cubicBezTo>
                  <a:cubicBezTo>
                    <a:pt x="350" y="967"/>
                    <a:pt x="350" y="967"/>
                    <a:pt x="350" y="967"/>
                  </a:cubicBezTo>
                  <a:cubicBezTo>
                    <a:pt x="334" y="965"/>
                    <a:pt x="334" y="965"/>
                    <a:pt x="334" y="965"/>
                  </a:cubicBezTo>
                  <a:cubicBezTo>
                    <a:pt x="323" y="929"/>
                    <a:pt x="323" y="929"/>
                    <a:pt x="323" y="929"/>
                  </a:cubicBezTo>
                  <a:cubicBezTo>
                    <a:pt x="292" y="929"/>
                    <a:pt x="292" y="929"/>
                    <a:pt x="292" y="929"/>
                  </a:cubicBezTo>
                  <a:cubicBezTo>
                    <a:pt x="204" y="892"/>
                    <a:pt x="204" y="892"/>
                    <a:pt x="204" y="892"/>
                  </a:cubicBezTo>
                  <a:cubicBezTo>
                    <a:pt x="198" y="850"/>
                    <a:pt x="198" y="850"/>
                    <a:pt x="198" y="850"/>
                  </a:cubicBezTo>
                  <a:cubicBezTo>
                    <a:pt x="150" y="807"/>
                    <a:pt x="150" y="807"/>
                    <a:pt x="150" y="807"/>
                  </a:cubicBezTo>
                  <a:cubicBezTo>
                    <a:pt x="104" y="767"/>
                    <a:pt x="104" y="767"/>
                    <a:pt x="104" y="767"/>
                  </a:cubicBezTo>
                  <a:cubicBezTo>
                    <a:pt x="104" y="736"/>
                    <a:pt x="104" y="736"/>
                    <a:pt x="104" y="736"/>
                  </a:cubicBezTo>
                  <a:cubicBezTo>
                    <a:pt x="98" y="722"/>
                    <a:pt x="98" y="722"/>
                    <a:pt x="98" y="722"/>
                  </a:cubicBezTo>
                  <a:cubicBezTo>
                    <a:pt x="151" y="673"/>
                    <a:pt x="151" y="673"/>
                    <a:pt x="151" y="673"/>
                  </a:cubicBezTo>
                  <a:cubicBezTo>
                    <a:pt x="151" y="621"/>
                    <a:pt x="151" y="621"/>
                    <a:pt x="151" y="621"/>
                  </a:cubicBezTo>
                  <a:cubicBezTo>
                    <a:pt x="151" y="621"/>
                    <a:pt x="110" y="584"/>
                    <a:pt x="104" y="579"/>
                  </a:cubicBezTo>
                  <a:cubicBezTo>
                    <a:pt x="99" y="574"/>
                    <a:pt x="115" y="517"/>
                    <a:pt x="115" y="517"/>
                  </a:cubicBezTo>
                  <a:cubicBezTo>
                    <a:pt x="115" y="517"/>
                    <a:pt x="84" y="485"/>
                    <a:pt x="78" y="480"/>
                  </a:cubicBezTo>
                  <a:cubicBezTo>
                    <a:pt x="73" y="475"/>
                    <a:pt x="11" y="517"/>
                    <a:pt x="11" y="517"/>
                  </a:cubicBezTo>
                  <a:cubicBezTo>
                    <a:pt x="0" y="511"/>
                    <a:pt x="0" y="511"/>
                    <a:pt x="0" y="511"/>
                  </a:cubicBezTo>
                  <a:cubicBezTo>
                    <a:pt x="21" y="454"/>
                    <a:pt x="21" y="454"/>
                    <a:pt x="21" y="454"/>
                  </a:cubicBezTo>
                  <a:cubicBezTo>
                    <a:pt x="5" y="417"/>
                    <a:pt x="5" y="417"/>
                    <a:pt x="5" y="417"/>
                  </a:cubicBezTo>
                  <a:cubicBezTo>
                    <a:pt x="16" y="376"/>
                    <a:pt x="16" y="376"/>
                    <a:pt x="16" y="376"/>
                  </a:cubicBezTo>
                  <a:cubicBezTo>
                    <a:pt x="5" y="355"/>
                    <a:pt x="5" y="355"/>
                    <a:pt x="5" y="355"/>
                  </a:cubicBezTo>
                  <a:cubicBezTo>
                    <a:pt x="11" y="334"/>
                    <a:pt x="11" y="334"/>
                    <a:pt x="11" y="334"/>
                  </a:cubicBezTo>
                  <a:cubicBezTo>
                    <a:pt x="78" y="334"/>
                    <a:pt x="78" y="334"/>
                    <a:pt x="78" y="334"/>
                  </a:cubicBezTo>
                  <a:cubicBezTo>
                    <a:pt x="94" y="287"/>
                    <a:pt x="94" y="287"/>
                    <a:pt x="94" y="287"/>
                  </a:cubicBezTo>
                  <a:cubicBezTo>
                    <a:pt x="78" y="261"/>
                    <a:pt x="78" y="261"/>
                    <a:pt x="78" y="261"/>
                  </a:cubicBezTo>
                  <a:cubicBezTo>
                    <a:pt x="89" y="214"/>
                    <a:pt x="89" y="214"/>
                    <a:pt x="89" y="214"/>
                  </a:cubicBezTo>
                  <a:cubicBezTo>
                    <a:pt x="125" y="204"/>
                    <a:pt x="125" y="204"/>
                    <a:pt x="125" y="204"/>
                  </a:cubicBezTo>
                  <a:cubicBezTo>
                    <a:pt x="209" y="157"/>
                    <a:pt x="209" y="157"/>
                    <a:pt x="209" y="157"/>
                  </a:cubicBezTo>
                  <a:cubicBezTo>
                    <a:pt x="214" y="110"/>
                    <a:pt x="214" y="110"/>
                    <a:pt x="214" y="110"/>
                  </a:cubicBezTo>
                  <a:cubicBezTo>
                    <a:pt x="292" y="63"/>
                    <a:pt x="292" y="63"/>
                    <a:pt x="292" y="63"/>
                  </a:cubicBezTo>
                  <a:cubicBezTo>
                    <a:pt x="299" y="20"/>
                    <a:pt x="299" y="20"/>
                    <a:pt x="299" y="20"/>
                  </a:cubicBezTo>
                  <a:cubicBezTo>
                    <a:pt x="303" y="21"/>
                    <a:pt x="303" y="21"/>
                    <a:pt x="303" y="21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365" y="0"/>
                    <a:pt x="365" y="0"/>
                    <a:pt x="365" y="0"/>
                  </a:cubicBezTo>
                  <a:cubicBezTo>
                    <a:pt x="428" y="11"/>
                    <a:pt x="428" y="11"/>
                    <a:pt x="428" y="11"/>
                  </a:cubicBezTo>
                  <a:cubicBezTo>
                    <a:pt x="441" y="29"/>
                    <a:pt x="441" y="29"/>
                    <a:pt x="441" y="29"/>
                  </a:cubicBezTo>
                  <a:cubicBezTo>
                    <a:pt x="443" y="31"/>
                    <a:pt x="443" y="31"/>
                    <a:pt x="443" y="31"/>
                  </a:cubicBezTo>
                  <a:cubicBezTo>
                    <a:pt x="475" y="31"/>
                    <a:pt x="475" y="31"/>
                    <a:pt x="475" y="31"/>
                  </a:cubicBezTo>
                  <a:cubicBezTo>
                    <a:pt x="485" y="68"/>
                    <a:pt x="485" y="68"/>
                    <a:pt x="485" y="68"/>
                  </a:cubicBezTo>
                  <a:cubicBezTo>
                    <a:pt x="522" y="104"/>
                    <a:pt x="522" y="104"/>
                    <a:pt x="522" y="104"/>
                  </a:cubicBezTo>
                  <a:cubicBezTo>
                    <a:pt x="558" y="120"/>
                    <a:pt x="558" y="120"/>
                    <a:pt x="558" y="120"/>
                  </a:cubicBezTo>
                  <a:cubicBezTo>
                    <a:pt x="579" y="94"/>
                    <a:pt x="579" y="94"/>
                    <a:pt x="579" y="94"/>
                  </a:cubicBezTo>
                  <a:cubicBezTo>
                    <a:pt x="600" y="120"/>
                    <a:pt x="600" y="120"/>
                    <a:pt x="600" y="120"/>
                  </a:cubicBezTo>
                  <a:cubicBezTo>
                    <a:pt x="647" y="141"/>
                    <a:pt x="647" y="141"/>
                    <a:pt x="647" y="141"/>
                  </a:cubicBezTo>
                  <a:cubicBezTo>
                    <a:pt x="647" y="141"/>
                    <a:pt x="685" y="150"/>
                    <a:pt x="704" y="152"/>
                  </a:cubicBezTo>
                  <a:cubicBezTo>
                    <a:pt x="704" y="152"/>
                    <a:pt x="704" y="152"/>
                    <a:pt x="704" y="152"/>
                  </a:cubicBezTo>
                  <a:lnTo>
                    <a:pt x="715" y="219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0" name="มุกดาหาร">
              <a:extLst>
                <a:ext uri="{FF2B5EF4-FFF2-40B4-BE49-F238E27FC236}">
                  <a16:creationId xmlns:a16="http://schemas.microsoft.com/office/drawing/2014/main" id="{3EE22D40-FE44-4568-AD08-852191FC9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52538" y="1917512"/>
              <a:ext cx="323708" cy="270670"/>
            </a:xfrm>
            <a:custGeom>
              <a:avLst/>
              <a:gdLst>
                <a:gd name="T0" fmla="*/ 766 w 790"/>
                <a:gd name="T1" fmla="*/ 593 h 662"/>
                <a:gd name="T2" fmla="*/ 709 w 790"/>
                <a:gd name="T3" fmla="*/ 619 h 662"/>
                <a:gd name="T4" fmla="*/ 661 w 790"/>
                <a:gd name="T5" fmla="*/ 652 h 662"/>
                <a:gd name="T6" fmla="*/ 652 w 790"/>
                <a:gd name="T7" fmla="*/ 660 h 662"/>
                <a:gd name="T8" fmla="*/ 641 w 790"/>
                <a:gd name="T9" fmla="*/ 661 h 662"/>
                <a:gd name="T10" fmla="*/ 584 w 790"/>
                <a:gd name="T11" fmla="*/ 650 h 662"/>
                <a:gd name="T12" fmla="*/ 516 w 790"/>
                <a:gd name="T13" fmla="*/ 603 h 662"/>
                <a:gd name="T14" fmla="*/ 459 w 790"/>
                <a:gd name="T15" fmla="*/ 613 h 662"/>
                <a:gd name="T16" fmla="*/ 412 w 790"/>
                <a:gd name="T17" fmla="*/ 540 h 662"/>
                <a:gd name="T18" fmla="*/ 378 w 790"/>
                <a:gd name="T19" fmla="*/ 538 h 662"/>
                <a:gd name="T20" fmla="*/ 302 w 790"/>
                <a:gd name="T21" fmla="*/ 509 h 662"/>
                <a:gd name="T22" fmla="*/ 240 w 790"/>
                <a:gd name="T23" fmla="*/ 530 h 662"/>
                <a:gd name="T24" fmla="*/ 208 w 790"/>
                <a:gd name="T25" fmla="*/ 520 h 662"/>
                <a:gd name="T26" fmla="*/ 193 w 790"/>
                <a:gd name="T27" fmla="*/ 389 h 662"/>
                <a:gd name="T28" fmla="*/ 146 w 790"/>
                <a:gd name="T29" fmla="*/ 431 h 662"/>
                <a:gd name="T30" fmla="*/ 135 w 790"/>
                <a:gd name="T31" fmla="*/ 400 h 662"/>
                <a:gd name="T32" fmla="*/ 88 w 790"/>
                <a:gd name="T33" fmla="*/ 269 h 662"/>
                <a:gd name="T34" fmla="*/ 52 w 790"/>
                <a:gd name="T35" fmla="*/ 165 h 662"/>
                <a:gd name="T36" fmla="*/ 0 w 790"/>
                <a:gd name="T37" fmla="*/ 92 h 662"/>
                <a:gd name="T38" fmla="*/ 36 w 790"/>
                <a:gd name="T39" fmla="*/ 50 h 662"/>
                <a:gd name="T40" fmla="*/ 41 w 790"/>
                <a:gd name="T41" fmla="*/ 8 h 662"/>
                <a:gd name="T42" fmla="*/ 88 w 790"/>
                <a:gd name="T43" fmla="*/ 19 h 662"/>
                <a:gd name="T44" fmla="*/ 150 w 790"/>
                <a:gd name="T45" fmla="*/ 0 h 662"/>
                <a:gd name="T46" fmla="*/ 219 w 790"/>
                <a:gd name="T47" fmla="*/ 55 h 662"/>
                <a:gd name="T48" fmla="*/ 292 w 790"/>
                <a:gd name="T49" fmla="*/ 19 h 662"/>
                <a:gd name="T50" fmla="*/ 365 w 790"/>
                <a:gd name="T51" fmla="*/ 61 h 662"/>
                <a:gd name="T52" fmla="*/ 474 w 790"/>
                <a:gd name="T53" fmla="*/ 29 h 662"/>
                <a:gd name="T54" fmla="*/ 537 w 790"/>
                <a:gd name="T55" fmla="*/ 97 h 662"/>
                <a:gd name="T56" fmla="*/ 574 w 790"/>
                <a:gd name="T57" fmla="*/ 76 h 662"/>
                <a:gd name="T58" fmla="*/ 577 w 790"/>
                <a:gd name="T59" fmla="*/ 290 h 662"/>
                <a:gd name="T60" fmla="*/ 661 w 790"/>
                <a:gd name="T61" fmla="*/ 406 h 662"/>
                <a:gd name="T62" fmla="*/ 746 w 790"/>
                <a:gd name="T63" fmla="*/ 537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90" h="662">
                  <a:moveTo>
                    <a:pt x="790" y="573"/>
                  </a:moveTo>
                  <a:cubicBezTo>
                    <a:pt x="766" y="593"/>
                    <a:pt x="766" y="593"/>
                    <a:pt x="766" y="593"/>
                  </a:cubicBezTo>
                  <a:cubicBezTo>
                    <a:pt x="740" y="593"/>
                    <a:pt x="740" y="593"/>
                    <a:pt x="740" y="593"/>
                  </a:cubicBezTo>
                  <a:cubicBezTo>
                    <a:pt x="709" y="619"/>
                    <a:pt x="709" y="619"/>
                    <a:pt x="709" y="619"/>
                  </a:cubicBezTo>
                  <a:cubicBezTo>
                    <a:pt x="709" y="619"/>
                    <a:pt x="702" y="623"/>
                    <a:pt x="693" y="629"/>
                  </a:cubicBezTo>
                  <a:cubicBezTo>
                    <a:pt x="683" y="636"/>
                    <a:pt x="669" y="645"/>
                    <a:pt x="661" y="652"/>
                  </a:cubicBezTo>
                  <a:cubicBezTo>
                    <a:pt x="660" y="652"/>
                    <a:pt x="660" y="652"/>
                    <a:pt x="659" y="653"/>
                  </a:cubicBezTo>
                  <a:cubicBezTo>
                    <a:pt x="655" y="656"/>
                    <a:pt x="652" y="658"/>
                    <a:pt x="652" y="660"/>
                  </a:cubicBezTo>
                  <a:cubicBezTo>
                    <a:pt x="652" y="660"/>
                    <a:pt x="652" y="660"/>
                    <a:pt x="652" y="660"/>
                  </a:cubicBezTo>
                  <a:cubicBezTo>
                    <a:pt x="652" y="662"/>
                    <a:pt x="647" y="662"/>
                    <a:pt x="641" y="661"/>
                  </a:cubicBezTo>
                  <a:cubicBezTo>
                    <a:pt x="641" y="661"/>
                    <a:pt x="641" y="661"/>
                    <a:pt x="641" y="661"/>
                  </a:cubicBezTo>
                  <a:cubicBezTo>
                    <a:pt x="622" y="659"/>
                    <a:pt x="584" y="650"/>
                    <a:pt x="584" y="650"/>
                  </a:cubicBezTo>
                  <a:cubicBezTo>
                    <a:pt x="537" y="629"/>
                    <a:pt x="537" y="629"/>
                    <a:pt x="537" y="629"/>
                  </a:cubicBezTo>
                  <a:cubicBezTo>
                    <a:pt x="516" y="603"/>
                    <a:pt x="516" y="603"/>
                    <a:pt x="516" y="603"/>
                  </a:cubicBezTo>
                  <a:cubicBezTo>
                    <a:pt x="495" y="629"/>
                    <a:pt x="495" y="629"/>
                    <a:pt x="495" y="629"/>
                  </a:cubicBezTo>
                  <a:cubicBezTo>
                    <a:pt x="459" y="613"/>
                    <a:pt x="459" y="613"/>
                    <a:pt x="459" y="613"/>
                  </a:cubicBezTo>
                  <a:cubicBezTo>
                    <a:pt x="422" y="577"/>
                    <a:pt x="422" y="577"/>
                    <a:pt x="422" y="577"/>
                  </a:cubicBezTo>
                  <a:cubicBezTo>
                    <a:pt x="412" y="540"/>
                    <a:pt x="412" y="540"/>
                    <a:pt x="412" y="540"/>
                  </a:cubicBezTo>
                  <a:cubicBezTo>
                    <a:pt x="380" y="540"/>
                    <a:pt x="380" y="540"/>
                    <a:pt x="380" y="540"/>
                  </a:cubicBezTo>
                  <a:cubicBezTo>
                    <a:pt x="378" y="538"/>
                    <a:pt x="378" y="538"/>
                    <a:pt x="378" y="538"/>
                  </a:cubicBezTo>
                  <a:cubicBezTo>
                    <a:pt x="365" y="520"/>
                    <a:pt x="365" y="520"/>
                    <a:pt x="365" y="520"/>
                  </a:cubicBezTo>
                  <a:cubicBezTo>
                    <a:pt x="302" y="509"/>
                    <a:pt x="302" y="509"/>
                    <a:pt x="302" y="509"/>
                  </a:cubicBezTo>
                  <a:cubicBezTo>
                    <a:pt x="271" y="509"/>
                    <a:pt x="271" y="509"/>
                    <a:pt x="271" y="509"/>
                  </a:cubicBezTo>
                  <a:cubicBezTo>
                    <a:pt x="240" y="530"/>
                    <a:pt x="240" y="530"/>
                    <a:pt x="240" y="530"/>
                  </a:cubicBezTo>
                  <a:cubicBezTo>
                    <a:pt x="236" y="529"/>
                    <a:pt x="236" y="529"/>
                    <a:pt x="236" y="529"/>
                  </a:cubicBezTo>
                  <a:cubicBezTo>
                    <a:pt x="208" y="520"/>
                    <a:pt x="208" y="520"/>
                    <a:pt x="208" y="520"/>
                  </a:cubicBezTo>
                  <a:cubicBezTo>
                    <a:pt x="214" y="447"/>
                    <a:pt x="214" y="447"/>
                    <a:pt x="214" y="447"/>
                  </a:cubicBezTo>
                  <a:cubicBezTo>
                    <a:pt x="193" y="389"/>
                    <a:pt x="193" y="389"/>
                    <a:pt x="193" y="389"/>
                  </a:cubicBezTo>
                  <a:cubicBezTo>
                    <a:pt x="172" y="415"/>
                    <a:pt x="172" y="415"/>
                    <a:pt x="172" y="415"/>
                  </a:cubicBezTo>
                  <a:cubicBezTo>
                    <a:pt x="146" y="431"/>
                    <a:pt x="146" y="431"/>
                    <a:pt x="146" y="431"/>
                  </a:cubicBezTo>
                  <a:cubicBezTo>
                    <a:pt x="145" y="428"/>
                    <a:pt x="145" y="428"/>
                    <a:pt x="145" y="428"/>
                  </a:cubicBezTo>
                  <a:cubicBezTo>
                    <a:pt x="135" y="400"/>
                    <a:pt x="135" y="400"/>
                    <a:pt x="135" y="400"/>
                  </a:cubicBezTo>
                  <a:cubicBezTo>
                    <a:pt x="135" y="342"/>
                    <a:pt x="135" y="342"/>
                    <a:pt x="135" y="342"/>
                  </a:cubicBezTo>
                  <a:cubicBezTo>
                    <a:pt x="88" y="269"/>
                    <a:pt x="88" y="269"/>
                    <a:pt x="88" y="269"/>
                  </a:cubicBezTo>
                  <a:cubicBezTo>
                    <a:pt x="88" y="222"/>
                    <a:pt x="88" y="222"/>
                    <a:pt x="88" y="222"/>
                  </a:cubicBezTo>
                  <a:cubicBezTo>
                    <a:pt x="52" y="165"/>
                    <a:pt x="52" y="165"/>
                    <a:pt x="52" y="165"/>
                  </a:cubicBezTo>
                  <a:cubicBezTo>
                    <a:pt x="52" y="128"/>
                    <a:pt x="52" y="128"/>
                    <a:pt x="52" y="128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146" y="8"/>
                    <a:pt x="146" y="8"/>
                    <a:pt x="146" y="8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219" y="55"/>
                    <a:pt x="219" y="55"/>
                    <a:pt x="219" y="5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92" y="19"/>
                    <a:pt x="292" y="19"/>
                    <a:pt x="292" y="19"/>
                  </a:cubicBezTo>
                  <a:cubicBezTo>
                    <a:pt x="334" y="29"/>
                    <a:pt x="334" y="29"/>
                    <a:pt x="334" y="29"/>
                  </a:cubicBezTo>
                  <a:cubicBezTo>
                    <a:pt x="334" y="29"/>
                    <a:pt x="354" y="61"/>
                    <a:pt x="365" y="61"/>
                  </a:cubicBezTo>
                  <a:cubicBezTo>
                    <a:pt x="375" y="61"/>
                    <a:pt x="412" y="29"/>
                    <a:pt x="412" y="29"/>
                  </a:cubicBezTo>
                  <a:cubicBezTo>
                    <a:pt x="474" y="29"/>
                    <a:pt x="474" y="29"/>
                    <a:pt x="474" y="29"/>
                  </a:cubicBezTo>
                  <a:cubicBezTo>
                    <a:pt x="500" y="92"/>
                    <a:pt x="500" y="92"/>
                    <a:pt x="500" y="92"/>
                  </a:cubicBezTo>
                  <a:cubicBezTo>
                    <a:pt x="537" y="97"/>
                    <a:pt x="537" y="97"/>
                    <a:pt x="537" y="97"/>
                  </a:cubicBezTo>
                  <a:cubicBezTo>
                    <a:pt x="558" y="71"/>
                    <a:pt x="558" y="71"/>
                    <a:pt x="558" y="71"/>
                  </a:cubicBezTo>
                  <a:cubicBezTo>
                    <a:pt x="574" y="76"/>
                    <a:pt x="574" y="76"/>
                    <a:pt x="574" y="76"/>
                  </a:cubicBezTo>
                  <a:cubicBezTo>
                    <a:pt x="605" y="182"/>
                    <a:pt x="605" y="182"/>
                    <a:pt x="605" y="182"/>
                  </a:cubicBezTo>
                  <a:cubicBezTo>
                    <a:pt x="577" y="290"/>
                    <a:pt x="577" y="290"/>
                    <a:pt x="577" y="290"/>
                  </a:cubicBezTo>
                  <a:cubicBezTo>
                    <a:pt x="577" y="334"/>
                    <a:pt x="577" y="334"/>
                    <a:pt x="577" y="334"/>
                  </a:cubicBezTo>
                  <a:cubicBezTo>
                    <a:pt x="661" y="406"/>
                    <a:pt x="661" y="406"/>
                    <a:pt x="661" y="406"/>
                  </a:cubicBezTo>
                  <a:cubicBezTo>
                    <a:pt x="709" y="506"/>
                    <a:pt x="709" y="506"/>
                    <a:pt x="709" y="506"/>
                  </a:cubicBezTo>
                  <a:cubicBezTo>
                    <a:pt x="746" y="537"/>
                    <a:pt x="746" y="537"/>
                    <a:pt x="746" y="537"/>
                  </a:cubicBezTo>
                  <a:lnTo>
                    <a:pt x="790" y="573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1" name="มหาสารคาม">
              <a:extLst>
                <a:ext uri="{FF2B5EF4-FFF2-40B4-BE49-F238E27FC236}">
                  <a16:creationId xmlns:a16="http://schemas.microsoft.com/office/drawing/2014/main" id="{003EFA06-FB1D-42EB-8B01-6D337F223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6298" y="2014442"/>
              <a:ext cx="235923" cy="462701"/>
            </a:xfrm>
            <a:custGeom>
              <a:avLst/>
              <a:gdLst>
                <a:gd name="T0" fmla="*/ 563 w 579"/>
                <a:gd name="T1" fmla="*/ 657 h 1132"/>
                <a:gd name="T2" fmla="*/ 500 w 579"/>
                <a:gd name="T3" fmla="*/ 798 h 1132"/>
                <a:gd name="T4" fmla="*/ 485 w 579"/>
                <a:gd name="T5" fmla="*/ 855 h 1132"/>
                <a:gd name="T6" fmla="*/ 433 w 579"/>
                <a:gd name="T7" fmla="*/ 861 h 1132"/>
                <a:gd name="T8" fmla="*/ 401 w 579"/>
                <a:gd name="T9" fmla="*/ 897 h 1132"/>
                <a:gd name="T10" fmla="*/ 390 w 579"/>
                <a:gd name="T11" fmla="*/ 977 h 1132"/>
                <a:gd name="T12" fmla="*/ 500 w 579"/>
                <a:gd name="T13" fmla="*/ 1027 h 1132"/>
                <a:gd name="T14" fmla="*/ 499 w 579"/>
                <a:gd name="T15" fmla="*/ 1098 h 1132"/>
                <a:gd name="T16" fmla="*/ 478 w 579"/>
                <a:gd name="T17" fmla="*/ 1127 h 1132"/>
                <a:gd name="T18" fmla="*/ 333 w 579"/>
                <a:gd name="T19" fmla="*/ 1090 h 1132"/>
                <a:gd name="T20" fmla="*/ 213 w 579"/>
                <a:gd name="T21" fmla="*/ 1064 h 1132"/>
                <a:gd name="T22" fmla="*/ 172 w 579"/>
                <a:gd name="T23" fmla="*/ 986 h 1132"/>
                <a:gd name="T24" fmla="*/ 114 w 579"/>
                <a:gd name="T25" fmla="*/ 897 h 1132"/>
                <a:gd name="T26" fmla="*/ 71 w 579"/>
                <a:gd name="T27" fmla="*/ 788 h 1132"/>
                <a:gd name="T28" fmla="*/ 73 w 579"/>
                <a:gd name="T29" fmla="*/ 704 h 1132"/>
                <a:gd name="T30" fmla="*/ 62 w 579"/>
                <a:gd name="T31" fmla="*/ 605 h 1132"/>
                <a:gd name="T32" fmla="*/ 21 w 579"/>
                <a:gd name="T33" fmla="*/ 475 h 1132"/>
                <a:gd name="T34" fmla="*/ 0 w 579"/>
                <a:gd name="T35" fmla="*/ 339 h 1132"/>
                <a:gd name="T36" fmla="*/ 73 w 579"/>
                <a:gd name="T37" fmla="*/ 235 h 1132"/>
                <a:gd name="T38" fmla="*/ 83 w 579"/>
                <a:gd name="T39" fmla="*/ 167 h 1132"/>
                <a:gd name="T40" fmla="*/ 130 w 579"/>
                <a:gd name="T41" fmla="*/ 198 h 1132"/>
                <a:gd name="T42" fmla="*/ 167 w 579"/>
                <a:gd name="T43" fmla="*/ 130 h 1132"/>
                <a:gd name="T44" fmla="*/ 234 w 579"/>
                <a:gd name="T45" fmla="*/ 83 h 1132"/>
                <a:gd name="T46" fmla="*/ 272 w 579"/>
                <a:gd name="T47" fmla="*/ 0 h 1132"/>
                <a:gd name="T48" fmla="*/ 287 w 579"/>
                <a:gd name="T49" fmla="*/ 63 h 1132"/>
                <a:gd name="T50" fmla="*/ 287 w 579"/>
                <a:gd name="T51" fmla="*/ 156 h 1132"/>
                <a:gd name="T52" fmla="*/ 287 w 579"/>
                <a:gd name="T53" fmla="*/ 224 h 1132"/>
                <a:gd name="T54" fmla="*/ 313 w 579"/>
                <a:gd name="T55" fmla="*/ 256 h 1132"/>
                <a:gd name="T56" fmla="*/ 391 w 579"/>
                <a:gd name="T57" fmla="*/ 224 h 1132"/>
                <a:gd name="T58" fmla="*/ 448 w 579"/>
                <a:gd name="T59" fmla="*/ 266 h 1132"/>
                <a:gd name="T60" fmla="*/ 495 w 579"/>
                <a:gd name="T61" fmla="*/ 329 h 1132"/>
                <a:gd name="T62" fmla="*/ 542 w 579"/>
                <a:gd name="T63" fmla="*/ 402 h 1132"/>
                <a:gd name="T64" fmla="*/ 542 w 579"/>
                <a:gd name="T65" fmla="*/ 469 h 1132"/>
                <a:gd name="T66" fmla="*/ 552 w 579"/>
                <a:gd name="T67" fmla="*/ 548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79" h="1132">
                  <a:moveTo>
                    <a:pt x="542" y="595"/>
                  </a:moveTo>
                  <a:cubicBezTo>
                    <a:pt x="563" y="657"/>
                    <a:pt x="563" y="657"/>
                    <a:pt x="563" y="657"/>
                  </a:cubicBezTo>
                  <a:cubicBezTo>
                    <a:pt x="537" y="668"/>
                    <a:pt x="537" y="668"/>
                    <a:pt x="537" y="668"/>
                  </a:cubicBezTo>
                  <a:cubicBezTo>
                    <a:pt x="500" y="798"/>
                    <a:pt x="500" y="798"/>
                    <a:pt x="500" y="798"/>
                  </a:cubicBezTo>
                  <a:cubicBezTo>
                    <a:pt x="511" y="840"/>
                    <a:pt x="511" y="840"/>
                    <a:pt x="511" y="840"/>
                  </a:cubicBezTo>
                  <a:cubicBezTo>
                    <a:pt x="485" y="855"/>
                    <a:pt x="485" y="855"/>
                    <a:pt x="485" y="855"/>
                  </a:cubicBezTo>
                  <a:cubicBezTo>
                    <a:pt x="448" y="840"/>
                    <a:pt x="448" y="840"/>
                    <a:pt x="448" y="840"/>
                  </a:cubicBezTo>
                  <a:cubicBezTo>
                    <a:pt x="433" y="861"/>
                    <a:pt x="433" y="861"/>
                    <a:pt x="433" y="861"/>
                  </a:cubicBezTo>
                  <a:cubicBezTo>
                    <a:pt x="401" y="871"/>
                    <a:pt x="401" y="871"/>
                    <a:pt x="401" y="871"/>
                  </a:cubicBezTo>
                  <a:cubicBezTo>
                    <a:pt x="401" y="897"/>
                    <a:pt x="401" y="897"/>
                    <a:pt x="401" y="897"/>
                  </a:cubicBezTo>
                  <a:cubicBezTo>
                    <a:pt x="375" y="965"/>
                    <a:pt x="375" y="965"/>
                    <a:pt x="375" y="965"/>
                  </a:cubicBezTo>
                  <a:cubicBezTo>
                    <a:pt x="375" y="965"/>
                    <a:pt x="381" y="970"/>
                    <a:pt x="390" y="977"/>
                  </a:cubicBezTo>
                  <a:cubicBezTo>
                    <a:pt x="410" y="994"/>
                    <a:pt x="443" y="1024"/>
                    <a:pt x="443" y="1027"/>
                  </a:cubicBezTo>
                  <a:cubicBezTo>
                    <a:pt x="443" y="1033"/>
                    <a:pt x="500" y="1027"/>
                    <a:pt x="500" y="1027"/>
                  </a:cubicBezTo>
                  <a:cubicBezTo>
                    <a:pt x="490" y="1100"/>
                    <a:pt x="490" y="1100"/>
                    <a:pt x="490" y="1100"/>
                  </a:cubicBezTo>
                  <a:cubicBezTo>
                    <a:pt x="499" y="1098"/>
                    <a:pt x="499" y="1098"/>
                    <a:pt x="499" y="1098"/>
                  </a:cubicBezTo>
                  <a:cubicBezTo>
                    <a:pt x="479" y="1127"/>
                    <a:pt x="479" y="1127"/>
                    <a:pt x="479" y="1127"/>
                  </a:cubicBezTo>
                  <a:cubicBezTo>
                    <a:pt x="478" y="1127"/>
                    <a:pt x="478" y="1127"/>
                    <a:pt x="478" y="1127"/>
                  </a:cubicBezTo>
                  <a:cubicBezTo>
                    <a:pt x="417" y="1132"/>
                    <a:pt x="417" y="1132"/>
                    <a:pt x="417" y="1132"/>
                  </a:cubicBezTo>
                  <a:cubicBezTo>
                    <a:pt x="333" y="1090"/>
                    <a:pt x="333" y="1090"/>
                    <a:pt x="333" y="1090"/>
                  </a:cubicBezTo>
                  <a:cubicBezTo>
                    <a:pt x="232" y="1068"/>
                    <a:pt x="232" y="1068"/>
                    <a:pt x="232" y="1068"/>
                  </a:cubicBezTo>
                  <a:cubicBezTo>
                    <a:pt x="213" y="1064"/>
                    <a:pt x="213" y="1064"/>
                    <a:pt x="213" y="1064"/>
                  </a:cubicBezTo>
                  <a:cubicBezTo>
                    <a:pt x="208" y="1012"/>
                    <a:pt x="208" y="1012"/>
                    <a:pt x="208" y="1012"/>
                  </a:cubicBezTo>
                  <a:cubicBezTo>
                    <a:pt x="172" y="986"/>
                    <a:pt x="172" y="986"/>
                    <a:pt x="172" y="986"/>
                  </a:cubicBezTo>
                  <a:cubicBezTo>
                    <a:pt x="167" y="954"/>
                    <a:pt x="167" y="954"/>
                    <a:pt x="167" y="954"/>
                  </a:cubicBezTo>
                  <a:cubicBezTo>
                    <a:pt x="114" y="897"/>
                    <a:pt x="114" y="897"/>
                    <a:pt x="114" y="897"/>
                  </a:cubicBezTo>
                  <a:cubicBezTo>
                    <a:pt x="135" y="845"/>
                    <a:pt x="135" y="845"/>
                    <a:pt x="135" y="845"/>
                  </a:cubicBezTo>
                  <a:cubicBezTo>
                    <a:pt x="71" y="788"/>
                    <a:pt x="71" y="788"/>
                    <a:pt x="71" y="788"/>
                  </a:cubicBezTo>
                  <a:cubicBezTo>
                    <a:pt x="73" y="788"/>
                    <a:pt x="73" y="788"/>
                    <a:pt x="73" y="788"/>
                  </a:cubicBezTo>
                  <a:cubicBezTo>
                    <a:pt x="73" y="704"/>
                    <a:pt x="73" y="704"/>
                    <a:pt x="73" y="704"/>
                  </a:cubicBezTo>
                  <a:cubicBezTo>
                    <a:pt x="41" y="657"/>
                    <a:pt x="41" y="657"/>
                    <a:pt x="41" y="657"/>
                  </a:cubicBezTo>
                  <a:cubicBezTo>
                    <a:pt x="62" y="605"/>
                    <a:pt x="62" y="605"/>
                    <a:pt x="62" y="605"/>
                  </a:cubicBezTo>
                  <a:cubicBezTo>
                    <a:pt x="5" y="527"/>
                    <a:pt x="5" y="527"/>
                    <a:pt x="5" y="527"/>
                  </a:cubicBezTo>
                  <a:cubicBezTo>
                    <a:pt x="21" y="475"/>
                    <a:pt x="21" y="475"/>
                    <a:pt x="21" y="475"/>
                  </a:cubicBezTo>
                  <a:cubicBezTo>
                    <a:pt x="0" y="443"/>
                    <a:pt x="0" y="443"/>
                    <a:pt x="0" y="443"/>
                  </a:cubicBezTo>
                  <a:cubicBezTo>
                    <a:pt x="0" y="339"/>
                    <a:pt x="0" y="339"/>
                    <a:pt x="0" y="339"/>
                  </a:cubicBezTo>
                  <a:cubicBezTo>
                    <a:pt x="52" y="292"/>
                    <a:pt x="52" y="292"/>
                    <a:pt x="52" y="292"/>
                  </a:cubicBezTo>
                  <a:cubicBezTo>
                    <a:pt x="73" y="235"/>
                    <a:pt x="73" y="235"/>
                    <a:pt x="73" y="235"/>
                  </a:cubicBezTo>
                  <a:cubicBezTo>
                    <a:pt x="62" y="198"/>
                    <a:pt x="62" y="198"/>
                    <a:pt x="62" y="198"/>
                  </a:cubicBezTo>
                  <a:cubicBezTo>
                    <a:pt x="83" y="167"/>
                    <a:pt x="83" y="167"/>
                    <a:pt x="83" y="167"/>
                  </a:cubicBezTo>
                  <a:cubicBezTo>
                    <a:pt x="104" y="172"/>
                    <a:pt x="104" y="172"/>
                    <a:pt x="104" y="172"/>
                  </a:cubicBezTo>
                  <a:cubicBezTo>
                    <a:pt x="130" y="198"/>
                    <a:pt x="130" y="198"/>
                    <a:pt x="130" y="198"/>
                  </a:cubicBezTo>
                  <a:cubicBezTo>
                    <a:pt x="156" y="177"/>
                    <a:pt x="156" y="177"/>
                    <a:pt x="156" y="177"/>
                  </a:cubicBezTo>
                  <a:cubicBezTo>
                    <a:pt x="167" y="130"/>
                    <a:pt x="167" y="130"/>
                    <a:pt x="167" y="130"/>
                  </a:cubicBezTo>
                  <a:cubicBezTo>
                    <a:pt x="167" y="130"/>
                    <a:pt x="193" y="125"/>
                    <a:pt x="198" y="125"/>
                  </a:cubicBezTo>
                  <a:cubicBezTo>
                    <a:pt x="203" y="125"/>
                    <a:pt x="234" y="83"/>
                    <a:pt x="234" y="83"/>
                  </a:cubicBezTo>
                  <a:cubicBezTo>
                    <a:pt x="266" y="26"/>
                    <a:pt x="266" y="26"/>
                    <a:pt x="266" y="26"/>
                  </a:cubicBezTo>
                  <a:cubicBezTo>
                    <a:pt x="272" y="0"/>
                    <a:pt x="272" y="0"/>
                    <a:pt x="272" y="0"/>
                  </a:cubicBezTo>
                  <a:cubicBezTo>
                    <a:pt x="302" y="10"/>
                    <a:pt x="302" y="10"/>
                    <a:pt x="302" y="10"/>
                  </a:cubicBezTo>
                  <a:cubicBezTo>
                    <a:pt x="287" y="63"/>
                    <a:pt x="287" y="63"/>
                    <a:pt x="287" y="63"/>
                  </a:cubicBezTo>
                  <a:cubicBezTo>
                    <a:pt x="292" y="104"/>
                    <a:pt x="292" y="104"/>
                    <a:pt x="292" y="104"/>
                  </a:cubicBezTo>
                  <a:cubicBezTo>
                    <a:pt x="287" y="156"/>
                    <a:pt x="287" y="156"/>
                    <a:pt x="287" y="156"/>
                  </a:cubicBezTo>
                  <a:cubicBezTo>
                    <a:pt x="302" y="188"/>
                    <a:pt x="302" y="188"/>
                    <a:pt x="302" y="188"/>
                  </a:cubicBezTo>
                  <a:cubicBezTo>
                    <a:pt x="287" y="224"/>
                    <a:pt x="287" y="224"/>
                    <a:pt x="287" y="224"/>
                  </a:cubicBezTo>
                  <a:cubicBezTo>
                    <a:pt x="287" y="256"/>
                    <a:pt x="287" y="256"/>
                    <a:pt x="287" y="256"/>
                  </a:cubicBezTo>
                  <a:cubicBezTo>
                    <a:pt x="313" y="256"/>
                    <a:pt x="313" y="256"/>
                    <a:pt x="313" y="256"/>
                  </a:cubicBezTo>
                  <a:cubicBezTo>
                    <a:pt x="339" y="240"/>
                    <a:pt x="339" y="240"/>
                    <a:pt x="339" y="240"/>
                  </a:cubicBezTo>
                  <a:cubicBezTo>
                    <a:pt x="391" y="224"/>
                    <a:pt x="391" y="224"/>
                    <a:pt x="391" y="224"/>
                  </a:cubicBezTo>
                  <a:cubicBezTo>
                    <a:pt x="401" y="256"/>
                    <a:pt x="401" y="256"/>
                    <a:pt x="401" y="256"/>
                  </a:cubicBezTo>
                  <a:cubicBezTo>
                    <a:pt x="448" y="266"/>
                    <a:pt x="448" y="266"/>
                    <a:pt x="448" y="266"/>
                  </a:cubicBezTo>
                  <a:cubicBezTo>
                    <a:pt x="448" y="308"/>
                    <a:pt x="448" y="308"/>
                    <a:pt x="448" y="308"/>
                  </a:cubicBezTo>
                  <a:cubicBezTo>
                    <a:pt x="495" y="329"/>
                    <a:pt x="495" y="329"/>
                    <a:pt x="495" y="329"/>
                  </a:cubicBezTo>
                  <a:cubicBezTo>
                    <a:pt x="490" y="360"/>
                    <a:pt x="490" y="360"/>
                    <a:pt x="490" y="360"/>
                  </a:cubicBezTo>
                  <a:cubicBezTo>
                    <a:pt x="542" y="402"/>
                    <a:pt x="542" y="402"/>
                    <a:pt x="542" y="402"/>
                  </a:cubicBezTo>
                  <a:cubicBezTo>
                    <a:pt x="579" y="412"/>
                    <a:pt x="579" y="412"/>
                    <a:pt x="579" y="412"/>
                  </a:cubicBezTo>
                  <a:cubicBezTo>
                    <a:pt x="542" y="469"/>
                    <a:pt x="542" y="469"/>
                    <a:pt x="542" y="469"/>
                  </a:cubicBezTo>
                  <a:cubicBezTo>
                    <a:pt x="537" y="511"/>
                    <a:pt x="537" y="511"/>
                    <a:pt x="537" y="511"/>
                  </a:cubicBezTo>
                  <a:cubicBezTo>
                    <a:pt x="552" y="548"/>
                    <a:pt x="552" y="548"/>
                    <a:pt x="552" y="548"/>
                  </a:cubicBezTo>
                  <a:lnTo>
                    <a:pt x="542" y="595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2" name="บุรีรัมย์">
              <a:extLst>
                <a:ext uri="{FF2B5EF4-FFF2-40B4-BE49-F238E27FC236}">
                  <a16:creationId xmlns:a16="http://schemas.microsoft.com/office/drawing/2014/main" id="{2D7FE5FD-EE51-4F11-8A70-177E946993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8161" y="2336320"/>
              <a:ext cx="384059" cy="616324"/>
            </a:xfrm>
            <a:custGeom>
              <a:avLst/>
              <a:gdLst>
                <a:gd name="T0" fmla="*/ 876 w 939"/>
                <a:gd name="T1" fmla="*/ 735 h 1507"/>
                <a:gd name="T2" fmla="*/ 766 w 939"/>
                <a:gd name="T3" fmla="*/ 886 h 1507"/>
                <a:gd name="T4" fmla="*/ 735 w 939"/>
                <a:gd name="T5" fmla="*/ 990 h 1507"/>
                <a:gd name="T6" fmla="*/ 688 w 939"/>
                <a:gd name="T7" fmla="*/ 1173 h 1507"/>
                <a:gd name="T8" fmla="*/ 688 w 939"/>
                <a:gd name="T9" fmla="*/ 1256 h 1507"/>
                <a:gd name="T10" fmla="*/ 663 w 939"/>
                <a:gd name="T11" fmla="*/ 1325 h 1507"/>
                <a:gd name="T12" fmla="*/ 635 w 939"/>
                <a:gd name="T13" fmla="*/ 1345 h 1507"/>
                <a:gd name="T14" fmla="*/ 599 w 939"/>
                <a:gd name="T15" fmla="*/ 1361 h 1507"/>
                <a:gd name="T16" fmla="*/ 531 w 939"/>
                <a:gd name="T17" fmla="*/ 1397 h 1507"/>
                <a:gd name="T18" fmla="*/ 492 w 939"/>
                <a:gd name="T19" fmla="*/ 1440 h 1507"/>
                <a:gd name="T20" fmla="*/ 447 w 939"/>
                <a:gd name="T21" fmla="*/ 1437 h 1507"/>
                <a:gd name="T22" fmla="*/ 370 w 939"/>
                <a:gd name="T23" fmla="*/ 1481 h 1507"/>
                <a:gd name="T24" fmla="*/ 276 w 939"/>
                <a:gd name="T25" fmla="*/ 1507 h 1507"/>
                <a:gd name="T26" fmla="*/ 193 w 939"/>
                <a:gd name="T27" fmla="*/ 1481 h 1507"/>
                <a:gd name="T28" fmla="*/ 94 w 939"/>
                <a:gd name="T29" fmla="*/ 1507 h 1507"/>
                <a:gd name="T30" fmla="*/ 0 w 939"/>
                <a:gd name="T31" fmla="*/ 1486 h 1507"/>
                <a:gd name="T32" fmla="*/ 88 w 939"/>
                <a:gd name="T33" fmla="*/ 1449 h 1507"/>
                <a:gd name="T34" fmla="*/ 188 w 939"/>
                <a:gd name="T35" fmla="*/ 1335 h 1507"/>
                <a:gd name="T36" fmla="*/ 116 w 939"/>
                <a:gd name="T37" fmla="*/ 1300 h 1507"/>
                <a:gd name="T38" fmla="*/ 109 w 939"/>
                <a:gd name="T39" fmla="*/ 1236 h 1507"/>
                <a:gd name="T40" fmla="*/ 141 w 939"/>
                <a:gd name="T41" fmla="*/ 1173 h 1507"/>
                <a:gd name="T42" fmla="*/ 52 w 939"/>
                <a:gd name="T43" fmla="*/ 1110 h 1507"/>
                <a:gd name="T44" fmla="*/ 26 w 939"/>
                <a:gd name="T45" fmla="*/ 985 h 1507"/>
                <a:gd name="T46" fmla="*/ 0 w 939"/>
                <a:gd name="T47" fmla="*/ 897 h 1507"/>
                <a:gd name="T48" fmla="*/ 47 w 939"/>
                <a:gd name="T49" fmla="*/ 891 h 1507"/>
                <a:gd name="T50" fmla="*/ 104 w 939"/>
                <a:gd name="T51" fmla="*/ 839 h 1507"/>
                <a:gd name="T52" fmla="*/ 130 w 939"/>
                <a:gd name="T53" fmla="*/ 761 h 1507"/>
                <a:gd name="T54" fmla="*/ 234 w 939"/>
                <a:gd name="T55" fmla="*/ 782 h 1507"/>
                <a:gd name="T56" fmla="*/ 292 w 939"/>
                <a:gd name="T57" fmla="*/ 709 h 1507"/>
                <a:gd name="T58" fmla="*/ 292 w 939"/>
                <a:gd name="T59" fmla="*/ 636 h 1507"/>
                <a:gd name="T60" fmla="*/ 407 w 939"/>
                <a:gd name="T61" fmla="*/ 552 h 1507"/>
                <a:gd name="T62" fmla="*/ 469 w 939"/>
                <a:gd name="T63" fmla="*/ 526 h 1507"/>
                <a:gd name="T64" fmla="*/ 448 w 939"/>
                <a:gd name="T65" fmla="*/ 359 h 1507"/>
                <a:gd name="T66" fmla="*/ 490 w 939"/>
                <a:gd name="T67" fmla="*/ 328 h 1507"/>
                <a:gd name="T68" fmla="*/ 464 w 939"/>
                <a:gd name="T69" fmla="*/ 276 h 1507"/>
                <a:gd name="T70" fmla="*/ 407 w 939"/>
                <a:gd name="T71" fmla="*/ 245 h 1507"/>
                <a:gd name="T72" fmla="*/ 302 w 939"/>
                <a:gd name="T73" fmla="*/ 208 h 1507"/>
                <a:gd name="T74" fmla="*/ 323 w 939"/>
                <a:gd name="T75" fmla="*/ 140 h 1507"/>
                <a:gd name="T76" fmla="*/ 383 w 939"/>
                <a:gd name="T77" fmla="*/ 105 h 1507"/>
                <a:gd name="T78" fmla="*/ 431 w 939"/>
                <a:gd name="T79" fmla="*/ 0 h 1507"/>
                <a:gd name="T80" fmla="*/ 474 w 939"/>
                <a:gd name="T81" fmla="*/ 109 h 1507"/>
                <a:gd name="T82" fmla="*/ 532 w 939"/>
                <a:gd name="T83" fmla="*/ 198 h 1507"/>
                <a:gd name="T84" fmla="*/ 573 w 939"/>
                <a:gd name="T85" fmla="*/ 276 h 1507"/>
                <a:gd name="T86" fmla="*/ 584 w 939"/>
                <a:gd name="T87" fmla="*/ 333 h 1507"/>
                <a:gd name="T88" fmla="*/ 626 w 939"/>
                <a:gd name="T89" fmla="*/ 380 h 1507"/>
                <a:gd name="T90" fmla="*/ 756 w 939"/>
                <a:gd name="T91" fmla="*/ 443 h 1507"/>
                <a:gd name="T92" fmla="*/ 850 w 939"/>
                <a:gd name="T93" fmla="*/ 438 h 1507"/>
                <a:gd name="T94" fmla="*/ 897 w 939"/>
                <a:gd name="T95" fmla="*/ 401 h 1507"/>
                <a:gd name="T96" fmla="*/ 866 w 939"/>
                <a:gd name="T97" fmla="*/ 521 h 1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39" h="1507">
                  <a:moveTo>
                    <a:pt x="860" y="688"/>
                  </a:moveTo>
                  <a:cubicBezTo>
                    <a:pt x="876" y="735"/>
                    <a:pt x="876" y="735"/>
                    <a:pt x="876" y="735"/>
                  </a:cubicBezTo>
                  <a:cubicBezTo>
                    <a:pt x="845" y="829"/>
                    <a:pt x="845" y="829"/>
                    <a:pt x="845" y="829"/>
                  </a:cubicBezTo>
                  <a:cubicBezTo>
                    <a:pt x="766" y="886"/>
                    <a:pt x="766" y="886"/>
                    <a:pt x="766" y="886"/>
                  </a:cubicBezTo>
                  <a:cubicBezTo>
                    <a:pt x="735" y="928"/>
                    <a:pt x="735" y="928"/>
                    <a:pt x="735" y="928"/>
                  </a:cubicBezTo>
                  <a:cubicBezTo>
                    <a:pt x="735" y="990"/>
                    <a:pt x="735" y="990"/>
                    <a:pt x="735" y="990"/>
                  </a:cubicBezTo>
                  <a:cubicBezTo>
                    <a:pt x="688" y="1063"/>
                    <a:pt x="688" y="1063"/>
                    <a:pt x="688" y="1063"/>
                  </a:cubicBezTo>
                  <a:cubicBezTo>
                    <a:pt x="688" y="1173"/>
                    <a:pt x="688" y="1173"/>
                    <a:pt x="688" y="1173"/>
                  </a:cubicBezTo>
                  <a:cubicBezTo>
                    <a:pt x="709" y="1225"/>
                    <a:pt x="709" y="1225"/>
                    <a:pt x="709" y="1225"/>
                  </a:cubicBezTo>
                  <a:cubicBezTo>
                    <a:pt x="688" y="1256"/>
                    <a:pt x="688" y="1256"/>
                    <a:pt x="688" y="1256"/>
                  </a:cubicBezTo>
                  <a:cubicBezTo>
                    <a:pt x="688" y="1335"/>
                    <a:pt x="688" y="1335"/>
                    <a:pt x="688" y="1335"/>
                  </a:cubicBezTo>
                  <a:cubicBezTo>
                    <a:pt x="663" y="1325"/>
                    <a:pt x="663" y="1325"/>
                    <a:pt x="663" y="1325"/>
                  </a:cubicBezTo>
                  <a:cubicBezTo>
                    <a:pt x="639" y="1329"/>
                    <a:pt x="639" y="1329"/>
                    <a:pt x="639" y="1329"/>
                  </a:cubicBezTo>
                  <a:cubicBezTo>
                    <a:pt x="635" y="1345"/>
                    <a:pt x="635" y="1345"/>
                    <a:pt x="635" y="1345"/>
                  </a:cubicBezTo>
                  <a:cubicBezTo>
                    <a:pt x="603" y="1341"/>
                    <a:pt x="603" y="1341"/>
                    <a:pt x="603" y="1341"/>
                  </a:cubicBezTo>
                  <a:cubicBezTo>
                    <a:pt x="599" y="1361"/>
                    <a:pt x="599" y="1361"/>
                    <a:pt x="599" y="1361"/>
                  </a:cubicBezTo>
                  <a:cubicBezTo>
                    <a:pt x="555" y="1369"/>
                    <a:pt x="555" y="1369"/>
                    <a:pt x="555" y="1369"/>
                  </a:cubicBezTo>
                  <a:cubicBezTo>
                    <a:pt x="531" y="1397"/>
                    <a:pt x="531" y="1397"/>
                    <a:pt x="531" y="1397"/>
                  </a:cubicBezTo>
                  <a:cubicBezTo>
                    <a:pt x="531" y="1413"/>
                    <a:pt x="531" y="1413"/>
                    <a:pt x="531" y="1413"/>
                  </a:cubicBezTo>
                  <a:cubicBezTo>
                    <a:pt x="492" y="1440"/>
                    <a:pt x="492" y="1440"/>
                    <a:pt x="492" y="1440"/>
                  </a:cubicBezTo>
                  <a:cubicBezTo>
                    <a:pt x="491" y="1441"/>
                    <a:pt x="491" y="1441"/>
                    <a:pt x="491" y="1441"/>
                  </a:cubicBezTo>
                  <a:cubicBezTo>
                    <a:pt x="447" y="1437"/>
                    <a:pt x="447" y="1437"/>
                    <a:pt x="447" y="1437"/>
                  </a:cubicBezTo>
                  <a:cubicBezTo>
                    <a:pt x="436" y="1470"/>
                    <a:pt x="436" y="1470"/>
                    <a:pt x="436" y="1470"/>
                  </a:cubicBezTo>
                  <a:cubicBezTo>
                    <a:pt x="370" y="1481"/>
                    <a:pt x="370" y="1481"/>
                    <a:pt x="370" y="1481"/>
                  </a:cubicBezTo>
                  <a:cubicBezTo>
                    <a:pt x="307" y="1481"/>
                    <a:pt x="307" y="1481"/>
                    <a:pt x="307" y="1481"/>
                  </a:cubicBezTo>
                  <a:cubicBezTo>
                    <a:pt x="276" y="1507"/>
                    <a:pt x="276" y="1507"/>
                    <a:pt x="276" y="1507"/>
                  </a:cubicBezTo>
                  <a:cubicBezTo>
                    <a:pt x="224" y="1507"/>
                    <a:pt x="224" y="1507"/>
                    <a:pt x="224" y="1507"/>
                  </a:cubicBezTo>
                  <a:cubicBezTo>
                    <a:pt x="193" y="1481"/>
                    <a:pt x="193" y="1481"/>
                    <a:pt x="193" y="1481"/>
                  </a:cubicBezTo>
                  <a:cubicBezTo>
                    <a:pt x="146" y="1476"/>
                    <a:pt x="146" y="1476"/>
                    <a:pt x="146" y="1476"/>
                  </a:cubicBezTo>
                  <a:cubicBezTo>
                    <a:pt x="94" y="1507"/>
                    <a:pt x="94" y="1507"/>
                    <a:pt x="94" y="1507"/>
                  </a:cubicBezTo>
                  <a:cubicBezTo>
                    <a:pt x="21" y="1507"/>
                    <a:pt x="21" y="1507"/>
                    <a:pt x="21" y="1507"/>
                  </a:cubicBezTo>
                  <a:cubicBezTo>
                    <a:pt x="0" y="1486"/>
                    <a:pt x="0" y="1486"/>
                    <a:pt x="0" y="1486"/>
                  </a:cubicBezTo>
                  <a:cubicBezTo>
                    <a:pt x="15" y="1455"/>
                    <a:pt x="15" y="1455"/>
                    <a:pt x="15" y="1455"/>
                  </a:cubicBezTo>
                  <a:cubicBezTo>
                    <a:pt x="88" y="1449"/>
                    <a:pt x="88" y="1449"/>
                    <a:pt x="88" y="1449"/>
                  </a:cubicBezTo>
                  <a:cubicBezTo>
                    <a:pt x="208" y="1366"/>
                    <a:pt x="208" y="1366"/>
                    <a:pt x="208" y="1366"/>
                  </a:cubicBezTo>
                  <a:cubicBezTo>
                    <a:pt x="188" y="1335"/>
                    <a:pt x="188" y="1335"/>
                    <a:pt x="188" y="1335"/>
                  </a:cubicBezTo>
                  <a:cubicBezTo>
                    <a:pt x="141" y="1335"/>
                    <a:pt x="141" y="1335"/>
                    <a:pt x="141" y="1335"/>
                  </a:cubicBezTo>
                  <a:cubicBezTo>
                    <a:pt x="116" y="1300"/>
                    <a:pt x="116" y="1300"/>
                    <a:pt x="116" y="1300"/>
                  </a:cubicBezTo>
                  <a:cubicBezTo>
                    <a:pt x="104" y="1283"/>
                    <a:pt x="104" y="1283"/>
                    <a:pt x="104" y="1283"/>
                  </a:cubicBezTo>
                  <a:cubicBezTo>
                    <a:pt x="109" y="1236"/>
                    <a:pt x="109" y="1236"/>
                    <a:pt x="109" y="1236"/>
                  </a:cubicBezTo>
                  <a:cubicBezTo>
                    <a:pt x="146" y="1210"/>
                    <a:pt x="146" y="1210"/>
                    <a:pt x="146" y="1210"/>
                  </a:cubicBezTo>
                  <a:cubicBezTo>
                    <a:pt x="141" y="1173"/>
                    <a:pt x="141" y="1173"/>
                    <a:pt x="141" y="1173"/>
                  </a:cubicBezTo>
                  <a:cubicBezTo>
                    <a:pt x="47" y="1163"/>
                    <a:pt x="47" y="1163"/>
                    <a:pt x="47" y="1163"/>
                  </a:cubicBezTo>
                  <a:cubicBezTo>
                    <a:pt x="52" y="1110"/>
                    <a:pt x="52" y="1110"/>
                    <a:pt x="52" y="1110"/>
                  </a:cubicBezTo>
                  <a:cubicBezTo>
                    <a:pt x="26" y="1079"/>
                    <a:pt x="26" y="1079"/>
                    <a:pt x="26" y="1079"/>
                  </a:cubicBezTo>
                  <a:cubicBezTo>
                    <a:pt x="26" y="985"/>
                    <a:pt x="26" y="985"/>
                    <a:pt x="26" y="985"/>
                  </a:cubicBezTo>
                  <a:cubicBezTo>
                    <a:pt x="36" y="944"/>
                    <a:pt x="36" y="944"/>
                    <a:pt x="36" y="944"/>
                  </a:cubicBezTo>
                  <a:cubicBezTo>
                    <a:pt x="0" y="897"/>
                    <a:pt x="0" y="897"/>
                    <a:pt x="0" y="897"/>
                  </a:cubicBezTo>
                  <a:cubicBezTo>
                    <a:pt x="21" y="871"/>
                    <a:pt x="21" y="871"/>
                    <a:pt x="21" y="871"/>
                  </a:cubicBezTo>
                  <a:cubicBezTo>
                    <a:pt x="47" y="891"/>
                    <a:pt x="47" y="891"/>
                    <a:pt x="47" y="891"/>
                  </a:cubicBezTo>
                  <a:cubicBezTo>
                    <a:pt x="83" y="891"/>
                    <a:pt x="83" y="891"/>
                    <a:pt x="83" y="891"/>
                  </a:cubicBezTo>
                  <a:cubicBezTo>
                    <a:pt x="104" y="839"/>
                    <a:pt x="104" y="839"/>
                    <a:pt x="104" y="839"/>
                  </a:cubicBezTo>
                  <a:cubicBezTo>
                    <a:pt x="88" y="797"/>
                    <a:pt x="88" y="797"/>
                    <a:pt x="88" y="797"/>
                  </a:cubicBezTo>
                  <a:cubicBezTo>
                    <a:pt x="130" y="761"/>
                    <a:pt x="130" y="761"/>
                    <a:pt x="130" y="761"/>
                  </a:cubicBezTo>
                  <a:cubicBezTo>
                    <a:pt x="156" y="777"/>
                    <a:pt x="156" y="777"/>
                    <a:pt x="156" y="777"/>
                  </a:cubicBezTo>
                  <a:cubicBezTo>
                    <a:pt x="234" y="782"/>
                    <a:pt x="234" y="782"/>
                    <a:pt x="234" y="782"/>
                  </a:cubicBezTo>
                  <a:cubicBezTo>
                    <a:pt x="245" y="730"/>
                    <a:pt x="245" y="730"/>
                    <a:pt x="245" y="730"/>
                  </a:cubicBezTo>
                  <a:cubicBezTo>
                    <a:pt x="292" y="709"/>
                    <a:pt x="292" y="709"/>
                    <a:pt x="292" y="709"/>
                  </a:cubicBezTo>
                  <a:cubicBezTo>
                    <a:pt x="307" y="672"/>
                    <a:pt x="307" y="672"/>
                    <a:pt x="307" y="672"/>
                  </a:cubicBezTo>
                  <a:cubicBezTo>
                    <a:pt x="292" y="636"/>
                    <a:pt x="292" y="636"/>
                    <a:pt x="292" y="636"/>
                  </a:cubicBezTo>
                  <a:cubicBezTo>
                    <a:pt x="349" y="573"/>
                    <a:pt x="349" y="573"/>
                    <a:pt x="349" y="573"/>
                  </a:cubicBezTo>
                  <a:cubicBezTo>
                    <a:pt x="407" y="552"/>
                    <a:pt x="407" y="552"/>
                    <a:pt x="407" y="552"/>
                  </a:cubicBezTo>
                  <a:cubicBezTo>
                    <a:pt x="459" y="542"/>
                    <a:pt x="459" y="542"/>
                    <a:pt x="459" y="542"/>
                  </a:cubicBezTo>
                  <a:cubicBezTo>
                    <a:pt x="469" y="526"/>
                    <a:pt x="469" y="526"/>
                    <a:pt x="469" y="526"/>
                  </a:cubicBezTo>
                  <a:cubicBezTo>
                    <a:pt x="469" y="396"/>
                    <a:pt x="469" y="396"/>
                    <a:pt x="469" y="396"/>
                  </a:cubicBezTo>
                  <a:cubicBezTo>
                    <a:pt x="448" y="359"/>
                    <a:pt x="448" y="359"/>
                    <a:pt x="448" y="359"/>
                  </a:cubicBezTo>
                  <a:cubicBezTo>
                    <a:pt x="454" y="339"/>
                    <a:pt x="454" y="339"/>
                    <a:pt x="454" y="339"/>
                  </a:cubicBezTo>
                  <a:cubicBezTo>
                    <a:pt x="490" y="328"/>
                    <a:pt x="490" y="328"/>
                    <a:pt x="490" y="328"/>
                  </a:cubicBezTo>
                  <a:cubicBezTo>
                    <a:pt x="490" y="292"/>
                    <a:pt x="490" y="292"/>
                    <a:pt x="490" y="292"/>
                  </a:cubicBezTo>
                  <a:cubicBezTo>
                    <a:pt x="464" y="276"/>
                    <a:pt x="464" y="276"/>
                    <a:pt x="464" y="276"/>
                  </a:cubicBezTo>
                  <a:cubicBezTo>
                    <a:pt x="433" y="271"/>
                    <a:pt x="433" y="271"/>
                    <a:pt x="433" y="271"/>
                  </a:cubicBezTo>
                  <a:cubicBezTo>
                    <a:pt x="407" y="245"/>
                    <a:pt x="407" y="245"/>
                    <a:pt x="407" y="245"/>
                  </a:cubicBezTo>
                  <a:cubicBezTo>
                    <a:pt x="334" y="239"/>
                    <a:pt x="334" y="239"/>
                    <a:pt x="334" y="239"/>
                  </a:cubicBezTo>
                  <a:cubicBezTo>
                    <a:pt x="302" y="208"/>
                    <a:pt x="302" y="208"/>
                    <a:pt x="302" y="208"/>
                  </a:cubicBezTo>
                  <a:cubicBezTo>
                    <a:pt x="293" y="117"/>
                    <a:pt x="293" y="117"/>
                    <a:pt x="293" y="117"/>
                  </a:cubicBezTo>
                  <a:cubicBezTo>
                    <a:pt x="304" y="126"/>
                    <a:pt x="320" y="137"/>
                    <a:pt x="323" y="140"/>
                  </a:cubicBezTo>
                  <a:cubicBezTo>
                    <a:pt x="328" y="146"/>
                    <a:pt x="381" y="125"/>
                    <a:pt x="381" y="125"/>
                  </a:cubicBezTo>
                  <a:cubicBezTo>
                    <a:pt x="383" y="105"/>
                    <a:pt x="383" y="105"/>
                    <a:pt x="383" y="105"/>
                  </a:cubicBezTo>
                  <a:cubicBezTo>
                    <a:pt x="396" y="5"/>
                    <a:pt x="396" y="5"/>
                    <a:pt x="396" y="5"/>
                  </a:cubicBezTo>
                  <a:cubicBezTo>
                    <a:pt x="431" y="0"/>
                    <a:pt x="431" y="0"/>
                    <a:pt x="431" y="0"/>
                  </a:cubicBezTo>
                  <a:cubicBezTo>
                    <a:pt x="495" y="57"/>
                    <a:pt x="495" y="57"/>
                    <a:pt x="495" y="57"/>
                  </a:cubicBezTo>
                  <a:cubicBezTo>
                    <a:pt x="474" y="109"/>
                    <a:pt x="474" y="109"/>
                    <a:pt x="474" y="109"/>
                  </a:cubicBezTo>
                  <a:cubicBezTo>
                    <a:pt x="527" y="166"/>
                    <a:pt x="527" y="166"/>
                    <a:pt x="527" y="166"/>
                  </a:cubicBezTo>
                  <a:cubicBezTo>
                    <a:pt x="532" y="198"/>
                    <a:pt x="532" y="198"/>
                    <a:pt x="532" y="198"/>
                  </a:cubicBezTo>
                  <a:cubicBezTo>
                    <a:pt x="568" y="224"/>
                    <a:pt x="568" y="224"/>
                    <a:pt x="568" y="224"/>
                  </a:cubicBezTo>
                  <a:cubicBezTo>
                    <a:pt x="573" y="276"/>
                    <a:pt x="573" y="276"/>
                    <a:pt x="573" y="276"/>
                  </a:cubicBezTo>
                  <a:cubicBezTo>
                    <a:pt x="592" y="280"/>
                    <a:pt x="592" y="280"/>
                    <a:pt x="592" y="280"/>
                  </a:cubicBezTo>
                  <a:cubicBezTo>
                    <a:pt x="584" y="333"/>
                    <a:pt x="584" y="333"/>
                    <a:pt x="584" y="333"/>
                  </a:cubicBezTo>
                  <a:cubicBezTo>
                    <a:pt x="615" y="344"/>
                    <a:pt x="615" y="344"/>
                    <a:pt x="615" y="344"/>
                  </a:cubicBezTo>
                  <a:cubicBezTo>
                    <a:pt x="626" y="380"/>
                    <a:pt x="626" y="380"/>
                    <a:pt x="626" y="380"/>
                  </a:cubicBezTo>
                  <a:cubicBezTo>
                    <a:pt x="699" y="422"/>
                    <a:pt x="699" y="422"/>
                    <a:pt x="699" y="422"/>
                  </a:cubicBezTo>
                  <a:cubicBezTo>
                    <a:pt x="756" y="443"/>
                    <a:pt x="756" y="443"/>
                    <a:pt x="756" y="443"/>
                  </a:cubicBezTo>
                  <a:cubicBezTo>
                    <a:pt x="813" y="401"/>
                    <a:pt x="813" y="401"/>
                    <a:pt x="813" y="401"/>
                  </a:cubicBezTo>
                  <a:cubicBezTo>
                    <a:pt x="850" y="438"/>
                    <a:pt x="850" y="438"/>
                    <a:pt x="850" y="438"/>
                  </a:cubicBezTo>
                  <a:cubicBezTo>
                    <a:pt x="881" y="432"/>
                    <a:pt x="881" y="432"/>
                    <a:pt x="881" y="432"/>
                  </a:cubicBezTo>
                  <a:cubicBezTo>
                    <a:pt x="897" y="401"/>
                    <a:pt x="897" y="401"/>
                    <a:pt x="897" y="401"/>
                  </a:cubicBezTo>
                  <a:cubicBezTo>
                    <a:pt x="939" y="448"/>
                    <a:pt x="939" y="448"/>
                    <a:pt x="939" y="448"/>
                  </a:cubicBezTo>
                  <a:cubicBezTo>
                    <a:pt x="866" y="521"/>
                    <a:pt x="866" y="521"/>
                    <a:pt x="866" y="521"/>
                  </a:cubicBezTo>
                  <a:lnTo>
                    <a:pt x="860" y="688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3" name="บึงกาฬ">
              <a:extLst>
                <a:ext uri="{FF2B5EF4-FFF2-40B4-BE49-F238E27FC236}">
                  <a16:creationId xmlns:a16="http://schemas.microsoft.com/office/drawing/2014/main" id="{1E5FBF12-7A7A-450B-8B09-DE5DA23C9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48948" y="1332279"/>
              <a:ext cx="354798" cy="254211"/>
            </a:xfrm>
            <a:custGeom>
              <a:avLst/>
              <a:gdLst>
                <a:gd name="T0" fmla="*/ 807 w 864"/>
                <a:gd name="T1" fmla="*/ 394 h 624"/>
                <a:gd name="T2" fmla="*/ 770 w 864"/>
                <a:gd name="T3" fmla="*/ 420 h 624"/>
                <a:gd name="T4" fmla="*/ 791 w 864"/>
                <a:gd name="T5" fmla="*/ 493 h 624"/>
                <a:gd name="T6" fmla="*/ 760 w 864"/>
                <a:gd name="T7" fmla="*/ 545 h 624"/>
                <a:gd name="T8" fmla="*/ 702 w 864"/>
                <a:gd name="T9" fmla="*/ 488 h 624"/>
                <a:gd name="T10" fmla="*/ 660 w 864"/>
                <a:gd name="T11" fmla="*/ 545 h 624"/>
                <a:gd name="T12" fmla="*/ 676 w 864"/>
                <a:gd name="T13" fmla="*/ 582 h 624"/>
                <a:gd name="T14" fmla="*/ 662 w 864"/>
                <a:gd name="T15" fmla="*/ 600 h 624"/>
                <a:gd name="T16" fmla="*/ 645 w 864"/>
                <a:gd name="T17" fmla="*/ 624 h 624"/>
                <a:gd name="T18" fmla="*/ 598 w 864"/>
                <a:gd name="T19" fmla="*/ 603 h 624"/>
                <a:gd name="T20" fmla="*/ 582 w 864"/>
                <a:gd name="T21" fmla="*/ 551 h 624"/>
                <a:gd name="T22" fmla="*/ 541 w 864"/>
                <a:gd name="T23" fmla="*/ 519 h 624"/>
                <a:gd name="T24" fmla="*/ 478 w 864"/>
                <a:gd name="T25" fmla="*/ 545 h 624"/>
                <a:gd name="T26" fmla="*/ 444 w 864"/>
                <a:gd name="T27" fmla="*/ 495 h 624"/>
                <a:gd name="T28" fmla="*/ 426 w 864"/>
                <a:gd name="T29" fmla="*/ 467 h 624"/>
                <a:gd name="T30" fmla="*/ 379 w 864"/>
                <a:gd name="T31" fmla="*/ 462 h 624"/>
                <a:gd name="T32" fmla="*/ 368 w 864"/>
                <a:gd name="T33" fmla="*/ 446 h 624"/>
                <a:gd name="T34" fmla="*/ 337 w 864"/>
                <a:gd name="T35" fmla="*/ 436 h 624"/>
                <a:gd name="T36" fmla="*/ 327 w 864"/>
                <a:gd name="T37" fmla="*/ 394 h 624"/>
                <a:gd name="T38" fmla="*/ 248 w 864"/>
                <a:gd name="T39" fmla="*/ 347 h 624"/>
                <a:gd name="T40" fmla="*/ 222 w 864"/>
                <a:gd name="T41" fmla="*/ 358 h 624"/>
                <a:gd name="T42" fmla="*/ 228 w 864"/>
                <a:gd name="T43" fmla="*/ 415 h 624"/>
                <a:gd name="T44" fmla="*/ 191 w 864"/>
                <a:gd name="T45" fmla="*/ 415 h 624"/>
                <a:gd name="T46" fmla="*/ 175 w 864"/>
                <a:gd name="T47" fmla="*/ 441 h 624"/>
                <a:gd name="T48" fmla="*/ 134 w 864"/>
                <a:gd name="T49" fmla="*/ 420 h 624"/>
                <a:gd name="T50" fmla="*/ 134 w 864"/>
                <a:gd name="T51" fmla="*/ 384 h 624"/>
                <a:gd name="T52" fmla="*/ 117 w 864"/>
                <a:gd name="T53" fmla="*/ 382 h 624"/>
                <a:gd name="T54" fmla="*/ 87 w 864"/>
                <a:gd name="T55" fmla="*/ 378 h 624"/>
                <a:gd name="T56" fmla="*/ 61 w 864"/>
                <a:gd name="T57" fmla="*/ 300 h 624"/>
                <a:gd name="T58" fmla="*/ 97 w 864"/>
                <a:gd name="T59" fmla="*/ 269 h 624"/>
                <a:gd name="T60" fmla="*/ 92 w 864"/>
                <a:gd name="T61" fmla="*/ 232 h 624"/>
                <a:gd name="T62" fmla="*/ 45 w 864"/>
                <a:gd name="T63" fmla="*/ 180 h 624"/>
                <a:gd name="T64" fmla="*/ 3 w 864"/>
                <a:gd name="T65" fmla="*/ 170 h 624"/>
                <a:gd name="T66" fmla="*/ 50 w 864"/>
                <a:gd name="T67" fmla="*/ 133 h 624"/>
                <a:gd name="T68" fmla="*/ 47 w 864"/>
                <a:gd name="T69" fmla="*/ 132 h 624"/>
                <a:gd name="T70" fmla="*/ 48 w 864"/>
                <a:gd name="T71" fmla="*/ 132 h 624"/>
                <a:gd name="T72" fmla="*/ 38 w 864"/>
                <a:gd name="T73" fmla="*/ 121 h 624"/>
                <a:gd name="T74" fmla="*/ 0 w 864"/>
                <a:gd name="T75" fmla="*/ 80 h 624"/>
                <a:gd name="T76" fmla="*/ 48 w 864"/>
                <a:gd name="T77" fmla="*/ 16 h 624"/>
                <a:gd name="T78" fmla="*/ 144 w 864"/>
                <a:gd name="T79" fmla="*/ 0 h 624"/>
                <a:gd name="T80" fmla="*/ 200 w 864"/>
                <a:gd name="T81" fmla="*/ 28 h 624"/>
                <a:gd name="T82" fmla="*/ 304 w 864"/>
                <a:gd name="T83" fmla="*/ 32 h 624"/>
                <a:gd name="T84" fmla="*/ 392 w 864"/>
                <a:gd name="T85" fmla="*/ 96 h 624"/>
                <a:gd name="T86" fmla="*/ 516 w 864"/>
                <a:gd name="T87" fmla="*/ 104 h 624"/>
                <a:gd name="T88" fmla="*/ 532 w 864"/>
                <a:gd name="T89" fmla="*/ 152 h 624"/>
                <a:gd name="T90" fmla="*/ 624 w 864"/>
                <a:gd name="T91" fmla="*/ 112 h 624"/>
                <a:gd name="T92" fmla="*/ 728 w 864"/>
                <a:gd name="T93" fmla="*/ 208 h 624"/>
                <a:gd name="T94" fmla="*/ 772 w 864"/>
                <a:gd name="T95" fmla="*/ 320 h 624"/>
                <a:gd name="T96" fmla="*/ 792 w 864"/>
                <a:gd name="T97" fmla="*/ 343 h 624"/>
                <a:gd name="T98" fmla="*/ 860 w 864"/>
                <a:gd name="T99" fmla="*/ 424 h 624"/>
                <a:gd name="T100" fmla="*/ 864 w 864"/>
                <a:gd name="T101" fmla="*/ 435 h 624"/>
                <a:gd name="T102" fmla="*/ 807 w 864"/>
                <a:gd name="T103" fmla="*/ 39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64" h="624">
                  <a:moveTo>
                    <a:pt x="807" y="394"/>
                  </a:moveTo>
                  <a:cubicBezTo>
                    <a:pt x="770" y="420"/>
                    <a:pt x="770" y="420"/>
                    <a:pt x="770" y="420"/>
                  </a:cubicBezTo>
                  <a:cubicBezTo>
                    <a:pt x="770" y="420"/>
                    <a:pt x="791" y="478"/>
                    <a:pt x="791" y="493"/>
                  </a:cubicBezTo>
                  <a:cubicBezTo>
                    <a:pt x="791" y="509"/>
                    <a:pt x="760" y="545"/>
                    <a:pt x="760" y="545"/>
                  </a:cubicBezTo>
                  <a:cubicBezTo>
                    <a:pt x="760" y="545"/>
                    <a:pt x="707" y="488"/>
                    <a:pt x="702" y="488"/>
                  </a:cubicBezTo>
                  <a:cubicBezTo>
                    <a:pt x="697" y="488"/>
                    <a:pt x="660" y="545"/>
                    <a:pt x="660" y="545"/>
                  </a:cubicBezTo>
                  <a:cubicBezTo>
                    <a:pt x="676" y="582"/>
                    <a:pt x="676" y="582"/>
                    <a:pt x="676" y="582"/>
                  </a:cubicBezTo>
                  <a:cubicBezTo>
                    <a:pt x="662" y="600"/>
                    <a:pt x="662" y="600"/>
                    <a:pt x="662" y="600"/>
                  </a:cubicBezTo>
                  <a:cubicBezTo>
                    <a:pt x="645" y="624"/>
                    <a:pt x="645" y="624"/>
                    <a:pt x="645" y="624"/>
                  </a:cubicBezTo>
                  <a:cubicBezTo>
                    <a:pt x="598" y="603"/>
                    <a:pt x="598" y="603"/>
                    <a:pt x="598" y="603"/>
                  </a:cubicBezTo>
                  <a:cubicBezTo>
                    <a:pt x="582" y="551"/>
                    <a:pt x="582" y="551"/>
                    <a:pt x="582" y="551"/>
                  </a:cubicBezTo>
                  <a:cubicBezTo>
                    <a:pt x="541" y="519"/>
                    <a:pt x="541" y="519"/>
                    <a:pt x="541" y="519"/>
                  </a:cubicBezTo>
                  <a:cubicBezTo>
                    <a:pt x="478" y="545"/>
                    <a:pt x="478" y="545"/>
                    <a:pt x="478" y="545"/>
                  </a:cubicBezTo>
                  <a:cubicBezTo>
                    <a:pt x="444" y="495"/>
                    <a:pt x="444" y="495"/>
                    <a:pt x="444" y="495"/>
                  </a:cubicBezTo>
                  <a:cubicBezTo>
                    <a:pt x="426" y="467"/>
                    <a:pt x="426" y="467"/>
                    <a:pt x="426" y="467"/>
                  </a:cubicBezTo>
                  <a:cubicBezTo>
                    <a:pt x="379" y="462"/>
                    <a:pt x="379" y="462"/>
                    <a:pt x="379" y="462"/>
                  </a:cubicBezTo>
                  <a:cubicBezTo>
                    <a:pt x="368" y="446"/>
                    <a:pt x="368" y="446"/>
                    <a:pt x="368" y="446"/>
                  </a:cubicBezTo>
                  <a:cubicBezTo>
                    <a:pt x="337" y="436"/>
                    <a:pt x="337" y="436"/>
                    <a:pt x="337" y="436"/>
                  </a:cubicBezTo>
                  <a:cubicBezTo>
                    <a:pt x="327" y="394"/>
                    <a:pt x="327" y="394"/>
                    <a:pt x="327" y="394"/>
                  </a:cubicBezTo>
                  <a:cubicBezTo>
                    <a:pt x="248" y="347"/>
                    <a:pt x="248" y="347"/>
                    <a:pt x="248" y="347"/>
                  </a:cubicBezTo>
                  <a:cubicBezTo>
                    <a:pt x="222" y="358"/>
                    <a:pt x="222" y="358"/>
                    <a:pt x="222" y="358"/>
                  </a:cubicBezTo>
                  <a:cubicBezTo>
                    <a:pt x="228" y="415"/>
                    <a:pt x="228" y="415"/>
                    <a:pt x="228" y="415"/>
                  </a:cubicBezTo>
                  <a:cubicBezTo>
                    <a:pt x="191" y="415"/>
                    <a:pt x="191" y="415"/>
                    <a:pt x="191" y="415"/>
                  </a:cubicBezTo>
                  <a:cubicBezTo>
                    <a:pt x="175" y="441"/>
                    <a:pt x="175" y="441"/>
                    <a:pt x="175" y="441"/>
                  </a:cubicBezTo>
                  <a:cubicBezTo>
                    <a:pt x="134" y="420"/>
                    <a:pt x="134" y="420"/>
                    <a:pt x="134" y="420"/>
                  </a:cubicBezTo>
                  <a:cubicBezTo>
                    <a:pt x="134" y="384"/>
                    <a:pt x="134" y="384"/>
                    <a:pt x="134" y="384"/>
                  </a:cubicBezTo>
                  <a:cubicBezTo>
                    <a:pt x="117" y="382"/>
                    <a:pt x="117" y="382"/>
                    <a:pt x="117" y="382"/>
                  </a:cubicBezTo>
                  <a:cubicBezTo>
                    <a:pt x="87" y="378"/>
                    <a:pt x="87" y="378"/>
                    <a:pt x="87" y="378"/>
                  </a:cubicBezTo>
                  <a:cubicBezTo>
                    <a:pt x="61" y="300"/>
                    <a:pt x="61" y="300"/>
                    <a:pt x="61" y="300"/>
                  </a:cubicBezTo>
                  <a:cubicBezTo>
                    <a:pt x="97" y="269"/>
                    <a:pt x="97" y="269"/>
                    <a:pt x="97" y="269"/>
                  </a:cubicBezTo>
                  <a:cubicBezTo>
                    <a:pt x="92" y="232"/>
                    <a:pt x="92" y="232"/>
                    <a:pt x="92" y="232"/>
                  </a:cubicBezTo>
                  <a:cubicBezTo>
                    <a:pt x="45" y="180"/>
                    <a:pt x="45" y="180"/>
                    <a:pt x="45" y="180"/>
                  </a:cubicBezTo>
                  <a:cubicBezTo>
                    <a:pt x="3" y="170"/>
                    <a:pt x="3" y="170"/>
                    <a:pt x="3" y="170"/>
                  </a:cubicBezTo>
                  <a:cubicBezTo>
                    <a:pt x="50" y="133"/>
                    <a:pt x="50" y="133"/>
                    <a:pt x="50" y="133"/>
                  </a:cubicBezTo>
                  <a:cubicBezTo>
                    <a:pt x="47" y="132"/>
                    <a:pt x="47" y="132"/>
                    <a:pt x="47" y="132"/>
                  </a:cubicBezTo>
                  <a:cubicBezTo>
                    <a:pt x="48" y="132"/>
                    <a:pt x="48" y="132"/>
                    <a:pt x="48" y="132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200" y="28"/>
                    <a:pt x="200" y="28"/>
                    <a:pt x="200" y="28"/>
                  </a:cubicBezTo>
                  <a:cubicBezTo>
                    <a:pt x="304" y="32"/>
                    <a:pt x="304" y="32"/>
                    <a:pt x="304" y="32"/>
                  </a:cubicBezTo>
                  <a:cubicBezTo>
                    <a:pt x="304" y="32"/>
                    <a:pt x="380" y="96"/>
                    <a:pt x="392" y="96"/>
                  </a:cubicBezTo>
                  <a:cubicBezTo>
                    <a:pt x="404" y="96"/>
                    <a:pt x="516" y="104"/>
                    <a:pt x="516" y="104"/>
                  </a:cubicBezTo>
                  <a:cubicBezTo>
                    <a:pt x="516" y="104"/>
                    <a:pt x="520" y="152"/>
                    <a:pt x="532" y="152"/>
                  </a:cubicBezTo>
                  <a:cubicBezTo>
                    <a:pt x="544" y="152"/>
                    <a:pt x="624" y="112"/>
                    <a:pt x="624" y="112"/>
                  </a:cubicBezTo>
                  <a:cubicBezTo>
                    <a:pt x="728" y="208"/>
                    <a:pt x="728" y="208"/>
                    <a:pt x="728" y="208"/>
                  </a:cubicBezTo>
                  <a:cubicBezTo>
                    <a:pt x="728" y="208"/>
                    <a:pt x="720" y="260"/>
                    <a:pt x="772" y="320"/>
                  </a:cubicBezTo>
                  <a:cubicBezTo>
                    <a:pt x="779" y="328"/>
                    <a:pt x="786" y="336"/>
                    <a:pt x="792" y="343"/>
                  </a:cubicBezTo>
                  <a:cubicBezTo>
                    <a:pt x="833" y="391"/>
                    <a:pt x="860" y="424"/>
                    <a:pt x="860" y="424"/>
                  </a:cubicBezTo>
                  <a:cubicBezTo>
                    <a:pt x="860" y="424"/>
                    <a:pt x="862" y="428"/>
                    <a:pt x="864" y="435"/>
                  </a:cubicBezTo>
                  <a:lnTo>
                    <a:pt x="807" y="394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4" name="นครราชสีมา">
              <a:extLst>
                <a:ext uri="{FF2B5EF4-FFF2-40B4-BE49-F238E27FC236}">
                  <a16:creationId xmlns:a16="http://schemas.microsoft.com/office/drawing/2014/main" id="{07DDC751-455D-466C-AE1A-B1BF5636B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6434" y="2327175"/>
              <a:ext cx="652901" cy="630955"/>
            </a:xfrm>
            <a:custGeom>
              <a:avLst/>
              <a:gdLst>
                <a:gd name="T0" fmla="*/ 1554 w 1596"/>
                <a:gd name="T1" fmla="*/ 385 h 1548"/>
                <a:gd name="T2" fmla="*/ 1575 w 1596"/>
                <a:gd name="T3" fmla="*/ 552 h 1548"/>
                <a:gd name="T4" fmla="*/ 1513 w 1596"/>
                <a:gd name="T5" fmla="*/ 578 h 1548"/>
                <a:gd name="T6" fmla="*/ 1398 w 1596"/>
                <a:gd name="T7" fmla="*/ 662 h 1548"/>
                <a:gd name="T8" fmla="*/ 1398 w 1596"/>
                <a:gd name="T9" fmla="*/ 735 h 1548"/>
                <a:gd name="T10" fmla="*/ 1340 w 1596"/>
                <a:gd name="T11" fmla="*/ 808 h 1548"/>
                <a:gd name="T12" fmla="*/ 1236 w 1596"/>
                <a:gd name="T13" fmla="*/ 787 h 1548"/>
                <a:gd name="T14" fmla="*/ 1210 w 1596"/>
                <a:gd name="T15" fmla="*/ 865 h 1548"/>
                <a:gd name="T16" fmla="*/ 1153 w 1596"/>
                <a:gd name="T17" fmla="*/ 917 h 1548"/>
                <a:gd name="T18" fmla="*/ 1106 w 1596"/>
                <a:gd name="T19" fmla="*/ 923 h 1548"/>
                <a:gd name="T20" fmla="*/ 1132 w 1596"/>
                <a:gd name="T21" fmla="*/ 1011 h 1548"/>
                <a:gd name="T22" fmla="*/ 1158 w 1596"/>
                <a:gd name="T23" fmla="*/ 1136 h 1548"/>
                <a:gd name="T24" fmla="*/ 1247 w 1596"/>
                <a:gd name="T25" fmla="*/ 1199 h 1548"/>
                <a:gd name="T26" fmla="*/ 1215 w 1596"/>
                <a:gd name="T27" fmla="*/ 1262 h 1548"/>
                <a:gd name="T28" fmla="*/ 1222 w 1596"/>
                <a:gd name="T29" fmla="*/ 1326 h 1548"/>
                <a:gd name="T30" fmla="*/ 1294 w 1596"/>
                <a:gd name="T31" fmla="*/ 1361 h 1548"/>
                <a:gd name="T32" fmla="*/ 1194 w 1596"/>
                <a:gd name="T33" fmla="*/ 1475 h 1548"/>
                <a:gd name="T34" fmla="*/ 1106 w 1596"/>
                <a:gd name="T35" fmla="*/ 1512 h 1548"/>
                <a:gd name="T36" fmla="*/ 981 w 1596"/>
                <a:gd name="T37" fmla="*/ 1548 h 1548"/>
                <a:gd name="T38" fmla="*/ 896 w 1596"/>
                <a:gd name="T39" fmla="*/ 1512 h 1548"/>
                <a:gd name="T40" fmla="*/ 809 w 1596"/>
                <a:gd name="T41" fmla="*/ 1532 h 1548"/>
                <a:gd name="T42" fmla="*/ 652 w 1596"/>
                <a:gd name="T43" fmla="*/ 1361 h 1548"/>
                <a:gd name="T44" fmla="*/ 553 w 1596"/>
                <a:gd name="T45" fmla="*/ 1324 h 1548"/>
                <a:gd name="T46" fmla="*/ 469 w 1596"/>
                <a:gd name="T47" fmla="*/ 1361 h 1548"/>
                <a:gd name="T48" fmla="*/ 303 w 1596"/>
                <a:gd name="T49" fmla="*/ 1262 h 1548"/>
                <a:gd name="T50" fmla="*/ 235 w 1596"/>
                <a:gd name="T51" fmla="*/ 1254 h 1548"/>
                <a:gd name="T52" fmla="*/ 219 w 1596"/>
                <a:gd name="T53" fmla="*/ 1303 h 1548"/>
                <a:gd name="T54" fmla="*/ 169 w 1596"/>
                <a:gd name="T55" fmla="*/ 1265 h 1548"/>
                <a:gd name="T56" fmla="*/ 47 w 1596"/>
                <a:gd name="T57" fmla="*/ 1220 h 1548"/>
                <a:gd name="T58" fmla="*/ 5 w 1596"/>
                <a:gd name="T59" fmla="*/ 1142 h 1548"/>
                <a:gd name="T60" fmla="*/ 21 w 1596"/>
                <a:gd name="T61" fmla="*/ 1048 h 1548"/>
                <a:gd name="T62" fmla="*/ 10 w 1596"/>
                <a:gd name="T63" fmla="*/ 970 h 1548"/>
                <a:gd name="T64" fmla="*/ 141 w 1596"/>
                <a:gd name="T65" fmla="*/ 933 h 1548"/>
                <a:gd name="T66" fmla="*/ 198 w 1596"/>
                <a:gd name="T67" fmla="*/ 704 h 1548"/>
                <a:gd name="T68" fmla="*/ 188 w 1596"/>
                <a:gd name="T69" fmla="*/ 573 h 1548"/>
                <a:gd name="T70" fmla="*/ 190 w 1596"/>
                <a:gd name="T71" fmla="*/ 396 h 1548"/>
                <a:gd name="T72" fmla="*/ 266 w 1596"/>
                <a:gd name="T73" fmla="*/ 370 h 1548"/>
                <a:gd name="T74" fmla="*/ 295 w 1596"/>
                <a:gd name="T75" fmla="*/ 375 h 1548"/>
                <a:gd name="T76" fmla="*/ 339 w 1596"/>
                <a:gd name="T77" fmla="*/ 401 h 1548"/>
                <a:gd name="T78" fmla="*/ 501 w 1596"/>
                <a:gd name="T79" fmla="*/ 401 h 1548"/>
                <a:gd name="T80" fmla="*/ 589 w 1596"/>
                <a:gd name="T81" fmla="*/ 380 h 1548"/>
                <a:gd name="T82" fmla="*/ 657 w 1596"/>
                <a:gd name="T83" fmla="*/ 333 h 1548"/>
                <a:gd name="T84" fmla="*/ 788 w 1596"/>
                <a:gd name="T85" fmla="*/ 182 h 1548"/>
                <a:gd name="T86" fmla="*/ 861 w 1596"/>
                <a:gd name="T87" fmla="*/ 57 h 1548"/>
                <a:gd name="T88" fmla="*/ 970 w 1596"/>
                <a:gd name="T89" fmla="*/ 15 h 1548"/>
                <a:gd name="T90" fmla="*/ 1043 w 1596"/>
                <a:gd name="T91" fmla="*/ 72 h 1548"/>
                <a:gd name="T92" fmla="*/ 1074 w 1596"/>
                <a:gd name="T93" fmla="*/ 109 h 1548"/>
                <a:gd name="T94" fmla="*/ 1163 w 1596"/>
                <a:gd name="T95" fmla="*/ 72 h 1548"/>
                <a:gd name="T96" fmla="*/ 1247 w 1596"/>
                <a:gd name="T97" fmla="*/ 93 h 1548"/>
                <a:gd name="T98" fmla="*/ 1309 w 1596"/>
                <a:gd name="T99" fmla="*/ 78 h 1548"/>
                <a:gd name="T100" fmla="*/ 1351 w 1596"/>
                <a:gd name="T101" fmla="*/ 135 h 1548"/>
                <a:gd name="T102" fmla="*/ 1399 w 1596"/>
                <a:gd name="T103" fmla="*/ 143 h 1548"/>
                <a:gd name="T104" fmla="*/ 1440 w 1596"/>
                <a:gd name="T105" fmla="*/ 265 h 1548"/>
                <a:gd name="T106" fmla="*/ 1539 w 1596"/>
                <a:gd name="T107" fmla="*/ 297 h 1548"/>
                <a:gd name="T108" fmla="*/ 1596 w 1596"/>
                <a:gd name="T109" fmla="*/ 318 h 1548"/>
                <a:gd name="T110" fmla="*/ 1560 w 1596"/>
                <a:gd name="T111" fmla="*/ 365 h 1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96" h="1548">
                  <a:moveTo>
                    <a:pt x="1560" y="365"/>
                  </a:moveTo>
                  <a:cubicBezTo>
                    <a:pt x="1554" y="385"/>
                    <a:pt x="1554" y="385"/>
                    <a:pt x="1554" y="385"/>
                  </a:cubicBezTo>
                  <a:cubicBezTo>
                    <a:pt x="1575" y="422"/>
                    <a:pt x="1575" y="422"/>
                    <a:pt x="1575" y="422"/>
                  </a:cubicBezTo>
                  <a:cubicBezTo>
                    <a:pt x="1575" y="552"/>
                    <a:pt x="1575" y="552"/>
                    <a:pt x="1575" y="552"/>
                  </a:cubicBezTo>
                  <a:cubicBezTo>
                    <a:pt x="1565" y="568"/>
                    <a:pt x="1565" y="568"/>
                    <a:pt x="1565" y="568"/>
                  </a:cubicBezTo>
                  <a:cubicBezTo>
                    <a:pt x="1513" y="578"/>
                    <a:pt x="1513" y="578"/>
                    <a:pt x="1513" y="578"/>
                  </a:cubicBezTo>
                  <a:cubicBezTo>
                    <a:pt x="1455" y="599"/>
                    <a:pt x="1455" y="599"/>
                    <a:pt x="1455" y="599"/>
                  </a:cubicBezTo>
                  <a:cubicBezTo>
                    <a:pt x="1398" y="662"/>
                    <a:pt x="1398" y="662"/>
                    <a:pt x="1398" y="662"/>
                  </a:cubicBezTo>
                  <a:cubicBezTo>
                    <a:pt x="1413" y="698"/>
                    <a:pt x="1413" y="698"/>
                    <a:pt x="1413" y="698"/>
                  </a:cubicBezTo>
                  <a:cubicBezTo>
                    <a:pt x="1398" y="735"/>
                    <a:pt x="1398" y="735"/>
                    <a:pt x="1398" y="735"/>
                  </a:cubicBezTo>
                  <a:cubicBezTo>
                    <a:pt x="1351" y="756"/>
                    <a:pt x="1351" y="756"/>
                    <a:pt x="1351" y="756"/>
                  </a:cubicBezTo>
                  <a:cubicBezTo>
                    <a:pt x="1340" y="808"/>
                    <a:pt x="1340" y="808"/>
                    <a:pt x="1340" y="808"/>
                  </a:cubicBezTo>
                  <a:cubicBezTo>
                    <a:pt x="1262" y="803"/>
                    <a:pt x="1262" y="803"/>
                    <a:pt x="1262" y="803"/>
                  </a:cubicBezTo>
                  <a:cubicBezTo>
                    <a:pt x="1236" y="787"/>
                    <a:pt x="1236" y="787"/>
                    <a:pt x="1236" y="787"/>
                  </a:cubicBezTo>
                  <a:cubicBezTo>
                    <a:pt x="1194" y="823"/>
                    <a:pt x="1194" y="823"/>
                    <a:pt x="1194" y="823"/>
                  </a:cubicBezTo>
                  <a:cubicBezTo>
                    <a:pt x="1210" y="865"/>
                    <a:pt x="1210" y="865"/>
                    <a:pt x="1210" y="865"/>
                  </a:cubicBezTo>
                  <a:cubicBezTo>
                    <a:pt x="1189" y="917"/>
                    <a:pt x="1189" y="917"/>
                    <a:pt x="1189" y="917"/>
                  </a:cubicBezTo>
                  <a:cubicBezTo>
                    <a:pt x="1153" y="917"/>
                    <a:pt x="1153" y="917"/>
                    <a:pt x="1153" y="917"/>
                  </a:cubicBezTo>
                  <a:cubicBezTo>
                    <a:pt x="1127" y="897"/>
                    <a:pt x="1127" y="897"/>
                    <a:pt x="1127" y="897"/>
                  </a:cubicBezTo>
                  <a:cubicBezTo>
                    <a:pt x="1106" y="923"/>
                    <a:pt x="1106" y="923"/>
                    <a:pt x="1106" y="923"/>
                  </a:cubicBezTo>
                  <a:cubicBezTo>
                    <a:pt x="1142" y="970"/>
                    <a:pt x="1142" y="970"/>
                    <a:pt x="1142" y="970"/>
                  </a:cubicBezTo>
                  <a:cubicBezTo>
                    <a:pt x="1132" y="1011"/>
                    <a:pt x="1132" y="1011"/>
                    <a:pt x="1132" y="1011"/>
                  </a:cubicBezTo>
                  <a:cubicBezTo>
                    <a:pt x="1132" y="1105"/>
                    <a:pt x="1132" y="1105"/>
                    <a:pt x="1132" y="1105"/>
                  </a:cubicBezTo>
                  <a:cubicBezTo>
                    <a:pt x="1158" y="1136"/>
                    <a:pt x="1158" y="1136"/>
                    <a:pt x="1158" y="1136"/>
                  </a:cubicBezTo>
                  <a:cubicBezTo>
                    <a:pt x="1153" y="1189"/>
                    <a:pt x="1153" y="1189"/>
                    <a:pt x="1153" y="1189"/>
                  </a:cubicBezTo>
                  <a:cubicBezTo>
                    <a:pt x="1247" y="1199"/>
                    <a:pt x="1247" y="1199"/>
                    <a:pt x="1247" y="1199"/>
                  </a:cubicBezTo>
                  <a:cubicBezTo>
                    <a:pt x="1252" y="1236"/>
                    <a:pt x="1252" y="1236"/>
                    <a:pt x="1252" y="1236"/>
                  </a:cubicBezTo>
                  <a:cubicBezTo>
                    <a:pt x="1215" y="1262"/>
                    <a:pt x="1215" y="1262"/>
                    <a:pt x="1215" y="1262"/>
                  </a:cubicBezTo>
                  <a:cubicBezTo>
                    <a:pt x="1210" y="1309"/>
                    <a:pt x="1210" y="1309"/>
                    <a:pt x="1210" y="1309"/>
                  </a:cubicBezTo>
                  <a:cubicBezTo>
                    <a:pt x="1222" y="1326"/>
                    <a:pt x="1222" y="1326"/>
                    <a:pt x="1222" y="1326"/>
                  </a:cubicBezTo>
                  <a:cubicBezTo>
                    <a:pt x="1247" y="1361"/>
                    <a:pt x="1247" y="1361"/>
                    <a:pt x="1247" y="1361"/>
                  </a:cubicBezTo>
                  <a:cubicBezTo>
                    <a:pt x="1294" y="1361"/>
                    <a:pt x="1294" y="1361"/>
                    <a:pt x="1294" y="1361"/>
                  </a:cubicBezTo>
                  <a:cubicBezTo>
                    <a:pt x="1314" y="1392"/>
                    <a:pt x="1314" y="1392"/>
                    <a:pt x="1314" y="1392"/>
                  </a:cubicBezTo>
                  <a:cubicBezTo>
                    <a:pt x="1194" y="1475"/>
                    <a:pt x="1194" y="1475"/>
                    <a:pt x="1194" y="1475"/>
                  </a:cubicBezTo>
                  <a:cubicBezTo>
                    <a:pt x="1121" y="1481"/>
                    <a:pt x="1121" y="1481"/>
                    <a:pt x="1121" y="1481"/>
                  </a:cubicBezTo>
                  <a:cubicBezTo>
                    <a:pt x="1106" y="1512"/>
                    <a:pt x="1106" y="1512"/>
                    <a:pt x="1106" y="1512"/>
                  </a:cubicBezTo>
                  <a:cubicBezTo>
                    <a:pt x="1109" y="1515"/>
                    <a:pt x="1109" y="1515"/>
                    <a:pt x="1109" y="1515"/>
                  </a:cubicBezTo>
                  <a:cubicBezTo>
                    <a:pt x="981" y="1548"/>
                    <a:pt x="981" y="1548"/>
                    <a:pt x="981" y="1548"/>
                  </a:cubicBezTo>
                  <a:cubicBezTo>
                    <a:pt x="897" y="1512"/>
                    <a:pt x="897" y="1512"/>
                    <a:pt x="897" y="1512"/>
                  </a:cubicBezTo>
                  <a:cubicBezTo>
                    <a:pt x="896" y="1512"/>
                    <a:pt x="896" y="1512"/>
                    <a:pt x="896" y="1512"/>
                  </a:cubicBezTo>
                  <a:cubicBezTo>
                    <a:pt x="835" y="1548"/>
                    <a:pt x="835" y="1548"/>
                    <a:pt x="835" y="1548"/>
                  </a:cubicBezTo>
                  <a:cubicBezTo>
                    <a:pt x="809" y="1532"/>
                    <a:pt x="809" y="1532"/>
                    <a:pt x="809" y="1532"/>
                  </a:cubicBezTo>
                  <a:cubicBezTo>
                    <a:pt x="668" y="1439"/>
                    <a:pt x="668" y="1439"/>
                    <a:pt x="668" y="1439"/>
                  </a:cubicBezTo>
                  <a:cubicBezTo>
                    <a:pt x="652" y="1361"/>
                    <a:pt x="652" y="1361"/>
                    <a:pt x="652" y="1361"/>
                  </a:cubicBezTo>
                  <a:cubicBezTo>
                    <a:pt x="595" y="1361"/>
                    <a:pt x="595" y="1361"/>
                    <a:pt x="595" y="1361"/>
                  </a:cubicBezTo>
                  <a:cubicBezTo>
                    <a:pt x="553" y="1324"/>
                    <a:pt x="553" y="1324"/>
                    <a:pt x="553" y="1324"/>
                  </a:cubicBezTo>
                  <a:cubicBezTo>
                    <a:pt x="506" y="1324"/>
                    <a:pt x="506" y="1324"/>
                    <a:pt x="506" y="1324"/>
                  </a:cubicBezTo>
                  <a:cubicBezTo>
                    <a:pt x="469" y="1361"/>
                    <a:pt x="469" y="1361"/>
                    <a:pt x="469" y="1361"/>
                  </a:cubicBezTo>
                  <a:cubicBezTo>
                    <a:pt x="370" y="1256"/>
                    <a:pt x="370" y="1256"/>
                    <a:pt x="370" y="1256"/>
                  </a:cubicBezTo>
                  <a:cubicBezTo>
                    <a:pt x="303" y="1262"/>
                    <a:pt x="303" y="1262"/>
                    <a:pt x="303" y="1262"/>
                  </a:cubicBezTo>
                  <a:cubicBezTo>
                    <a:pt x="266" y="1241"/>
                    <a:pt x="266" y="1241"/>
                    <a:pt x="266" y="1241"/>
                  </a:cubicBezTo>
                  <a:cubicBezTo>
                    <a:pt x="235" y="1254"/>
                    <a:pt x="235" y="1254"/>
                    <a:pt x="235" y="1254"/>
                  </a:cubicBezTo>
                  <a:cubicBezTo>
                    <a:pt x="230" y="1256"/>
                    <a:pt x="230" y="1256"/>
                    <a:pt x="230" y="1256"/>
                  </a:cubicBezTo>
                  <a:cubicBezTo>
                    <a:pt x="219" y="1303"/>
                    <a:pt x="219" y="1303"/>
                    <a:pt x="219" y="1303"/>
                  </a:cubicBezTo>
                  <a:cubicBezTo>
                    <a:pt x="177" y="1272"/>
                    <a:pt x="177" y="1272"/>
                    <a:pt x="177" y="1272"/>
                  </a:cubicBezTo>
                  <a:cubicBezTo>
                    <a:pt x="169" y="1265"/>
                    <a:pt x="169" y="1265"/>
                    <a:pt x="169" y="1265"/>
                  </a:cubicBezTo>
                  <a:cubicBezTo>
                    <a:pt x="89" y="1199"/>
                    <a:pt x="89" y="1199"/>
                    <a:pt x="89" y="1199"/>
                  </a:cubicBezTo>
                  <a:cubicBezTo>
                    <a:pt x="47" y="1220"/>
                    <a:pt x="47" y="1220"/>
                    <a:pt x="47" y="1220"/>
                  </a:cubicBezTo>
                  <a:cubicBezTo>
                    <a:pt x="0" y="1173"/>
                    <a:pt x="0" y="1173"/>
                    <a:pt x="0" y="1173"/>
                  </a:cubicBezTo>
                  <a:cubicBezTo>
                    <a:pt x="5" y="1142"/>
                    <a:pt x="5" y="1142"/>
                    <a:pt x="5" y="1142"/>
                  </a:cubicBezTo>
                  <a:cubicBezTo>
                    <a:pt x="26" y="1116"/>
                    <a:pt x="26" y="1116"/>
                    <a:pt x="26" y="1116"/>
                  </a:cubicBezTo>
                  <a:cubicBezTo>
                    <a:pt x="21" y="1048"/>
                    <a:pt x="21" y="1048"/>
                    <a:pt x="21" y="1048"/>
                  </a:cubicBezTo>
                  <a:cubicBezTo>
                    <a:pt x="0" y="996"/>
                    <a:pt x="0" y="996"/>
                    <a:pt x="0" y="996"/>
                  </a:cubicBezTo>
                  <a:cubicBezTo>
                    <a:pt x="10" y="970"/>
                    <a:pt x="10" y="970"/>
                    <a:pt x="10" y="970"/>
                  </a:cubicBezTo>
                  <a:cubicBezTo>
                    <a:pt x="89" y="990"/>
                    <a:pt x="89" y="990"/>
                    <a:pt x="89" y="990"/>
                  </a:cubicBezTo>
                  <a:cubicBezTo>
                    <a:pt x="141" y="933"/>
                    <a:pt x="141" y="933"/>
                    <a:pt x="141" y="933"/>
                  </a:cubicBezTo>
                  <a:cubicBezTo>
                    <a:pt x="235" y="876"/>
                    <a:pt x="235" y="876"/>
                    <a:pt x="235" y="876"/>
                  </a:cubicBezTo>
                  <a:cubicBezTo>
                    <a:pt x="198" y="704"/>
                    <a:pt x="198" y="704"/>
                    <a:pt x="198" y="704"/>
                  </a:cubicBezTo>
                  <a:cubicBezTo>
                    <a:pt x="190" y="602"/>
                    <a:pt x="190" y="602"/>
                    <a:pt x="190" y="602"/>
                  </a:cubicBezTo>
                  <a:cubicBezTo>
                    <a:pt x="188" y="573"/>
                    <a:pt x="188" y="573"/>
                    <a:pt x="188" y="573"/>
                  </a:cubicBezTo>
                  <a:cubicBezTo>
                    <a:pt x="183" y="458"/>
                    <a:pt x="183" y="458"/>
                    <a:pt x="183" y="458"/>
                  </a:cubicBezTo>
                  <a:cubicBezTo>
                    <a:pt x="190" y="396"/>
                    <a:pt x="190" y="396"/>
                    <a:pt x="190" y="396"/>
                  </a:cubicBezTo>
                  <a:cubicBezTo>
                    <a:pt x="209" y="401"/>
                    <a:pt x="209" y="401"/>
                    <a:pt x="209" y="401"/>
                  </a:cubicBezTo>
                  <a:cubicBezTo>
                    <a:pt x="266" y="370"/>
                    <a:pt x="266" y="370"/>
                    <a:pt x="266" y="370"/>
                  </a:cubicBezTo>
                  <a:cubicBezTo>
                    <a:pt x="287" y="370"/>
                    <a:pt x="287" y="370"/>
                    <a:pt x="287" y="370"/>
                  </a:cubicBezTo>
                  <a:cubicBezTo>
                    <a:pt x="295" y="375"/>
                    <a:pt x="295" y="375"/>
                    <a:pt x="295" y="375"/>
                  </a:cubicBezTo>
                  <a:cubicBezTo>
                    <a:pt x="295" y="375"/>
                    <a:pt x="295" y="375"/>
                    <a:pt x="295" y="375"/>
                  </a:cubicBezTo>
                  <a:cubicBezTo>
                    <a:pt x="339" y="401"/>
                    <a:pt x="339" y="401"/>
                    <a:pt x="339" y="401"/>
                  </a:cubicBezTo>
                  <a:cubicBezTo>
                    <a:pt x="438" y="385"/>
                    <a:pt x="438" y="385"/>
                    <a:pt x="438" y="385"/>
                  </a:cubicBezTo>
                  <a:cubicBezTo>
                    <a:pt x="501" y="401"/>
                    <a:pt x="501" y="401"/>
                    <a:pt x="501" y="401"/>
                  </a:cubicBezTo>
                  <a:cubicBezTo>
                    <a:pt x="537" y="380"/>
                    <a:pt x="537" y="380"/>
                    <a:pt x="537" y="380"/>
                  </a:cubicBezTo>
                  <a:cubicBezTo>
                    <a:pt x="589" y="380"/>
                    <a:pt x="589" y="380"/>
                    <a:pt x="589" y="380"/>
                  </a:cubicBezTo>
                  <a:cubicBezTo>
                    <a:pt x="642" y="370"/>
                    <a:pt x="642" y="370"/>
                    <a:pt x="642" y="370"/>
                  </a:cubicBezTo>
                  <a:cubicBezTo>
                    <a:pt x="657" y="333"/>
                    <a:pt x="657" y="333"/>
                    <a:pt x="657" y="333"/>
                  </a:cubicBezTo>
                  <a:cubicBezTo>
                    <a:pt x="746" y="307"/>
                    <a:pt x="746" y="307"/>
                    <a:pt x="746" y="307"/>
                  </a:cubicBezTo>
                  <a:cubicBezTo>
                    <a:pt x="788" y="182"/>
                    <a:pt x="788" y="182"/>
                    <a:pt x="788" y="182"/>
                  </a:cubicBezTo>
                  <a:cubicBezTo>
                    <a:pt x="861" y="114"/>
                    <a:pt x="861" y="114"/>
                    <a:pt x="861" y="114"/>
                  </a:cubicBezTo>
                  <a:cubicBezTo>
                    <a:pt x="861" y="57"/>
                    <a:pt x="861" y="57"/>
                    <a:pt x="861" y="57"/>
                  </a:cubicBezTo>
                  <a:cubicBezTo>
                    <a:pt x="944" y="57"/>
                    <a:pt x="944" y="57"/>
                    <a:pt x="944" y="57"/>
                  </a:cubicBezTo>
                  <a:cubicBezTo>
                    <a:pt x="970" y="15"/>
                    <a:pt x="970" y="15"/>
                    <a:pt x="970" y="15"/>
                  </a:cubicBezTo>
                  <a:cubicBezTo>
                    <a:pt x="1016" y="0"/>
                    <a:pt x="1016" y="0"/>
                    <a:pt x="1016" y="0"/>
                  </a:cubicBezTo>
                  <a:cubicBezTo>
                    <a:pt x="1043" y="72"/>
                    <a:pt x="1043" y="72"/>
                    <a:pt x="1043" y="72"/>
                  </a:cubicBezTo>
                  <a:cubicBezTo>
                    <a:pt x="1064" y="83"/>
                    <a:pt x="1064" y="83"/>
                    <a:pt x="1064" y="83"/>
                  </a:cubicBezTo>
                  <a:cubicBezTo>
                    <a:pt x="1074" y="109"/>
                    <a:pt x="1074" y="109"/>
                    <a:pt x="1074" y="109"/>
                  </a:cubicBezTo>
                  <a:cubicBezTo>
                    <a:pt x="1137" y="93"/>
                    <a:pt x="1137" y="93"/>
                    <a:pt x="1137" y="93"/>
                  </a:cubicBezTo>
                  <a:cubicBezTo>
                    <a:pt x="1163" y="72"/>
                    <a:pt x="1163" y="72"/>
                    <a:pt x="1163" y="72"/>
                  </a:cubicBezTo>
                  <a:cubicBezTo>
                    <a:pt x="1189" y="88"/>
                    <a:pt x="1189" y="88"/>
                    <a:pt x="1189" y="88"/>
                  </a:cubicBezTo>
                  <a:cubicBezTo>
                    <a:pt x="1247" y="93"/>
                    <a:pt x="1247" y="93"/>
                    <a:pt x="1247" y="93"/>
                  </a:cubicBezTo>
                  <a:cubicBezTo>
                    <a:pt x="1267" y="78"/>
                    <a:pt x="1267" y="78"/>
                    <a:pt x="1267" y="78"/>
                  </a:cubicBezTo>
                  <a:cubicBezTo>
                    <a:pt x="1309" y="78"/>
                    <a:pt x="1309" y="78"/>
                    <a:pt x="1309" y="78"/>
                  </a:cubicBezTo>
                  <a:cubicBezTo>
                    <a:pt x="1340" y="99"/>
                    <a:pt x="1340" y="99"/>
                    <a:pt x="1340" y="99"/>
                  </a:cubicBezTo>
                  <a:cubicBezTo>
                    <a:pt x="1351" y="135"/>
                    <a:pt x="1351" y="135"/>
                    <a:pt x="1351" y="135"/>
                  </a:cubicBezTo>
                  <a:cubicBezTo>
                    <a:pt x="1387" y="135"/>
                    <a:pt x="1387" y="135"/>
                    <a:pt x="1387" y="135"/>
                  </a:cubicBezTo>
                  <a:cubicBezTo>
                    <a:pt x="1387" y="135"/>
                    <a:pt x="1393" y="139"/>
                    <a:pt x="1399" y="143"/>
                  </a:cubicBezTo>
                  <a:cubicBezTo>
                    <a:pt x="1408" y="234"/>
                    <a:pt x="1408" y="234"/>
                    <a:pt x="1408" y="234"/>
                  </a:cubicBezTo>
                  <a:cubicBezTo>
                    <a:pt x="1440" y="265"/>
                    <a:pt x="1440" y="265"/>
                    <a:pt x="1440" y="265"/>
                  </a:cubicBezTo>
                  <a:cubicBezTo>
                    <a:pt x="1513" y="271"/>
                    <a:pt x="1513" y="271"/>
                    <a:pt x="1513" y="271"/>
                  </a:cubicBezTo>
                  <a:cubicBezTo>
                    <a:pt x="1539" y="297"/>
                    <a:pt x="1539" y="297"/>
                    <a:pt x="1539" y="297"/>
                  </a:cubicBezTo>
                  <a:cubicBezTo>
                    <a:pt x="1570" y="302"/>
                    <a:pt x="1570" y="302"/>
                    <a:pt x="1570" y="302"/>
                  </a:cubicBezTo>
                  <a:cubicBezTo>
                    <a:pt x="1596" y="318"/>
                    <a:pt x="1596" y="318"/>
                    <a:pt x="1596" y="318"/>
                  </a:cubicBezTo>
                  <a:cubicBezTo>
                    <a:pt x="1596" y="354"/>
                    <a:pt x="1596" y="354"/>
                    <a:pt x="1596" y="354"/>
                  </a:cubicBezTo>
                  <a:lnTo>
                    <a:pt x="1560" y="365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5" name="นครพนม">
              <a:extLst>
                <a:ext uri="{FF2B5EF4-FFF2-40B4-BE49-F238E27FC236}">
                  <a16:creationId xmlns:a16="http://schemas.microsoft.com/office/drawing/2014/main" id="{B986B8A3-7A78-440C-8F43-7E8FE9010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19618" y="1493218"/>
              <a:ext cx="292617" cy="464529"/>
            </a:xfrm>
            <a:custGeom>
              <a:avLst/>
              <a:gdLst>
                <a:gd name="T0" fmla="*/ 648 w 716"/>
                <a:gd name="T1" fmla="*/ 942 h 1137"/>
                <a:gd name="T2" fmla="*/ 680 w 716"/>
                <a:gd name="T3" fmla="*/ 1090 h 1137"/>
                <a:gd name="T4" fmla="*/ 653 w 716"/>
                <a:gd name="T5" fmla="*/ 1116 h 1137"/>
                <a:gd name="T6" fmla="*/ 616 w 716"/>
                <a:gd name="T7" fmla="*/ 1137 h 1137"/>
                <a:gd name="T8" fmla="*/ 553 w 716"/>
                <a:gd name="T9" fmla="*/ 1069 h 1137"/>
                <a:gd name="T10" fmla="*/ 444 w 716"/>
                <a:gd name="T11" fmla="*/ 1101 h 1137"/>
                <a:gd name="T12" fmla="*/ 371 w 716"/>
                <a:gd name="T13" fmla="*/ 1059 h 1137"/>
                <a:gd name="T14" fmla="*/ 298 w 716"/>
                <a:gd name="T15" fmla="*/ 1095 h 1137"/>
                <a:gd name="T16" fmla="*/ 229 w 716"/>
                <a:gd name="T17" fmla="*/ 1040 h 1137"/>
                <a:gd name="T18" fmla="*/ 282 w 716"/>
                <a:gd name="T19" fmla="*/ 1002 h 1137"/>
                <a:gd name="T20" fmla="*/ 329 w 716"/>
                <a:gd name="T21" fmla="*/ 948 h 1137"/>
                <a:gd name="T22" fmla="*/ 350 w 716"/>
                <a:gd name="T23" fmla="*/ 913 h 1137"/>
                <a:gd name="T24" fmla="*/ 334 w 716"/>
                <a:gd name="T25" fmla="*/ 850 h 1137"/>
                <a:gd name="T26" fmla="*/ 345 w 716"/>
                <a:gd name="T27" fmla="*/ 793 h 1137"/>
                <a:gd name="T28" fmla="*/ 386 w 716"/>
                <a:gd name="T29" fmla="*/ 704 h 1137"/>
                <a:gd name="T30" fmla="*/ 381 w 716"/>
                <a:gd name="T31" fmla="*/ 626 h 1137"/>
                <a:gd name="T32" fmla="*/ 381 w 716"/>
                <a:gd name="T33" fmla="*/ 553 h 1137"/>
                <a:gd name="T34" fmla="*/ 199 w 716"/>
                <a:gd name="T35" fmla="*/ 563 h 1137"/>
                <a:gd name="T36" fmla="*/ 141 w 716"/>
                <a:gd name="T37" fmla="*/ 579 h 1137"/>
                <a:gd name="T38" fmla="*/ 89 w 716"/>
                <a:gd name="T39" fmla="*/ 574 h 1137"/>
                <a:gd name="T40" fmla="*/ 21 w 716"/>
                <a:gd name="T41" fmla="*/ 501 h 1137"/>
                <a:gd name="T42" fmla="*/ 37 w 716"/>
                <a:gd name="T43" fmla="*/ 433 h 1137"/>
                <a:gd name="T44" fmla="*/ 42 w 716"/>
                <a:gd name="T45" fmla="*/ 381 h 1137"/>
                <a:gd name="T46" fmla="*/ 68 w 716"/>
                <a:gd name="T47" fmla="*/ 344 h 1137"/>
                <a:gd name="T48" fmla="*/ 73 w 716"/>
                <a:gd name="T49" fmla="*/ 282 h 1137"/>
                <a:gd name="T50" fmla="*/ 2 w 716"/>
                <a:gd name="T51" fmla="*/ 206 h 1137"/>
                <a:gd name="T52" fmla="*/ 0 w 716"/>
                <a:gd name="T53" fmla="*/ 151 h 1137"/>
                <a:gd name="T54" fmla="*/ 100 w 716"/>
                <a:gd name="T55" fmla="*/ 151 h 1137"/>
                <a:gd name="T56" fmla="*/ 110 w 716"/>
                <a:gd name="T57" fmla="*/ 26 h 1137"/>
                <a:gd name="T58" fmla="*/ 204 w 716"/>
                <a:gd name="T59" fmla="*/ 41 h 1137"/>
                <a:gd name="T60" fmla="*/ 324 w 716"/>
                <a:gd name="T61" fmla="*/ 194 h 1137"/>
                <a:gd name="T62" fmla="*/ 632 w 716"/>
                <a:gd name="T63" fmla="*/ 470 h 1137"/>
                <a:gd name="T64" fmla="*/ 716 w 716"/>
                <a:gd name="T65" fmla="*/ 797 h 1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6" h="1137">
                  <a:moveTo>
                    <a:pt x="716" y="799"/>
                  </a:moveTo>
                  <a:cubicBezTo>
                    <a:pt x="648" y="942"/>
                    <a:pt x="648" y="942"/>
                    <a:pt x="648" y="942"/>
                  </a:cubicBezTo>
                  <a:cubicBezTo>
                    <a:pt x="651" y="953"/>
                    <a:pt x="651" y="953"/>
                    <a:pt x="651" y="953"/>
                  </a:cubicBezTo>
                  <a:cubicBezTo>
                    <a:pt x="680" y="1090"/>
                    <a:pt x="680" y="1090"/>
                    <a:pt x="680" y="1090"/>
                  </a:cubicBezTo>
                  <a:cubicBezTo>
                    <a:pt x="652" y="1114"/>
                    <a:pt x="652" y="1114"/>
                    <a:pt x="652" y="1114"/>
                  </a:cubicBezTo>
                  <a:cubicBezTo>
                    <a:pt x="653" y="1116"/>
                    <a:pt x="653" y="1116"/>
                    <a:pt x="653" y="1116"/>
                  </a:cubicBezTo>
                  <a:cubicBezTo>
                    <a:pt x="637" y="1111"/>
                    <a:pt x="637" y="1111"/>
                    <a:pt x="637" y="1111"/>
                  </a:cubicBezTo>
                  <a:cubicBezTo>
                    <a:pt x="616" y="1137"/>
                    <a:pt x="616" y="1137"/>
                    <a:pt x="616" y="1137"/>
                  </a:cubicBezTo>
                  <a:cubicBezTo>
                    <a:pt x="579" y="1132"/>
                    <a:pt x="579" y="1132"/>
                    <a:pt x="579" y="1132"/>
                  </a:cubicBezTo>
                  <a:cubicBezTo>
                    <a:pt x="553" y="1069"/>
                    <a:pt x="553" y="1069"/>
                    <a:pt x="553" y="1069"/>
                  </a:cubicBezTo>
                  <a:cubicBezTo>
                    <a:pt x="491" y="1069"/>
                    <a:pt x="491" y="1069"/>
                    <a:pt x="491" y="1069"/>
                  </a:cubicBezTo>
                  <a:cubicBezTo>
                    <a:pt x="491" y="1069"/>
                    <a:pt x="454" y="1101"/>
                    <a:pt x="444" y="1101"/>
                  </a:cubicBezTo>
                  <a:cubicBezTo>
                    <a:pt x="433" y="1101"/>
                    <a:pt x="413" y="1069"/>
                    <a:pt x="413" y="1069"/>
                  </a:cubicBezTo>
                  <a:cubicBezTo>
                    <a:pt x="371" y="1059"/>
                    <a:pt x="371" y="1059"/>
                    <a:pt x="371" y="1059"/>
                  </a:cubicBezTo>
                  <a:cubicBezTo>
                    <a:pt x="334" y="1075"/>
                    <a:pt x="334" y="1075"/>
                    <a:pt x="334" y="1075"/>
                  </a:cubicBezTo>
                  <a:cubicBezTo>
                    <a:pt x="298" y="1095"/>
                    <a:pt x="298" y="1095"/>
                    <a:pt x="298" y="1095"/>
                  </a:cubicBezTo>
                  <a:cubicBezTo>
                    <a:pt x="246" y="1080"/>
                    <a:pt x="246" y="1080"/>
                    <a:pt x="246" y="1080"/>
                  </a:cubicBezTo>
                  <a:cubicBezTo>
                    <a:pt x="229" y="1040"/>
                    <a:pt x="229" y="1040"/>
                    <a:pt x="229" y="1040"/>
                  </a:cubicBezTo>
                  <a:cubicBezTo>
                    <a:pt x="230" y="1038"/>
                    <a:pt x="230" y="1038"/>
                    <a:pt x="230" y="1038"/>
                  </a:cubicBezTo>
                  <a:cubicBezTo>
                    <a:pt x="282" y="1002"/>
                    <a:pt x="282" y="1002"/>
                    <a:pt x="282" y="1002"/>
                  </a:cubicBezTo>
                  <a:cubicBezTo>
                    <a:pt x="287" y="970"/>
                    <a:pt x="287" y="970"/>
                    <a:pt x="287" y="970"/>
                  </a:cubicBezTo>
                  <a:cubicBezTo>
                    <a:pt x="329" y="948"/>
                    <a:pt x="329" y="948"/>
                    <a:pt x="329" y="948"/>
                  </a:cubicBezTo>
                  <a:cubicBezTo>
                    <a:pt x="345" y="939"/>
                    <a:pt x="345" y="939"/>
                    <a:pt x="345" y="939"/>
                  </a:cubicBezTo>
                  <a:cubicBezTo>
                    <a:pt x="350" y="913"/>
                    <a:pt x="350" y="913"/>
                    <a:pt x="350" y="913"/>
                  </a:cubicBezTo>
                  <a:cubicBezTo>
                    <a:pt x="319" y="887"/>
                    <a:pt x="319" y="887"/>
                    <a:pt x="319" y="887"/>
                  </a:cubicBezTo>
                  <a:cubicBezTo>
                    <a:pt x="334" y="850"/>
                    <a:pt x="334" y="850"/>
                    <a:pt x="334" y="850"/>
                  </a:cubicBezTo>
                  <a:cubicBezTo>
                    <a:pt x="366" y="824"/>
                    <a:pt x="366" y="824"/>
                    <a:pt x="366" y="824"/>
                  </a:cubicBezTo>
                  <a:cubicBezTo>
                    <a:pt x="345" y="793"/>
                    <a:pt x="345" y="793"/>
                    <a:pt x="345" y="793"/>
                  </a:cubicBezTo>
                  <a:cubicBezTo>
                    <a:pt x="386" y="751"/>
                    <a:pt x="386" y="751"/>
                    <a:pt x="386" y="751"/>
                  </a:cubicBezTo>
                  <a:cubicBezTo>
                    <a:pt x="386" y="704"/>
                    <a:pt x="386" y="704"/>
                    <a:pt x="386" y="704"/>
                  </a:cubicBezTo>
                  <a:cubicBezTo>
                    <a:pt x="366" y="683"/>
                    <a:pt x="366" y="683"/>
                    <a:pt x="366" y="683"/>
                  </a:cubicBezTo>
                  <a:cubicBezTo>
                    <a:pt x="381" y="626"/>
                    <a:pt x="381" y="626"/>
                    <a:pt x="381" y="626"/>
                  </a:cubicBezTo>
                  <a:cubicBezTo>
                    <a:pt x="366" y="600"/>
                    <a:pt x="366" y="600"/>
                    <a:pt x="366" y="600"/>
                  </a:cubicBezTo>
                  <a:cubicBezTo>
                    <a:pt x="381" y="553"/>
                    <a:pt x="381" y="553"/>
                    <a:pt x="381" y="553"/>
                  </a:cubicBezTo>
                  <a:cubicBezTo>
                    <a:pt x="256" y="548"/>
                    <a:pt x="256" y="548"/>
                    <a:pt x="256" y="548"/>
                  </a:cubicBezTo>
                  <a:cubicBezTo>
                    <a:pt x="256" y="548"/>
                    <a:pt x="209" y="563"/>
                    <a:pt x="199" y="563"/>
                  </a:cubicBezTo>
                  <a:cubicBezTo>
                    <a:pt x="188" y="563"/>
                    <a:pt x="162" y="548"/>
                    <a:pt x="162" y="548"/>
                  </a:cubicBezTo>
                  <a:cubicBezTo>
                    <a:pt x="141" y="579"/>
                    <a:pt x="141" y="579"/>
                    <a:pt x="141" y="579"/>
                  </a:cubicBezTo>
                  <a:cubicBezTo>
                    <a:pt x="115" y="584"/>
                    <a:pt x="115" y="584"/>
                    <a:pt x="115" y="584"/>
                  </a:cubicBezTo>
                  <a:cubicBezTo>
                    <a:pt x="89" y="574"/>
                    <a:pt x="89" y="574"/>
                    <a:pt x="89" y="574"/>
                  </a:cubicBezTo>
                  <a:cubicBezTo>
                    <a:pt x="58" y="579"/>
                    <a:pt x="58" y="579"/>
                    <a:pt x="58" y="579"/>
                  </a:cubicBezTo>
                  <a:cubicBezTo>
                    <a:pt x="21" y="501"/>
                    <a:pt x="21" y="501"/>
                    <a:pt x="21" y="501"/>
                  </a:cubicBezTo>
                  <a:cubicBezTo>
                    <a:pt x="37" y="470"/>
                    <a:pt x="37" y="470"/>
                    <a:pt x="37" y="470"/>
                  </a:cubicBezTo>
                  <a:cubicBezTo>
                    <a:pt x="37" y="433"/>
                    <a:pt x="37" y="433"/>
                    <a:pt x="37" y="433"/>
                  </a:cubicBezTo>
                  <a:cubicBezTo>
                    <a:pt x="58" y="417"/>
                    <a:pt x="58" y="417"/>
                    <a:pt x="58" y="417"/>
                  </a:cubicBezTo>
                  <a:cubicBezTo>
                    <a:pt x="42" y="381"/>
                    <a:pt x="42" y="381"/>
                    <a:pt x="42" y="381"/>
                  </a:cubicBezTo>
                  <a:cubicBezTo>
                    <a:pt x="42" y="344"/>
                    <a:pt x="42" y="344"/>
                    <a:pt x="42" y="344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73" y="324"/>
                    <a:pt x="73" y="324"/>
                    <a:pt x="73" y="324"/>
                  </a:cubicBezTo>
                  <a:cubicBezTo>
                    <a:pt x="73" y="282"/>
                    <a:pt x="73" y="282"/>
                    <a:pt x="73" y="282"/>
                  </a:cubicBezTo>
                  <a:cubicBezTo>
                    <a:pt x="47" y="235"/>
                    <a:pt x="47" y="235"/>
                    <a:pt x="47" y="235"/>
                  </a:cubicBezTo>
                  <a:cubicBezTo>
                    <a:pt x="2" y="206"/>
                    <a:pt x="2" y="206"/>
                    <a:pt x="2" y="206"/>
                  </a:cubicBezTo>
                  <a:cubicBezTo>
                    <a:pt x="16" y="188"/>
                    <a:pt x="16" y="188"/>
                    <a:pt x="16" y="188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51"/>
                    <a:pt x="37" y="94"/>
                    <a:pt x="42" y="94"/>
                  </a:cubicBezTo>
                  <a:cubicBezTo>
                    <a:pt x="47" y="94"/>
                    <a:pt x="100" y="151"/>
                    <a:pt x="100" y="151"/>
                  </a:cubicBezTo>
                  <a:cubicBezTo>
                    <a:pt x="100" y="151"/>
                    <a:pt x="131" y="115"/>
                    <a:pt x="131" y="99"/>
                  </a:cubicBezTo>
                  <a:cubicBezTo>
                    <a:pt x="131" y="84"/>
                    <a:pt x="110" y="26"/>
                    <a:pt x="110" y="26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204" y="41"/>
                    <a:pt x="204" y="41"/>
                    <a:pt x="204" y="41"/>
                  </a:cubicBezTo>
                  <a:cubicBezTo>
                    <a:pt x="215" y="73"/>
                    <a:pt x="246" y="161"/>
                    <a:pt x="252" y="158"/>
                  </a:cubicBezTo>
                  <a:cubicBezTo>
                    <a:pt x="260" y="154"/>
                    <a:pt x="324" y="194"/>
                    <a:pt x="324" y="194"/>
                  </a:cubicBezTo>
                  <a:cubicBezTo>
                    <a:pt x="416" y="338"/>
                    <a:pt x="416" y="338"/>
                    <a:pt x="416" y="338"/>
                  </a:cubicBezTo>
                  <a:cubicBezTo>
                    <a:pt x="632" y="470"/>
                    <a:pt x="632" y="470"/>
                    <a:pt x="632" y="470"/>
                  </a:cubicBezTo>
                  <a:cubicBezTo>
                    <a:pt x="632" y="470"/>
                    <a:pt x="700" y="566"/>
                    <a:pt x="708" y="574"/>
                  </a:cubicBezTo>
                  <a:cubicBezTo>
                    <a:pt x="716" y="582"/>
                    <a:pt x="716" y="781"/>
                    <a:pt x="716" y="797"/>
                  </a:cubicBezTo>
                  <a:cubicBezTo>
                    <a:pt x="716" y="798"/>
                    <a:pt x="716" y="798"/>
                    <a:pt x="716" y="799"/>
                  </a:cubicBezTo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6" name="ชัยภูมิ">
              <a:extLst>
                <a:ext uri="{FF2B5EF4-FFF2-40B4-BE49-F238E27FC236}">
                  <a16:creationId xmlns:a16="http://schemas.microsoft.com/office/drawing/2014/main" id="{E95DC2B6-6C22-471F-A8AF-9DDF5CCB283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57642" y="1994324"/>
              <a:ext cx="407835" cy="495620"/>
            </a:xfrm>
            <a:custGeom>
              <a:avLst/>
              <a:gdLst>
                <a:gd name="T0" fmla="*/ 845 w 996"/>
                <a:gd name="T1" fmla="*/ 568 h 1215"/>
                <a:gd name="T2" fmla="*/ 887 w 996"/>
                <a:gd name="T3" fmla="*/ 615 h 1215"/>
                <a:gd name="T4" fmla="*/ 934 w 996"/>
                <a:gd name="T5" fmla="*/ 641 h 1215"/>
                <a:gd name="T6" fmla="*/ 918 w 996"/>
                <a:gd name="T7" fmla="*/ 704 h 1215"/>
                <a:gd name="T8" fmla="*/ 891 w 996"/>
                <a:gd name="T9" fmla="*/ 814 h 1215"/>
                <a:gd name="T10" fmla="*/ 819 w 996"/>
                <a:gd name="T11" fmla="*/ 871 h 1215"/>
                <a:gd name="T12" fmla="*/ 736 w 996"/>
                <a:gd name="T13" fmla="*/ 928 h 1215"/>
                <a:gd name="T14" fmla="*/ 621 w 996"/>
                <a:gd name="T15" fmla="*/ 1121 h 1215"/>
                <a:gd name="T16" fmla="*/ 517 w 996"/>
                <a:gd name="T17" fmla="*/ 1184 h 1215"/>
                <a:gd name="T18" fmla="*/ 412 w 996"/>
                <a:gd name="T19" fmla="*/ 1194 h 1215"/>
                <a:gd name="T20" fmla="*/ 313 w 996"/>
                <a:gd name="T21" fmla="*/ 1199 h 1215"/>
                <a:gd name="T22" fmla="*/ 170 w 996"/>
                <a:gd name="T23" fmla="*/ 1189 h 1215"/>
                <a:gd name="T24" fmla="*/ 162 w 996"/>
                <a:gd name="T25" fmla="*/ 1184 h 1215"/>
                <a:gd name="T26" fmla="*/ 84 w 996"/>
                <a:gd name="T27" fmla="*/ 1215 h 1215"/>
                <a:gd name="T28" fmla="*/ 47 w 996"/>
                <a:gd name="T29" fmla="*/ 1205 h 1215"/>
                <a:gd name="T30" fmla="*/ 26 w 996"/>
                <a:gd name="T31" fmla="*/ 1038 h 1215"/>
                <a:gd name="T32" fmla="*/ 52 w 996"/>
                <a:gd name="T33" fmla="*/ 876 h 1215"/>
                <a:gd name="T34" fmla="*/ 16 w 996"/>
                <a:gd name="T35" fmla="*/ 860 h 1215"/>
                <a:gd name="T36" fmla="*/ 13 w 996"/>
                <a:gd name="T37" fmla="*/ 769 h 1215"/>
                <a:gd name="T38" fmla="*/ 47 w 996"/>
                <a:gd name="T39" fmla="*/ 735 h 1215"/>
                <a:gd name="T40" fmla="*/ 58 w 996"/>
                <a:gd name="T41" fmla="*/ 673 h 1215"/>
                <a:gd name="T42" fmla="*/ 26 w 996"/>
                <a:gd name="T43" fmla="*/ 480 h 1215"/>
                <a:gd name="T44" fmla="*/ 47 w 996"/>
                <a:gd name="T45" fmla="*/ 318 h 1215"/>
                <a:gd name="T46" fmla="*/ 131 w 996"/>
                <a:gd name="T47" fmla="*/ 151 h 1215"/>
                <a:gd name="T48" fmla="*/ 151 w 996"/>
                <a:gd name="T49" fmla="*/ 99 h 1215"/>
                <a:gd name="T50" fmla="*/ 188 w 996"/>
                <a:gd name="T51" fmla="*/ 21 h 1215"/>
                <a:gd name="T52" fmla="*/ 266 w 996"/>
                <a:gd name="T53" fmla="*/ 21 h 1215"/>
                <a:gd name="T54" fmla="*/ 350 w 996"/>
                <a:gd name="T55" fmla="*/ 31 h 1215"/>
                <a:gd name="T56" fmla="*/ 376 w 996"/>
                <a:gd name="T57" fmla="*/ 26 h 1215"/>
                <a:gd name="T58" fmla="*/ 454 w 996"/>
                <a:gd name="T59" fmla="*/ 36 h 1215"/>
                <a:gd name="T60" fmla="*/ 548 w 996"/>
                <a:gd name="T61" fmla="*/ 52 h 1215"/>
                <a:gd name="T62" fmla="*/ 605 w 996"/>
                <a:gd name="T63" fmla="*/ 125 h 1215"/>
                <a:gd name="T64" fmla="*/ 663 w 996"/>
                <a:gd name="T65" fmla="*/ 188 h 1215"/>
                <a:gd name="T66" fmla="*/ 835 w 996"/>
                <a:gd name="T67" fmla="*/ 229 h 1215"/>
                <a:gd name="T68" fmla="*/ 913 w 996"/>
                <a:gd name="T69" fmla="*/ 229 h 1215"/>
                <a:gd name="T70" fmla="*/ 996 w 996"/>
                <a:gd name="T71" fmla="*/ 281 h 1215"/>
                <a:gd name="T72" fmla="*/ 903 w 996"/>
                <a:gd name="T73" fmla="*/ 485 h 1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96" h="1215">
                  <a:moveTo>
                    <a:pt x="903" y="485"/>
                  </a:moveTo>
                  <a:cubicBezTo>
                    <a:pt x="897" y="490"/>
                    <a:pt x="845" y="568"/>
                    <a:pt x="845" y="568"/>
                  </a:cubicBezTo>
                  <a:cubicBezTo>
                    <a:pt x="850" y="594"/>
                    <a:pt x="850" y="594"/>
                    <a:pt x="850" y="594"/>
                  </a:cubicBezTo>
                  <a:cubicBezTo>
                    <a:pt x="887" y="615"/>
                    <a:pt x="887" y="615"/>
                    <a:pt x="887" y="615"/>
                  </a:cubicBezTo>
                  <a:cubicBezTo>
                    <a:pt x="908" y="615"/>
                    <a:pt x="908" y="615"/>
                    <a:pt x="908" y="615"/>
                  </a:cubicBezTo>
                  <a:cubicBezTo>
                    <a:pt x="934" y="641"/>
                    <a:pt x="934" y="641"/>
                    <a:pt x="934" y="641"/>
                  </a:cubicBezTo>
                  <a:cubicBezTo>
                    <a:pt x="929" y="662"/>
                    <a:pt x="929" y="662"/>
                    <a:pt x="929" y="662"/>
                  </a:cubicBezTo>
                  <a:cubicBezTo>
                    <a:pt x="918" y="704"/>
                    <a:pt x="918" y="704"/>
                    <a:pt x="918" y="704"/>
                  </a:cubicBezTo>
                  <a:cubicBezTo>
                    <a:pt x="876" y="777"/>
                    <a:pt x="876" y="777"/>
                    <a:pt x="876" y="777"/>
                  </a:cubicBezTo>
                  <a:cubicBezTo>
                    <a:pt x="891" y="814"/>
                    <a:pt x="891" y="814"/>
                    <a:pt x="891" y="814"/>
                  </a:cubicBezTo>
                  <a:cubicBezTo>
                    <a:pt x="845" y="829"/>
                    <a:pt x="845" y="829"/>
                    <a:pt x="845" y="829"/>
                  </a:cubicBezTo>
                  <a:cubicBezTo>
                    <a:pt x="819" y="871"/>
                    <a:pt x="819" y="871"/>
                    <a:pt x="819" y="871"/>
                  </a:cubicBezTo>
                  <a:cubicBezTo>
                    <a:pt x="736" y="871"/>
                    <a:pt x="736" y="871"/>
                    <a:pt x="736" y="871"/>
                  </a:cubicBezTo>
                  <a:cubicBezTo>
                    <a:pt x="736" y="928"/>
                    <a:pt x="736" y="928"/>
                    <a:pt x="736" y="928"/>
                  </a:cubicBezTo>
                  <a:cubicBezTo>
                    <a:pt x="663" y="996"/>
                    <a:pt x="663" y="996"/>
                    <a:pt x="663" y="996"/>
                  </a:cubicBezTo>
                  <a:cubicBezTo>
                    <a:pt x="621" y="1121"/>
                    <a:pt x="621" y="1121"/>
                    <a:pt x="621" y="1121"/>
                  </a:cubicBezTo>
                  <a:cubicBezTo>
                    <a:pt x="532" y="1147"/>
                    <a:pt x="532" y="1147"/>
                    <a:pt x="532" y="1147"/>
                  </a:cubicBezTo>
                  <a:cubicBezTo>
                    <a:pt x="517" y="1184"/>
                    <a:pt x="517" y="1184"/>
                    <a:pt x="517" y="1184"/>
                  </a:cubicBezTo>
                  <a:cubicBezTo>
                    <a:pt x="464" y="1194"/>
                    <a:pt x="464" y="1194"/>
                    <a:pt x="464" y="1194"/>
                  </a:cubicBezTo>
                  <a:cubicBezTo>
                    <a:pt x="412" y="1194"/>
                    <a:pt x="412" y="1194"/>
                    <a:pt x="412" y="1194"/>
                  </a:cubicBezTo>
                  <a:cubicBezTo>
                    <a:pt x="376" y="1215"/>
                    <a:pt x="376" y="1215"/>
                    <a:pt x="376" y="1215"/>
                  </a:cubicBezTo>
                  <a:cubicBezTo>
                    <a:pt x="313" y="1199"/>
                    <a:pt x="313" y="1199"/>
                    <a:pt x="313" y="1199"/>
                  </a:cubicBezTo>
                  <a:cubicBezTo>
                    <a:pt x="214" y="1215"/>
                    <a:pt x="214" y="1215"/>
                    <a:pt x="214" y="1215"/>
                  </a:cubicBezTo>
                  <a:cubicBezTo>
                    <a:pt x="170" y="1189"/>
                    <a:pt x="170" y="1189"/>
                    <a:pt x="170" y="1189"/>
                  </a:cubicBezTo>
                  <a:cubicBezTo>
                    <a:pt x="170" y="1189"/>
                    <a:pt x="170" y="1189"/>
                    <a:pt x="170" y="1189"/>
                  </a:cubicBezTo>
                  <a:cubicBezTo>
                    <a:pt x="162" y="1184"/>
                    <a:pt x="162" y="1184"/>
                    <a:pt x="162" y="1184"/>
                  </a:cubicBezTo>
                  <a:cubicBezTo>
                    <a:pt x="141" y="1184"/>
                    <a:pt x="141" y="1184"/>
                    <a:pt x="141" y="1184"/>
                  </a:cubicBezTo>
                  <a:cubicBezTo>
                    <a:pt x="84" y="1215"/>
                    <a:pt x="84" y="1215"/>
                    <a:pt x="84" y="1215"/>
                  </a:cubicBezTo>
                  <a:cubicBezTo>
                    <a:pt x="65" y="1210"/>
                    <a:pt x="65" y="1210"/>
                    <a:pt x="65" y="1210"/>
                  </a:cubicBezTo>
                  <a:cubicBezTo>
                    <a:pt x="47" y="1205"/>
                    <a:pt x="47" y="1205"/>
                    <a:pt x="47" y="1205"/>
                  </a:cubicBezTo>
                  <a:cubicBezTo>
                    <a:pt x="47" y="1100"/>
                    <a:pt x="47" y="1100"/>
                    <a:pt x="47" y="1100"/>
                  </a:cubicBezTo>
                  <a:cubicBezTo>
                    <a:pt x="26" y="1038"/>
                    <a:pt x="26" y="1038"/>
                    <a:pt x="26" y="1038"/>
                  </a:cubicBezTo>
                  <a:cubicBezTo>
                    <a:pt x="63" y="933"/>
                    <a:pt x="63" y="933"/>
                    <a:pt x="63" y="933"/>
                  </a:cubicBezTo>
                  <a:cubicBezTo>
                    <a:pt x="52" y="876"/>
                    <a:pt x="52" y="876"/>
                    <a:pt x="52" y="876"/>
                  </a:cubicBezTo>
                  <a:cubicBezTo>
                    <a:pt x="14" y="873"/>
                    <a:pt x="14" y="873"/>
                    <a:pt x="14" y="873"/>
                  </a:cubicBezTo>
                  <a:cubicBezTo>
                    <a:pt x="16" y="860"/>
                    <a:pt x="16" y="860"/>
                    <a:pt x="16" y="860"/>
                  </a:cubicBezTo>
                  <a:cubicBezTo>
                    <a:pt x="0" y="808"/>
                    <a:pt x="0" y="808"/>
                    <a:pt x="0" y="808"/>
                  </a:cubicBezTo>
                  <a:cubicBezTo>
                    <a:pt x="13" y="769"/>
                    <a:pt x="13" y="769"/>
                    <a:pt x="13" y="769"/>
                  </a:cubicBezTo>
                  <a:cubicBezTo>
                    <a:pt x="16" y="761"/>
                    <a:pt x="16" y="761"/>
                    <a:pt x="16" y="761"/>
                  </a:cubicBezTo>
                  <a:cubicBezTo>
                    <a:pt x="47" y="735"/>
                    <a:pt x="47" y="735"/>
                    <a:pt x="47" y="735"/>
                  </a:cubicBezTo>
                  <a:cubicBezTo>
                    <a:pt x="47" y="699"/>
                    <a:pt x="47" y="699"/>
                    <a:pt x="47" y="699"/>
                  </a:cubicBezTo>
                  <a:cubicBezTo>
                    <a:pt x="58" y="673"/>
                    <a:pt x="58" y="673"/>
                    <a:pt x="58" y="673"/>
                  </a:cubicBezTo>
                  <a:cubicBezTo>
                    <a:pt x="0" y="620"/>
                    <a:pt x="0" y="620"/>
                    <a:pt x="0" y="620"/>
                  </a:cubicBezTo>
                  <a:cubicBezTo>
                    <a:pt x="26" y="480"/>
                    <a:pt x="26" y="480"/>
                    <a:pt x="26" y="480"/>
                  </a:cubicBezTo>
                  <a:cubicBezTo>
                    <a:pt x="21" y="396"/>
                    <a:pt x="21" y="396"/>
                    <a:pt x="21" y="396"/>
                  </a:cubicBezTo>
                  <a:cubicBezTo>
                    <a:pt x="47" y="318"/>
                    <a:pt x="47" y="318"/>
                    <a:pt x="47" y="318"/>
                  </a:cubicBezTo>
                  <a:cubicBezTo>
                    <a:pt x="136" y="198"/>
                    <a:pt x="136" y="198"/>
                    <a:pt x="136" y="198"/>
                  </a:cubicBezTo>
                  <a:cubicBezTo>
                    <a:pt x="131" y="151"/>
                    <a:pt x="131" y="151"/>
                    <a:pt x="131" y="151"/>
                  </a:cubicBezTo>
                  <a:cubicBezTo>
                    <a:pt x="162" y="135"/>
                    <a:pt x="162" y="135"/>
                    <a:pt x="162" y="135"/>
                  </a:cubicBezTo>
                  <a:cubicBezTo>
                    <a:pt x="151" y="99"/>
                    <a:pt x="151" y="99"/>
                    <a:pt x="151" y="99"/>
                  </a:cubicBezTo>
                  <a:cubicBezTo>
                    <a:pt x="167" y="73"/>
                    <a:pt x="167" y="73"/>
                    <a:pt x="167" y="73"/>
                  </a:cubicBezTo>
                  <a:cubicBezTo>
                    <a:pt x="188" y="21"/>
                    <a:pt x="188" y="21"/>
                    <a:pt x="188" y="21"/>
                  </a:cubicBezTo>
                  <a:cubicBezTo>
                    <a:pt x="245" y="0"/>
                    <a:pt x="245" y="0"/>
                    <a:pt x="245" y="0"/>
                  </a:cubicBezTo>
                  <a:cubicBezTo>
                    <a:pt x="266" y="21"/>
                    <a:pt x="266" y="21"/>
                    <a:pt x="266" y="21"/>
                  </a:cubicBezTo>
                  <a:cubicBezTo>
                    <a:pt x="318" y="10"/>
                    <a:pt x="318" y="10"/>
                    <a:pt x="318" y="10"/>
                  </a:cubicBezTo>
                  <a:cubicBezTo>
                    <a:pt x="350" y="31"/>
                    <a:pt x="350" y="31"/>
                    <a:pt x="350" y="31"/>
                  </a:cubicBezTo>
                  <a:cubicBezTo>
                    <a:pt x="379" y="21"/>
                    <a:pt x="379" y="21"/>
                    <a:pt x="379" y="21"/>
                  </a:cubicBezTo>
                  <a:cubicBezTo>
                    <a:pt x="376" y="26"/>
                    <a:pt x="376" y="26"/>
                    <a:pt x="376" y="26"/>
                  </a:cubicBezTo>
                  <a:cubicBezTo>
                    <a:pt x="381" y="52"/>
                    <a:pt x="381" y="52"/>
                    <a:pt x="381" y="52"/>
                  </a:cubicBezTo>
                  <a:cubicBezTo>
                    <a:pt x="454" y="36"/>
                    <a:pt x="454" y="36"/>
                    <a:pt x="454" y="36"/>
                  </a:cubicBezTo>
                  <a:cubicBezTo>
                    <a:pt x="511" y="57"/>
                    <a:pt x="511" y="57"/>
                    <a:pt x="511" y="57"/>
                  </a:cubicBezTo>
                  <a:cubicBezTo>
                    <a:pt x="548" y="52"/>
                    <a:pt x="548" y="52"/>
                    <a:pt x="548" y="52"/>
                  </a:cubicBezTo>
                  <a:cubicBezTo>
                    <a:pt x="574" y="104"/>
                    <a:pt x="574" y="104"/>
                    <a:pt x="574" y="104"/>
                  </a:cubicBezTo>
                  <a:cubicBezTo>
                    <a:pt x="605" y="125"/>
                    <a:pt x="605" y="125"/>
                    <a:pt x="605" y="125"/>
                  </a:cubicBezTo>
                  <a:cubicBezTo>
                    <a:pt x="610" y="156"/>
                    <a:pt x="610" y="156"/>
                    <a:pt x="610" y="156"/>
                  </a:cubicBezTo>
                  <a:cubicBezTo>
                    <a:pt x="663" y="188"/>
                    <a:pt x="663" y="188"/>
                    <a:pt x="663" y="188"/>
                  </a:cubicBezTo>
                  <a:cubicBezTo>
                    <a:pt x="767" y="177"/>
                    <a:pt x="767" y="177"/>
                    <a:pt x="767" y="177"/>
                  </a:cubicBezTo>
                  <a:cubicBezTo>
                    <a:pt x="835" y="229"/>
                    <a:pt x="835" y="229"/>
                    <a:pt x="835" y="229"/>
                  </a:cubicBezTo>
                  <a:cubicBezTo>
                    <a:pt x="887" y="219"/>
                    <a:pt x="887" y="219"/>
                    <a:pt x="887" y="219"/>
                  </a:cubicBezTo>
                  <a:cubicBezTo>
                    <a:pt x="913" y="229"/>
                    <a:pt x="913" y="229"/>
                    <a:pt x="913" y="229"/>
                  </a:cubicBezTo>
                  <a:cubicBezTo>
                    <a:pt x="944" y="229"/>
                    <a:pt x="944" y="229"/>
                    <a:pt x="944" y="229"/>
                  </a:cubicBezTo>
                  <a:cubicBezTo>
                    <a:pt x="996" y="281"/>
                    <a:pt x="996" y="281"/>
                    <a:pt x="996" y="281"/>
                  </a:cubicBezTo>
                  <a:cubicBezTo>
                    <a:pt x="965" y="412"/>
                    <a:pt x="965" y="412"/>
                    <a:pt x="965" y="412"/>
                  </a:cubicBezTo>
                  <a:cubicBezTo>
                    <a:pt x="965" y="412"/>
                    <a:pt x="908" y="480"/>
                    <a:pt x="903" y="485"/>
                  </a:cubicBezTo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7" name="ขอนแก่น">
              <a:extLst>
                <a:ext uri="{FF2B5EF4-FFF2-40B4-BE49-F238E27FC236}">
                  <a16:creationId xmlns:a16="http://schemas.microsoft.com/office/drawing/2014/main" id="{F4153209-E8F2-42F2-940B-02CC18D94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1265" y="1851674"/>
              <a:ext cx="513908" cy="544998"/>
            </a:xfrm>
            <a:custGeom>
              <a:avLst/>
              <a:gdLst>
                <a:gd name="T0" fmla="*/ 1231 w 1257"/>
                <a:gd name="T1" fmla="*/ 303 h 1336"/>
                <a:gd name="T2" fmla="*/ 1236 w 1257"/>
                <a:gd name="T3" fmla="*/ 402 h 1336"/>
                <a:gd name="T4" fmla="*/ 1231 w 1257"/>
                <a:gd name="T5" fmla="*/ 428 h 1336"/>
                <a:gd name="T6" fmla="*/ 1163 w 1257"/>
                <a:gd name="T7" fmla="*/ 527 h 1336"/>
                <a:gd name="T8" fmla="*/ 1121 w 1257"/>
                <a:gd name="T9" fmla="*/ 579 h 1336"/>
                <a:gd name="T10" fmla="*/ 1069 w 1257"/>
                <a:gd name="T11" fmla="*/ 574 h 1336"/>
                <a:gd name="T12" fmla="*/ 1027 w 1257"/>
                <a:gd name="T13" fmla="*/ 600 h 1336"/>
                <a:gd name="T14" fmla="*/ 1017 w 1257"/>
                <a:gd name="T15" fmla="*/ 694 h 1336"/>
                <a:gd name="T16" fmla="*/ 965 w 1257"/>
                <a:gd name="T17" fmla="*/ 845 h 1336"/>
                <a:gd name="T18" fmla="*/ 970 w 1257"/>
                <a:gd name="T19" fmla="*/ 929 h 1336"/>
                <a:gd name="T20" fmla="*/ 1006 w 1257"/>
                <a:gd name="T21" fmla="*/ 1059 h 1336"/>
                <a:gd name="T22" fmla="*/ 1038 w 1257"/>
                <a:gd name="T23" fmla="*/ 1190 h 1336"/>
                <a:gd name="T24" fmla="*/ 1001 w 1257"/>
                <a:gd name="T25" fmla="*/ 1195 h 1336"/>
                <a:gd name="T26" fmla="*/ 986 w 1257"/>
                <a:gd name="T27" fmla="*/ 1315 h 1336"/>
                <a:gd name="T28" fmla="*/ 898 w 1257"/>
                <a:gd name="T29" fmla="*/ 1307 h 1336"/>
                <a:gd name="T30" fmla="*/ 850 w 1257"/>
                <a:gd name="T31" fmla="*/ 1299 h 1336"/>
                <a:gd name="T32" fmla="*/ 808 w 1257"/>
                <a:gd name="T33" fmla="*/ 1242 h 1336"/>
                <a:gd name="T34" fmla="*/ 746 w 1257"/>
                <a:gd name="T35" fmla="*/ 1257 h 1336"/>
                <a:gd name="T36" fmla="*/ 662 w 1257"/>
                <a:gd name="T37" fmla="*/ 1236 h 1336"/>
                <a:gd name="T38" fmla="*/ 573 w 1257"/>
                <a:gd name="T39" fmla="*/ 1273 h 1336"/>
                <a:gd name="T40" fmla="*/ 542 w 1257"/>
                <a:gd name="T41" fmla="*/ 1236 h 1336"/>
                <a:gd name="T42" fmla="*/ 500 w 1257"/>
                <a:gd name="T43" fmla="*/ 1127 h 1336"/>
                <a:gd name="T44" fmla="*/ 553 w 1257"/>
                <a:gd name="T45" fmla="*/ 1012 h 1336"/>
                <a:gd name="T46" fmla="*/ 532 w 1257"/>
                <a:gd name="T47" fmla="*/ 965 h 1336"/>
                <a:gd name="T48" fmla="*/ 474 w 1257"/>
                <a:gd name="T49" fmla="*/ 944 h 1336"/>
                <a:gd name="T50" fmla="*/ 527 w 1257"/>
                <a:gd name="T51" fmla="*/ 835 h 1336"/>
                <a:gd name="T52" fmla="*/ 620 w 1257"/>
                <a:gd name="T53" fmla="*/ 631 h 1336"/>
                <a:gd name="T54" fmla="*/ 537 w 1257"/>
                <a:gd name="T55" fmla="*/ 579 h 1336"/>
                <a:gd name="T56" fmla="*/ 459 w 1257"/>
                <a:gd name="T57" fmla="*/ 579 h 1336"/>
                <a:gd name="T58" fmla="*/ 287 w 1257"/>
                <a:gd name="T59" fmla="*/ 538 h 1336"/>
                <a:gd name="T60" fmla="*/ 229 w 1257"/>
                <a:gd name="T61" fmla="*/ 475 h 1336"/>
                <a:gd name="T62" fmla="*/ 172 w 1257"/>
                <a:gd name="T63" fmla="*/ 402 h 1336"/>
                <a:gd name="T64" fmla="*/ 78 w 1257"/>
                <a:gd name="T65" fmla="*/ 386 h 1336"/>
                <a:gd name="T66" fmla="*/ 0 w 1257"/>
                <a:gd name="T67" fmla="*/ 376 h 1336"/>
                <a:gd name="T68" fmla="*/ 26 w 1257"/>
                <a:gd name="T69" fmla="*/ 336 h 1336"/>
                <a:gd name="T70" fmla="*/ 34 w 1257"/>
                <a:gd name="T71" fmla="*/ 287 h 1336"/>
                <a:gd name="T72" fmla="*/ 75 w 1257"/>
                <a:gd name="T73" fmla="*/ 269 h 1336"/>
                <a:gd name="T74" fmla="*/ 79 w 1257"/>
                <a:gd name="T75" fmla="*/ 267 h 1336"/>
                <a:gd name="T76" fmla="*/ 84 w 1257"/>
                <a:gd name="T77" fmla="*/ 264 h 1336"/>
                <a:gd name="T78" fmla="*/ 94 w 1257"/>
                <a:gd name="T79" fmla="*/ 258 h 1336"/>
                <a:gd name="T80" fmla="*/ 105 w 1257"/>
                <a:gd name="T81" fmla="*/ 252 h 1336"/>
                <a:gd name="T82" fmla="*/ 113 w 1257"/>
                <a:gd name="T83" fmla="*/ 248 h 1336"/>
                <a:gd name="T84" fmla="*/ 118 w 1257"/>
                <a:gd name="T85" fmla="*/ 245 h 1336"/>
                <a:gd name="T86" fmla="*/ 133 w 1257"/>
                <a:gd name="T87" fmla="*/ 236 h 1336"/>
                <a:gd name="T88" fmla="*/ 214 w 1257"/>
                <a:gd name="T89" fmla="*/ 214 h 1336"/>
                <a:gd name="T90" fmla="*/ 313 w 1257"/>
                <a:gd name="T91" fmla="*/ 172 h 1336"/>
                <a:gd name="T92" fmla="*/ 443 w 1257"/>
                <a:gd name="T93" fmla="*/ 172 h 1336"/>
                <a:gd name="T94" fmla="*/ 511 w 1257"/>
                <a:gd name="T95" fmla="*/ 204 h 1336"/>
                <a:gd name="T96" fmla="*/ 568 w 1257"/>
                <a:gd name="T97" fmla="*/ 240 h 1336"/>
                <a:gd name="T98" fmla="*/ 652 w 1257"/>
                <a:gd name="T99" fmla="*/ 245 h 1336"/>
                <a:gd name="T100" fmla="*/ 819 w 1257"/>
                <a:gd name="T101" fmla="*/ 115 h 1336"/>
                <a:gd name="T102" fmla="*/ 813 w 1257"/>
                <a:gd name="T103" fmla="*/ 84 h 1336"/>
                <a:gd name="T104" fmla="*/ 839 w 1257"/>
                <a:gd name="T105" fmla="*/ 0 h 1336"/>
                <a:gd name="T106" fmla="*/ 923 w 1257"/>
                <a:gd name="T107" fmla="*/ 63 h 1336"/>
                <a:gd name="T108" fmla="*/ 939 w 1257"/>
                <a:gd name="T109" fmla="*/ 120 h 1336"/>
                <a:gd name="T110" fmla="*/ 970 w 1257"/>
                <a:gd name="T111" fmla="*/ 193 h 1336"/>
                <a:gd name="T112" fmla="*/ 1017 w 1257"/>
                <a:gd name="T113" fmla="*/ 214 h 1336"/>
                <a:gd name="T114" fmla="*/ 1189 w 1257"/>
                <a:gd name="T115" fmla="*/ 157 h 1336"/>
                <a:gd name="T116" fmla="*/ 1210 w 1257"/>
                <a:gd name="T117" fmla="*/ 172 h 1336"/>
                <a:gd name="T118" fmla="*/ 1194 w 1257"/>
                <a:gd name="T119" fmla="*/ 240 h 1336"/>
                <a:gd name="T120" fmla="*/ 1241 w 1257"/>
                <a:gd name="T121" fmla="*/ 199 h 1336"/>
                <a:gd name="T122" fmla="*/ 1257 w 1257"/>
                <a:gd name="T123" fmla="*/ 272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57" h="1336">
                  <a:moveTo>
                    <a:pt x="1257" y="272"/>
                  </a:moveTo>
                  <a:cubicBezTo>
                    <a:pt x="1231" y="303"/>
                    <a:pt x="1231" y="303"/>
                    <a:pt x="1231" y="303"/>
                  </a:cubicBezTo>
                  <a:cubicBezTo>
                    <a:pt x="1233" y="343"/>
                    <a:pt x="1233" y="343"/>
                    <a:pt x="1233" y="343"/>
                  </a:cubicBezTo>
                  <a:cubicBezTo>
                    <a:pt x="1236" y="402"/>
                    <a:pt x="1236" y="402"/>
                    <a:pt x="1236" y="402"/>
                  </a:cubicBezTo>
                  <a:cubicBezTo>
                    <a:pt x="1237" y="402"/>
                    <a:pt x="1237" y="402"/>
                    <a:pt x="1237" y="402"/>
                  </a:cubicBezTo>
                  <a:cubicBezTo>
                    <a:pt x="1231" y="428"/>
                    <a:pt x="1231" y="428"/>
                    <a:pt x="1231" y="428"/>
                  </a:cubicBezTo>
                  <a:cubicBezTo>
                    <a:pt x="1199" y="485"/>
                    <a:pt x="1199" y="485"/>
                    <a:pt x="1199" y="485"/>
                  </a:cubicBezTo>
                  <a:cubicBezTo>
                    <a:pt x="1199" y="485"/>
                    <a:pt x="1168" y="527"/>
                    <a:pt x="1163" y="527"/>
                  </a:cubicBezTo>
                  <a:cubicBezTo>
                    <a:pt x="1158" y="527"/>
                    <a:pt x="1132" y="532"/>
                    <a:pt x="1132" y="532"/>
                  </a:cubicBezTo>
                  <a:cubicBezTo>
                    <a:pt x="1121" y="579"/>
                    <a:pt x="1121" y="579"/>
                    <a:pt x="1121" y="579"/>
                  </a:cubicBezTo>
                  <a:cubicBezTo>
                    <a:pt x="1095" y="600"/>
                    <a:pt x="1095" y="600"/>
                    <a:pt x="1095" y="600"/>
                  </a:cubicBezTo>
                  <a:cubicBezTo>
                    <a:pt x="1069" y="574"/>
                    <a:pt x="1069" y="574"/>
                    <a:pt x="1069" y="574"/>
                  </a:cubicBezTo>
                  <a:cubicBezTo>
                    <a:pt x="1048" y="569"/>
                    <a:pt x="1048" y="569"/>
                    <a:pt x="1048" y="569"/>
                  </a:cubicBezTo>
                  <a:cubicBezTo>
                    <a:pt x="1027" y="600"/>
                    <a:pt x="1027" y="600"/>
                    <a:pt x="1027" y="600"/>
                  </a:cubicBezTo>
                  <a:cubicBezTo>
                    <a:pt x="1038" y="637"/>
                    <a:pt x="1038" y="637"/>
                    <a:pt x="1038" y="637"/>
                  </a:cubicBezTo>
                  <a:cubicBezTo>
                    <a:pt x="1017" y="694"/>
                    <a:pt x="1017" y="694"/>
                    <a:pt x="1017" y="694"/>
                  </a:cubicBezTo>
                  <a:cubicBezTo>
                    <a:pt x="965" y="741"/>
                    <a:pt x="965" y="741"/>
                    <a:pt x="965" y="741"/>
                  </a:cubicBezTo>
                  <a:cubicBezTo>
                    <a:pt x="965" y="845"/>
                    <a:pt x="965" y="845"/>
                    <a:pt x="965" y="845"/>
                  </a:cubicBezTo>
                  <a:cubicBezTo>
                    <a:pt x="986" y="877"/>
                    <a:pt x="986" y="877"/>
                    <a:pt x="986" y="877"/>
                  </a:cubicBezTo>
                  <a:cubicBezTo>
                    <a:pt x="970" y="929"/>
                    <a:pt x="970" y="929"/>
                    <a:pt x="970" y="929"/>
                  </a:cubicBezTo>
                  <a:cubicBezTo>
                    <a:pt x="1027" y="1007"/>
                    <a:pt x="1027" y="1007"/>
                    <a:pt x="1027" y="1007"/>
                  </a:cubicBezTo>
                  <a:cubicBezTo>
                    <a:pt x="1006" y="1059"/>
                    <a:pt x="1006" y="1059"/>
                    <a:pt x="1006" y="1059"/>
                  </a:cubicBezTo>
                  <a:cubicBezTo>
                    <a:pt x="1038" y="1106"/>
                    <a:pt x="1038" y="1106"/>
                    <a:pt x="1038" y="1106"/>
                  </a:cubicBezTo>
                  <a:cubicBezTo>
                    <a:pt x="1038" y="1190"/>
                    <a:pt x="1038" y="1190"/>
                    <a:pt x="1038" y="1190"/>
                  </a:cubicBezTo>
                  <a:cubicBezTo>
                    <a:pt x="1036" y="1190"/>
                    <a:pt x="1036" y="1190"/>
                    <a:pt x="1036" y="1190"/>
                  </a:cubicBezTo>
                  <a:cubicBezTo>
                    <a:pt x="1001" y="1195"/>
                    <a:pt x="1001" y="1195"/>
                    <a:pt x="1001" y="1195"/>
                  </a:cubicBezTo>
                  <a:cubicBezTo>
                    <a:pt x="988" y="1295"/>
                    <a:pt x="988" y="1295"/>
                    <a:pt x="988" y="1295"/>
                  </a:cubicBezTo>
                  <a:cubicBezTo>
                    <a:pt x="986" y="1315"/>
                    <a:pt x="986" y="1315"/>
                    <a:pt x="986" y="1315"/>
                  </a:cubicBezTo>
                  <a:cubicBezTo>
                    <a:pt x="986" y="1315"/>
                    <a:pt x="933" y="1336"/>
                    <a:pt x="928" y="1330"/>
                  </a:cubicBezTo>
                  <a:cubicBezTo>
                    <a:pt x="925" y="1327"/>
                    <a:pt x="909" y="1316"/>
                    <a:pt x="898" y="1307"/>
                  </a:cubicBezTo>
                  <a:cubicBezTo>
                    <a:pt x="892" y="1303"/>
                    <a:pt x="886" y="1299"/>
                    <a:pt x="886" y="1299"/>
                  </a:cubicBezTo>
                  <a:cubicBezTo>
                    <a:pt x="850" y="1299"/>
                    <a:pt x="850" y="1299"/>
                    <a:pt x="850" y="1299"/>
                  </a:cubicBezTo>
                  <a:cubicBezTo>
                    <a:pt x="839" y="1263"/>
                    <a:pt x="839" y="1263"/>
                    <a:pt x="839" y="1263"/>
                  </a:cubicBezTo>
                  <a:cubicBezTo>
                    <a:pt x="808" y="1242"/>
                    <a:pt x="808" y="1242"/>
                    <a:pt x="808" y="1242"/>
                  </a:cubicBezTo>
                  <a:cubicBezTo>
                    <a:pt x="766" y="1242"/>
                    <a:pt x="766" y="1242"/>
                    <a:pt x="766" y="1242"/>
                  </a:cubicBezTo>
                  <a:cubicBezTo>
                    <a:pt x="746" y="1257"/>
                    <a:pt x="746" y="1257"/>
                    <a:pt x="746" y="1257"/>
                  </a:cubicBezTo>
                  <a:cubicBezTo>
                    <a:pt x="688" y="1252"/>
                    <a:pt x="688" y="1252"/>
                    <a:pt x="688" y="1252"/>
                  </a:cubicBezTo>
                  <a:cubicBezTo>
                    <a:pt x="662" y="1236"/>
                    <a:pt x="662" y="1236"/>
                    <a:pt x="662" y="1236"/>
                  </a:cubicBezTo>
                  <a:cubicBezTo>
                    <a:pt x="636" y="1257"/>
                    <a:pt x="636" y="1257"/>
                    <a:pt x="636" y="1257"/>
                  </a:cubicBezTo>
                  <a:cubicBezTo>
                    <a:pt x="573" y="1273"/>
                    <a:pt x="573" y="1273"/>
                    <a:pt x="573" y="1273"/>
                  </a:cubicBezTo>
                  <a:cubicBezTo>
                    <a:pt x="563" y="1247"/>
                    <a:pt x="563" y="1247"/>
                    <a:pt x="563" y="1247"/>
                  </a:cubicBezTo>
                  <a:cubicBezTo>
                    <a:pt x="542" y="1236"/>
                    <a:pt x="542" y="1236"/>
                    <a:pt x="542" y="1236"/>
                  </a:cubicBezTo>
                  <a:cubicBezTo>
                    <a:pt x="515" y="1164"/>
                    <a:pt x="515" y="1164"/>
                    <a:pt x="515" y="1164"/>
                  </a:cubicBezTo>
                  <a:cubicBezTo>
                    <a:pt x="500" y="1127"/>
                    <a:pt x="500" y="1127"/>
                    <a:pt x="500" y="1127"/>
                  </a:cubicBezTo>
                  <a:cubicBezTo>
                    <a:pt x="542" y="1054"/>
                    <a:pt x="542" y="1054"/>
                    <a:pt x="542" y="1054"/>
                  </a:cubicBezTo>
                  <a:cubicBezTo>
                    <a:pt x="553" y="1012"/>
                    <a:pt x="553" y="1012"/>
                    <a:pt x="553" y="1012"/>
                  </a:cubicBezTo>
                  <a:cubicBezTo>
                    <a:pt x="558" y="991"/>
                    <a:pt x="558" y="991"/>
                    <a:pt x="558" y="991"/>
                  </a:cubicBezTo>
                  <a:cubicBezTo>
                    <a:pt x="532" y="965"/>
                    <a:pt x="532" y="965"/>
                    <a:pt x="532" y="965"/>
                  </a:cubicBezTo>
                  <a:cubicBezTo>
                    <a:pt x="511" y="965"/>
                    <a:pt x="511" y="965"/>
                    <a:pt x="511" y="965"/>
                  </a:cubicBezTo>
                  <a:cubicBezTo>
                    <a:pt x="474" y="944"/>
                    <a:pt x="474" y="944"/>
                    <a:pt x="474" y="944"/>
                  </a:cubicBezTo>
                  <a:cubicBezTo>
                    <a:pt x="469" y="918"/>
                    <a:pt x="469" y="918"/>
                    <a:pt x="469" y="918"/>
                  </a:cubicBezTo>
                  <a:cubicBezTo>
                    <a:pt x="469" y="918"/>
                    <a:pt x="521" y="840"/>
                    <a:pt x="527" y="835"/>
                  </a:cubicBezTo>
                  <a:cubicBezTo>
                    <a:pt x="532" y="830"/>
                    <a:pt x="589" y="762"/>
                    <a:pt x="589" y="762"/>
                  </a:cubicBezTo>
                  <a:cubicBezTo>
                    <a:pt x="620" y="631"/>
                    <a:pt x="620" y="631"/>
                    <a:pt x="620" y="631"/>
                  </a:cubicBezTo>
                  <a:cubicBezTo>
                    <a:pt x="568" y="579"/>
                    <a:pt x="568" y="579"/>
                    <a:pt x="568" y="579"/>
                  </a:cubicBezTo>
                  <a:cubicBezTo>
                    <a:pt x="537" y="579"/>
                    <a:pt x="537" y="579"/>
                    <a:pt x="537" y="579"/>
                  </a:cubicBezTo>
                  <a:cubicBezTo>
                    <a:pt x="511" y="569"/>
                    <a:pt x="511" y="569"/>
                    <a:pt x="511" y="569"/>
                  </a:cubicBezTo>
                  <a:cubicBezTo>
                    <a:pt x="459" y="579"/>
                    <a:pt x="459" y="579"/>
                    <a:pt x="459" y="579"/>
                  </a:cubicBezTo>
                  <a:cubicBezTo>
                    <a:pt x="391" y="527"/>
                    <a:pt x="391" y="527"/>
                    <a:pt x="391" y="527"/>
                  </a:cubicBezTo>
                  <a:cubicBezTo>
                    <a:pt x="287" y="538"/>
                    <a:pt x="287" y="538"/>
                    <a:pt x="287" y="538"/>
                  </a:cubicBezTo>
                  <a:cubicBezTo>
                    <a:pt x="234" y="506"/>
                    <a:pt x="234" y="506"/>
                    <a:pt x="234" y="506"/>
                  </a:cubicBezTo>
                  <a:cubicBezTo>
                    <a:pt x="229" y="475"/>
                    <a:pt x="229" y="475"/>
                    <a:pt x="229" y="475"/>
                  </a:cubicBezTo>
                  <a:cubicBezTo>
                    <a:pt x="198" y="454"/>
                    <a:pt x="198" y="454"/>
                    <a:pt x="198" y="454"/>
                  </a:cubicBezTo>
                  <a:cubicBezTo>
                    <a:pt x="172" y="402"/>
                    <a:pt x="172" y="402"/>
                    <a:pt x="172" y="402"/>
                  </a:cubicBezTo>
                  <a:cubicBezTo>
                    <a:pt x="135" y="407"/>
                    <a:pt x="135" y="407"/>
                    <a:pt x="135" y="407"/>
                  </a:cubicBezTo>
                  <a:cubicBezTo>
                    <a:pt x="78" y="386"/>
                    <a:pt x="78" y="386"/>
                    <a:pt x="78" y="386"/>
                  </a:cubicBezTo>
                  <a:cubicBezTo>
                    <a:pt x="5" y="402"/>
                    <a:pt x="5" y="402"/>
                    <a:pt x="5" y="402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" y="371"/>
                    <a:pt x="3" y="371"/>
                    <a:pt x="3" y="371"/>
                  </a:cubicBezTo>
                  <a:cubicBezTo>
                    <a:pt x="26" y="336"/>
                    <a:pt x="26" y="336"/>
                    <a:pt x="26" y="336"/>
                  </a:cubicBezTo>
                  <a:cubicBezTo>
                    <a:pt x="31" y="329"/>
                    <a:pt x="31" y="329"/>
                    <a:pt x="31" y="329"/>
                  </a:cubicBezTo>
                  <a:cubicBezTo>
                    <a:pt x="34" y="287"/>
                    <a:pt x="34" y="287"/>
                    <a:pt x="34" y="287"/>
                  </a:cubicBezTo>
                  <a:cubicBezTo>
                    <a:pt x="35" y="287"/>
                    <a:pt x="36" y="287"/>
                    <a:pt x="36" y="287"/>
                  </a:cubicBezTo>
                  <a:cubicBezTo>
                    <a:pt x="40" y="287"/>
                    <a:pt x="55" y="279"/>
                    <a:pt x="75" y="269"/>
                  </a:cubicBezTo>
                  <a:cubicBezTo>
                    <a:pt x="76" y="268"/>
                    <a:pt x="77" y="268"/>
                    <a:pt x="78" y="267"/>
                  </a:cubicBezTo>
                  <a:cubicBezTo>
                    <a:pt x="79" y="267"/>
                    <a:pt x="79" y="267"/>
                    <a:pt x="79" y="267"/>
                  </a:cubicBezTo>
                  <a:cubicBezTo>
                    <a:pt x="80" y="266"/>
                    <a:pt x="81" y="266"/>
                    <a:pt x="82" y="265"/>
                  </a:cubicBezTo>
                  <a:cubicBezTo>
                    <a:pt x="83" y="265"/>
                    <a:pt x="83" y="264"/>
                    <a:pt x="84" y="264"/>
                  </a:cubicBezTo>
                  <a:cubicBezTo>
                    <a:pt x="87" y="262"/>
                    <a:pt x="90" y="261"/>
                    <a:pt x="93" y="259"/>
                  </a:cubicBezTo>
                  <a:cubicBezTo>
                    <a:pt x="93" y="259"/>
                    <a:pt x="94" y="259"/>
                    <a:pt x="94" y="258"/>
                  </a:cubicBezTo>
                  <a:cubicBezTo>
                    <a:pt x="96" y="258"/>
                    <a:pt x="97" y="257"/>
                    <a:pt x="99" y="256"/>
                  </a:cubicBezTo>
                  <a:cubicBezTo>
                    <a:pt x="101" y="255"/>
                    <a:pt x="103" y="254"/>
                    <a:pt x="105" y="252"/>
                  </a:cubicBezTo>
                  <a:cubicBezTo>
                    <a:pt x="105" y="252"/>
                    <a:pt x="106" y="252"/>
                    <a:pt x="106" y="252"/>
                  </a:cubicBezTo>
                  <a:cubicBezTo>
                    <a:pt x="108" y="250"/>
                    <a:pt x="111" y="249"/>
                    <a:pt x="113" y="248"/>
                  </a:cubicBezTo>
                  <a:cubicBezTo>
                    <a:pt x="114" y="247"/>
                    <a:pt x="114" y="247"/>
                    <a:pt x="115" y="247"/>
                  </a:cubicBezTo>
                  <a:cubicBezTo>
                    <a:pt x="116" y="246"/>
                    <a:pt x="117" y="246"/>
                    <a:pt x="118" y="245"/>
                  </a:cubicBezTo>
                  <a:cubicBezTo>
                    <a:pt x="121" y="244"/>
                    <a:pt x="123" y="242"/>
                    <a:pt x="126" y="241"/>
                  </a:cubicBezTo>
                  <a:cubicBezTo>
                    <a:pt x="128" y="239"/>
                    <a:pt x="131" y="238"/>
                    <a:pt x="133" y="236"/>
                  </a:cubicBezTo>
                  <a:cubicBezTo>
                    <a:pt x="155" y="224"/>
                    <a:pt x="172" y="214"/>
                    <a:pt x="172" y="214"/>
                  </a:cubicBezTo>
                  <a:cubicBezTo>
                    <a:pt x="214" y="214"/>
                    <a:pt x="214" y="214"/>
                    <a:pt x="214" y="214"/>
                  </a:cubicBezTo>
                  <a:cubicBezTo>
                    <a:pt x="281" y="172"/>
                    <a:pt x="281" y="172"/>
                    <a:pt x="281" y="172"/>
                  </a:cubicBezTo>
                  <a:cubicBezTo>
                    <a:pt x="313" y="172"/>
                    <a:pt x="313" y="172"/>
                    <a:pt x="313" y="172"/>
                  </a:cubicBezTo>
                  <a:cubicBezTo>
                    <a:pt x="401" y="204"/>
                    <a:pt x="401" y="204"/>
                    <a:pt x="401" y="204"/>
                  </a:cubicBezTo>
                  <a:cubicBezTo>
                    <a:pt x="443" y="172"/>
                    <a:pt x="443" y="172"/>
                    <a:pt x="443" y="172"/>
                  </a:cubicBezTo>
                  <a:cubicBezTo>
                    <a:pt x="490" y="178"/>
                    <a:pt x="490" y="178"/>
                    <a:pt x="490" y="178"/>
                  </a:cubicBezTo>
                  <a:cubicBezTo>
                    <a:pt x="511" y="204"/>
                    <a:pt x="511" y="204"/>
                    <a:pt x="511" y="204"/>
                  </a:cubicBezTo>
                  <a:cubicBezTo>
                    <a:pt x="521" y="245"/>
                    <a:pt x="521" y="245"/>
                    <a:pt x="521" y="245"/>
                  </a:cubicBezTo>
                  <a:cubicBezTo>
                    <a:pt x="568" y="240"/>
                    <a:pt x="568" y="240"/>
                    <a:pt x="568" y="240"/>
                  </a:cubicBezTo>
                  <a:cubicBezTo>
                    <a:pt x="600" y="256"/>
                    <a:pt x="600" y="256"/>
                    <a:pt x="600" y="256"/>
                  </a:cubicBezTo>
                  <a:cubicBezTo>
                    <a:pt x="652" y="245"/>
                    <a:pt x="652" y="245"/>
                    <a:pt x="652" y="245"/>
                  </a:cubicBezTo>
                  <a:cubicBezTo>
                    <a:pt x="652" y="245"/>
                    <a:pt x="735" y="282"/>
                    <a:pt x="740" y="282"/>
                  </a:cubicBezTo>
                  <a:cubicBezTo>
                    <a:pt x="746" y="282"/>
                    <a:pt x="819" y="115"/>
                    <a:pt x="819" y="115"/>
                  </a:cubicBezTo>
                  <a:cubicBezTo>
                    <a:pt x="811" y="83"/>
                    <a:pt x="811" y="83"/>
                    <a:pt x="811" y="83"/>
                  </a:cubicBezTo>
                  <a:cubicBezTo>
                    <a:pt x="813" y="84"/>
                    <a:pt x="813" y="84"/>
                    <a:pt x="813" y="84"/>
                  </a:cubicBezTo>
                  <a:cubicBezTo>
                    <a:pt x="819" y="47"/>
                    <a:pt x="819" y="47"/>
                    <a:pt x="819" y="47"/>
                  </a:cubicBezTo>
                  <a:cubicBezTo>
                    <a:pt x="839" y="0"/>
                    <a:pt x="839" y="0"/>
                    <a:pt x="839" y="0"/>
                  </a:cubicBezTo>
                  <a:cubicBezTo>
                    <a:pt x="881" y="37"/>
                    <a:pt x="881" y="37"/>
                    <a:pt x="881" y="37"/>
                  </a:cubicBezTo>
                  <a:cubicBezTo>
                    <a:pt x="923" y="63"/>
                    <a:pt x="923" y="63"/>
                    <a:pt x="923" y="63"/>
                  </a:cubicBezTo>
                  <a:cubicBezTo>
                    <a:pt x="944" y="94"/>
                    <a:pt x="944" y="94"/>
                    <a:pt x="944" y="94"/>
                  </a:cubicBezTo>
                  <a:cubicBezTo>
                    <a:pt x="939" y="120"/>
                    <a:pt x="939" y="120"/>
                    <a:pt x="939" y="120"/>
                  </a:cubicBezTo>
                  <a:cubicBezTo>
                    <a:pt x="944" y="183"/>
                    <a:pt x="944" y="183"/>
                    <a:pt x="944" y="183"/>
                  </a:cubicBezTo>
                  <a:cubicBezTo>
                    <a:pt x="970" y="193"/>
                    <a:pt x="970" y="193"/>
                    <a:pt x="970" y="193"/>
                  </a:cubicBezTo>
                  <a:cubicBezTo>
                    <a:pt x="991" y="183"/>
                    <a:pt x="991" y="183"/>
                    <a:pt x="991" y="183"/>
                  </a:cubicBezTo>
                  <a:cubicBezTo>
                    <a:pt x="1017" y="214"/>
                    <a:pt x="1017" y="214"/>
                    <a:pt x="1017" y="214"/>
                  </a:cubicBezTo>
                  <a:cubicBezTo>
                    <a:pt x="1053" y="225"/>
                    <a:pt x="1053" y="225"/>
                    <a:pt x="1053" y="225"/>
                  </a:cubicBezTo>
                  <a:cubicBezTo>
                    <a:pt x="1189" y="157"/>
                    <a:pt x="1189" y="157"/>
                    <a:pt x="1189" y="157"/>
                  </a:cubicBezTo>
                  <a:cubicBezTo>
                    <a:pt x="1190" y="154"/>
                    <a:pt x="1190" y="154"/>
                    <a:pt x="1190" y="154"/>
                  </a:cubicBezTo>
                  <a:cubicBezTo>
                    <a:pt x="1210" y="172"/>
                    <a:pt x="1210" y="172"/>
                    <a:pt x="1210" y="172"/>
                  </a:cubicBezTo>
                  <a:cubicBezTo>
                    <a:pt x="1199" y="209"/>
                    <a:pt x="1199" y="209"/>
                    <a:pt x="1199" y="209"/>
                  </a:cubicBezTo>
                  <a:cubicBezTo>
                    <a:pt x="1194" y="240"/>
                    <a:pt x="1194" y="240"/>
                    <a:pt x="1194" y="240"/>
                  </a:cubicBezTo>
                  <a:cubicBezTo>
                    <a:pt x="1231" y="225"/>
                    <a:pt x="1231" y="225"/>
                    <a:pt x="1231" y="225"/>
                  </a:cubicBezTo>
                  <a:cubicBezTo>
                    <a:pt x="1241" y="199"/>
                    <a:pt x="1241" y="199"/>
                    <a:pt x="1241" y="199"/>
                  </a:cubicBezTo>
                  <a:cubicBezTo>
                    <a:pt x="1257" y="209"/>
                    <a:pt x="1257" y="209"/>
                    <a:pt x="1257" y="209"/>
                  </a:cubicBezTo>
                  <a:lnTo>
                    <a:pt x="1257" y="272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8" name="กาฬสินธุ์">
              <a:extLst>
                <a:ext uri="{FF2B5EF4-FFF2-40B4-BE49-F238E27FC236}">
                  <a16:creationId xmlns:a16="http://schemas.microsoft.com/office/drawing/2014/main" id="{D86567FF-0200-48ED-A232-240AAD0D0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7740" y="1844358"/>
              <a:ext cx="413321" cy="343824"/>
            </a:xfrm>
            <a:custGeom>
              <a:avLst/>
              <a:gdLst>
                <a:gd name="T0" fmla="*/ 225 w 226"/>
                <a:gd name="T1" fmla="*/ 138 h 188"/>
                <a:gd name="T2" fmla="*/ 187 w 226"/>
                <a:gd name="T3" fmla="*/ 145 h 188"/>
                <a:gd name="T4" fmla="*/ 180 w 226"/>
                <a:gd name="T5" fmla="*/ 134 h 188"/>
                <a:gd name="T6" fmla="*/ 154 w 226"/>
                <a:gd name="T7" fmla="*/ 130 h 188"/>
                <a:gd name="T8" fmla="*/ 118 w 226"/>
                <a:gd name="T9" fmla="*/ 146 h 188"/>
                <a:gd name="T10" fmla="*/ 128 w 226"/>
                <a:gd name="T11" fmla="*/ 164 h 188"/>
                <a:gd name="T12" fmla="*/ 112 w 226"/>
                <a:gd name="T13" fmla="*/ 180 h 188"/>
                <a:gd name="T14" fmla="*/ 106 w 226"/>
                <a:gd name="T15" fmla="*/ 188 h 188"/>
                <a:gd name="T16" fmla="*/ 92 w 226"/>
                <a:gd name="T17" fmla="*/ 185 h 188"/>
                <a:gd name="T18" fmla="*/ 79 w 226"/>
                <a:gd name="T19" fmla="*/ 185 h 188"/>
                <a:gd name="T20" fmla="*/ 59 w 226"/>
                <a:gd name="T21" fmla="*/ 174 h 188"/>
                <a:gd name="T22" fmla="*/ 50 w 226"/>
                <a:gd name="T23" fmla="*/ 162 h 188"/>
                <a:gd name="T24" fmla="*/ 40 w 226"/>
                <a:gd name="T25" fmla="*/ 151 h 188"/>
                <a:gd name="T26" fmla="*/ 26 w 226"/>
                <a:gd name="T27" fmla="*/ 147 h 188"/>
                <a:gd name="T28" fmla="*/ 14 w 226"/>
                <a:gd name="T29" fmla="*/ 151 h 188"/>
                <a:gd name="T30" fmla="*/ 17 w 226"/>
                <a:gd name="T31" fmla="*/ 135 h 188"/>
                <a:gd name="T32" fmla="*/ 15 w 226"/>
                <a:gd name="T33" fmla="*/ 117 h 188"/>
                <a:gd name="T34" fmla="*/ 17 w 226"/>
                <a:gd name="T35" fmla="*/ 96 h 188"/>
                <a:gd name="T36" fmla="*/ 10 w 226"/>
                <a:gd name="T37" fmla="*/ 93 h 188"/>
                <a:gd name="T38" fmla="*/ 9 w 226"/>
                <a:gd name="T39" fmla="*/ 71 h 188"/>
                <a:gd name="T40" fmla="*/ 15 w 226"/>
                <a:gd name="T41" fmla="*/ 50 h 188"/>
                <a:gd name="T42" fmla="*/ 9 w 226"/>
                <a:gd name="T43" fmla="*/ 54 h 188"/>
                <a:gd name="T44" fmla="*/ 2 w 226"/>
                <a:gd name="T45" fmla="*/ 50 h 188"/>
                <a:gd name="T46" fmla="*/ 0 w 226"/>
                <a:gd name="T47" fmla="*/ 38 h 188"/>
                <a:gd name="T48" fmla="*/ 8 w 226"/>
                <a:gd name="T49" fmla="*/ 28 h 188"/>
                <a:gd name="T50" fmla="*/ 21 w 226"/>
                <a:gd name="T51" fmla="*/ 30 h 188"/>
                <a:gd name="T52" fmla="*/ 29 w 226"/>
                <a:gd name="T53" fmla="*/ 29 h 188"/>
                <a:gd name="T54" fmla="*/ 35 w 226"/>
                <a:gd name="T55" fmla="*/ 34 h 188"/>
                <a:gd name="T56" fmla="*/ 56 w 226"/>
                <a:gd name="T57" fmla="*/ 40 h 188"/>
                <a:gd name="T58" fmla="*/ 64 w 226"/>
                <a:gd name="T59" fmla="*/ 60 h 188"/>
                <a:gd name="T60" fmla="*/ 79 w 226"/>
                <a:gd name="T61" fmla="*/ 35 h 188"/>
                <a:gd name="T62" fmla="*/ 81 w 226"/>
                <a:gd name="T63" fmla="*/ 11 h 188"/>
                <a:gd name="T64" fmla="*/ 102 w 226"/>
                <a:gd name="T65" fmla="*/ 1 h 188"/>
                <a:gd name="T66" fmla="*/ 109 w 226"/>
                <a:gd name="T67" fmla="*/ 14 h 188"/>
                <a:gd name="T68" fmla="*/ 120 w 226"/>
                <a:gd name="T69" fmla="*/ 13 h 188"/>
                <a:gd name="T70" fmla="*/ 124 w 226"/>
                <a:gd name="T71" fmla="*/ 24 h 188"/>
                <a:gd name="T72" fmla="*/ 135 w 226"/>
                <a:gd name="T73" fmla="*/ 30 h 188"/>
                <a:gd name="T74" fmla="*/ 145 w 226"/>
                <a:gd name="T75" fmla="*/ 47 h 188"/>
                <a:gd name="T76" fmla="*/ 169 w 226"/>
                <a:gd name="T77" fmla="*/ 65 h 188"/>
                <a:gd name="T78" fmla="*/ 181 w 226"/>
                <a:gd name="T79" fmla="*/ 50 h 188"/>
                <a:gd name="T80" fmla="*/ 194 w 226"/>
                <a:gd name="T81" fmla="*/ 57 h 188"/>
                <a:gd name="T82" fmla="*/ 205 w 226"/>
                <a:gd name="T83" fmla="*/ 69 h 188"/>
                <a:gd name="T84" fmla="*/ 213 w 226"/>
                <a:gd name="T85" fmla="*/ 90 h 188"/>
                <a:gd name="T86" fmla="*/ 224 w 226"/>
                <a:gd name="T87" fmla="*/ 117 h 188"/>
                <a:gd name="T88" fmla="*/ 226 w 226"/>
                <a:gd name="T89" fmla="*/ 136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6" h="188">
                  <a:moveTo>
                    <a:pt x="226" y="136"/>
                  </a:moveTo>
                  <a:lnTo>
                    <a:pt x="225" y="138"/>
                  </a:lnTo>
                  <a:lnTo>
                    <a:pt x="210" y="135"/>
                  </a:lnTo>
                  <a:lnTo>
                    <a:pt x="187" y="145"/>
                  </a:lnTo>
                  <a:lnTo>
                    <a:pt x="184" y="135"/>
                  </a:lnTo>
                  <a:lnTo>
                    <a:pt x="180" y="134"/>
                  </a:lnTo>
                  <a:lnTo>
                    <a:pt x="163" y="138"/>
                  </a:lnTo>
                  <a:lnTo>
                    <a:pt x="154" y="130"/>
                  </a:lnTo>
                  <a:lnTo>
                    <a:pt x="142" y="128"/>
                  </a:lnTo>
                  <a:lnTo>
                    <a:pt x="118" y="146"/>
                  </a:lnTo>
                  <a:lnTo>
                    <a:pt x="121" y="153"/>
                  </a:lnTo>
                  <a:lnTo>
                    <a:pt x="128" y="164"/>
                  </a:lnTo>
                  <a:lnTo>
                    <a:pt x="126" y="180"/>
                  </a:lnTo>
                  <a:lnTo>
                    <a:pt x="112" y="180"/>
                  </a:lnTo>
                  <a:lnTo>
                    <a:pt x="109" y="184"/>
                  </a:lnTo>
                  <a:lnTo>
                    <a:pt x="106" y="188"/>
                  </a:lnTo>
                  <a:lnTo>
                    <a:pt x="100" y="183"/>
                  </a:lnTo>
                  <a:lnTo>
                    <a:pt x="92" y="185"/>
                  </a:lnTo>
                  <a:lnTo>
                    <a:pt x="86" y="181"/>
                  </a:lnTo>
                  <a:lnTo>
                    <a:pt x="79" y="185"/>
                  </a:lnTo>
                  <a:lnTo>
                    <a:pt x="71" y="183"/>
                  </a:lnTo>
                  <a:lnTo>
                    <a:pt x="59" y="174"/>
                  </a:lnTo>
                  <a:lnTo>
                    <a:pt x="61" y="167"/>
                  </a:lnTo>
                  <a:lnTo>
                    <a:pt x="50" y="162"/>
                  </a:lnTo>
                  <a:lnTo>
                    <a:pt x="50" y="153"/>
                  </a:lnTo>
                  <a:lnTo>
                    <a:pt x="40" y="151"/>
                  </a:lnTo>
                  <a:lnTo>
                    <a:pt x="37" y="143"/>
                  </a:lnTo>
                  <a:lnTo>
                    <a:pt x="26" y="147"/>
                  </a:lnTo>
                  <a:lnTo>
                    <a:pt x="20" y="151"/>
                  </a:lnTo>
                  <a:lnTo>
                    <a:pt x="14" y="151"/>
                  </a:lnTo>
                  <a:lnTo>
                    <a:pt x="14" y="143"/>
                  </a:lnTo>
                  <a:lnTo>
                    <a:pt x="17" y="135"/>
                  </a:lnTo>
                  <a:lnTo>
                    <a:pt x="14" y="128"/>
                  </a:lnTo>
                  <a:lnTo>
                    <a:pt x="15" y="117"/>
                  </a:lnTo>
                  <a:lnTo>
                    <a:pt x="14" y="107"/>
                  </a:lnTo>
                  <a:lnTo>
                    <a:pt x="17" y="96"/>
                  </a:lnTo>
                  <a:lnTo>
                    <a:pt x="11" y="93"/>
                  </a:lnTo>
                  <a:lnTo>
                    <a:pt x="10" y="93"/>
                  </a:lnTo>
                  <a:lnTo>
                    <a:pt x="10" y="80"/>
                  </a:lnTo>
                  <a:lnTo>
                    <a:pt x="9" y="71"/>
                  </a:lnTo>
                  <a:lnTo>
                    <a:pt x="15" y="64"/>
                  </a:lnTo>
                  <a:lnTo>
                    <a:pt x="15" y="50"/>
                  </a:lnTo>
                  <a:lnTo>
                    <a:pt x="12" y="48"/>
                  </a:lnTo>
                  <a:lnTo>
                    <a:pt x="9" y="54"/>
                  </a:lnTo>
                  <a:lnTo>
                    <a:pt x="1" y="57"/>
                  </a:lnTo>
                  <a:lnTo>
                    <a:pt x="2" y="50"/>
                  </a:lnTo>
                  <a:lnTo>
                    <a:pt x="5" y="42"/>
                  </a:lnTo>
                  <a:lnTo>
                    <a:pt x="0" y="38"/>
                  </a:lnTo>
                  <a:lnTo>
                    <a:pt x="2" y="30"/>
                  </a:lnTo>
                  <a:lnTo>
                    <a:pt x="8" y="28"/>
                  </a:lnTo>
                  <a:lnTo>
                    <a:pt x="15" y="30"/>
                  </a:lnTo>
                  <a:lnTo>
                    <a:pt x="21" y="30"/>
                  </a:lnTo>
                  <a:lnTo>
                    <a:pt x="24" y="28"/>
                  </a:lnTo>
                  <a:lnTo>
                    <a:pt x="29" y="29"/>
                  </a:lnTo>
                  <a:lnTo>
                    <a:pt x="34" y="34"/>
                  </a:lnTo>
                  <a:lnTo>
                    <a:pt x="35" y="34"/>
                  </a:lnTo>
                  <a:lnTo>
                    <a:pt x="48" y="39"/>
                  </a:lnTo>
                  <a:lnTo>
                    <a:pt x="56" y="40"/>
                  </a:lnTo>
                  <a:lnTo>
                    <a:pt x="61" y="45"/>
                  </a:lnTo>
                  <a:lnTo>
                    <a:pt x="64" y="60"/>
                  </a:lnTo>
                  <a:lnTo>
                    <a:pt x="71" y="51"/>
                  </a:lnTo>
                  <a:lnTo>
                    <a:pt x="79" y="35"/>
                  </a:lnTo>
                  <a:lnTo>
                    <a:pt x="83" y="18"/>
                  </a:lnTo>
                  <a:lnTo>
                    <a:pt x="81" y="11"/>
                  </a:lnTo>
                  <a:lnTo>
                    <a:pt x="89" y="0"/>
                  </a:lnTo>
                  <a:lnTo>
                    <a:pt x="102" y="1"/>
                  </a:lnTo>
                  <a:lnTo>
                    <a:pt x="106" y="9"/>
                  </a:lnTo>
                  <a:lnTo>
                    <a:pt x="109" y="14"/>
                  </a:lnTo>
                  <a:lnTo>
                    <a:pt x="110" y="15"/>
                  </a:lnTo>
                  <a:lnTo>
                    <a:pt x="120" y="13"/>
                  </a:lnTo>
                  <a:lnTo>
                    <a:pt x="123" y="18"/>
                  </a:lnTo>
                  <a:lnTo>
                    <a:pt x="124" y="24"/>
                  </a:lnTo>
                  <a:lnTo>
                    <a:pt x="128" y="24"/>
                  </a:lnTo>
                  <a:lnTo>
                    <a:pt x="135" y="30"/>
                  </a:lnTo>
                  <a:lnTo>
                    <a:pt x="136" y="46"/>
                  </a:lnTo>
                  <a:lnTo>
                    <a:pt x="145" y="47"/>
                  </a:lnTo>
                  <a:lnTo>
                    <a:pt x="147" y="53"/>
                  </a:lnTo>
                  <a:lnTo>
                    <a:pt x="169" y="65"/>
                  </a:lnTo>
                  <a:lnTo>
                    <a:pt x="169" y="57"/>
                  </a:lnTo>
                  <a:lnTo>
                    <a:pt x="181" y="50"/>
                  </a:lnTo>
                  <a:lnTo>
                    <a:pt x="188" y="50"/>
                  </a:lnTo>
                  <a:lnTo>
                    <a:pt x="194" y="57"/>
                  </a:lnTo>
                  <a:lnTo>
                    <a:pt x="194" y="61"/>
                  </a:lnTo>
                  <a:lnTo>
                    <a:pt x="205" y="69"/>
                  </a:lnTo>
                  <a:lnTo>
                    <a:pt x="205" y="77"/>
                  </a:lnTo>
                  <a:lnTo>
                    <a:pt x="213" y="90"/>
                  </a:lnTo>
                  <a:lnTo>
                    <a:pt x="213" y="100"/>
                  </a:lnTo>
                  <a:lnTo>
                    <a:pt x="224" y="117"/>
                  </a:lnTo>
                  <a:lnTo>
                    <a:pt x="224" y="130"/>
                  </a:lnTo>
                  <a:lnTo>
                    <a:pt x="226" y="136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DBF7AFCB-728F-4F30-93BF-4113A10D422B}"/>
              </a:ext>
            </a:extLst>
          </p:cNvPr>
          <p:cNvSpPr txBox="1"/>
          <p:nvPr/>
        </p:nvSpPr>
        <p:spPr>
          <a:xfrm>
            <a:off x="6393864" y="1040397"/>
            <a:ext cx="54126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3600" dirty="0">
                <a:solidFill>
                  <a:schemeClr val="tx2"/>
                </a:solidFill>
                <a:latin typeface="+mj-lt"/>
                <a:cs typeface="Kanit Bold" panose="00000800000000000000" pitchFamily="2" charset="-34"/>
              </a:rPr>
              <a:t>แผนที่จังหวัดอุดรธานี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AC9E5A5-6DD1-4725-B058-FE8563BB6F84}"/>
              </a:ext>
            </a:extLst>
          </p:cNvPr>
          <p:cNvSpPr/>
          <p:nvPr/>
        </p:nvSpPr>
        <p:spPr>
          <a:xfrm>
            <a:off x="6596040" y="2379105"/>
            <a:ext cx="4464858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sz="1200">
                <a:solidFill>
                  <a:schemeClr val="tx2"/>
                </a:solidFill>
                <a:cs typeface="Kanit Light" panose="00000400000000000000" pitchFamily="2" charset="-34"/>
              </a:rPr>
              <a:t>อุดรธานีเศรษฐกิยสนธิกำลังยุคใหม่จัดการ ประวัติศาสตร์เอสเอ็มอีจริยธรรมพลเมืองประชารัฐการท่องเที่ยวอาเซียน มุ่งมั่นบริหารพันธกิจประชากรอุดรธานีเศรษฐกิย กระแสนวัตกรรมประชารัฐสตาร์ทอัพพลเมืองอาเซียนพัฒนา</a:t>
            </a:r>
            <a:endParaRPr lang="en-US" sz="1200" dirty="0">
              <a:cs typeface="Kanit Light" panose="00000400000000000000" pitchFamily="2" charset="-34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3DBB8D3-B766-4D6F-AB8C-8056F2BF758D}"/>
              </a:ext>
            </a:extLst>
          </p:cNvPr>
          <p:cNvSpPr txBox="1"/>
          <p:nvPr/>
        </p:nvSpPr>
        <p:spPr>
          <a:xfrm>
            <a:off x="6597613" y="2061859"/>
            <a:ext cx="435589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th-TH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พันธกิจผสมผสานเศรษฐกิยอุดรธานียุคใหม่</a:t>
            </a:r>
            <a:endParaRPr lang="en-US" dirty="0">
              <a:solidFill>
                <a:schemeClr val="tx2"/>
              </a:solidFill>
              <a:latin typeface="Kanit Bold" panose="00000800000000000000" pitchFamily="2" charset="-34"/>
              <a:cs typeface="Kanit Bold" panose="00000800000000000000" pitchFamily="2" charset="-34"/>
            </a:endParaRPr>
          </a:p>
        </p:txBody>
      </p:sp>
      <p:sp>
        <p:nvSpPr>
          <p:cNvPr id="100" name="Freeform 116">
            <a:extLst>
              <a:ext uri="{FF2B5EF4-FFF2-40B4-BE49-F238E27FC236}">
                <a16:creationId xmlns:a16="http://schemas.microsoft.com/office/drawing/2014/main" id="{889EDC5E-FC95-4DA5-8767-3D9FE935D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238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884 w 289908"/>
              <a:gd name="connsiteY5" fmla="*/ 444564 h 737509"/>
              <a:gd name="connsiteX6" fmla="*/ 23888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844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6 w 289908"/>
              <a:gd name="connsiteY14" fmla="*/ 478208 h 737509"/>
              <a:gd name="connsiteX15" fmla="*/ 140316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2326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8 w 289908"/>
              <a:gd name="connsiteY26" fmla="*/ 0 h 737509"/>
              <a:gd name="connsiteX27" fmla="*/ 221067 w 289908"/>
              <a:gd name="connsiteY27" fmla="*/ 75582 h 737509"/>
              <a:gd name="connsiteX28" fmla="*/ 145308 w 289908"/>
              <a:gd name="connsiteY28" fmla="*/ 151164 h 737509"/>
              <a:gd name="connsiteX29" fmla="*/ 69549 w 289908"/>
              <a:gd name="connsiteY29" fmla="*/ 75582 h 737509"/>
              <a:gd name="connsiteX30" fmla="*/ 145308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222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683" y="453265"/>
                  <a:pt x="238884" y="449785"/>
                  <a:pt x="238884" y="444564"/>
                </a:cubicBezTo>
                <a:cubicBezTo>
                  <a:pt x="238884" y="444564"/>
                  <a:pt x="238884" y="444564"/>
                  <a:pt x="238884" y="262425"/>
                </a:cubicBezTo>
                <a:cubicBezTo>
                  <a:pt x="238884" y="259525"/>
                  <a:pt x="23656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4" y="738075"/>
                  <a:pt x="18844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6" y="475307"/>
                  <a:pt x="140316" y="478208"/>
                </a:cubicBezTo>
                <a:cubicBezTo>
                  <a:pt x="140316" y="478208"/>
                  <a:pt x="140316" y="478208"/>
                  <a:pt x="140316" y="698631"/>
                </a:cubicBezTo>
                <a:cubicBezTo>
                  <a:pt x="140316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880" y="257204"/>
                  <a:pt x="57402" y="257204"/>
                </a:cubicBezTo>
                <a:cubicBezTo>
                  <a:pt x="54502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2326" y="450945"/>
                </a:cubicBezTo>
                <a:cubicBezTo>
                  <a:pt x="16814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268" y="169615"/>
                  <a:pt x="85233" y="169615"/>
                </a:cubicBezTo>
                <a:close/>
                <a:moveTo>
                  <a:pt x="145308" y="0"/>
                </a:moveTo>
                <a:cubicBezTo>
                  <a:pt x="187149" y="0"/>
                  <a:pt x="221067" y="33839"/>
                  <a:pt x="221067" y="75582"/>
                </a:cubicBezTo>
                <a:cubicBezTo>
                  <a:pt x="221067" y="117325"/>
                  <a:pt x="187149" y="151164"/>
                  <a:pt x="145308" y="151164"/>
                </a:cubicBezTo>
                <a:cubicBezTo>
                  <a:pt x="103467" y="151164"/>
                  <a:pt x="69549" y="117325"/>
                  <a:pt x="69549" y="75582"/>
                </a:cubicBezTo>
                <a:cubicBezTo>
                  <a:pt x="69549" y="33839"/>
                  <a:pt x="103467" y="0"/>
                  <a:pt x="14530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1" name="Freeform 115">
            <a:extLst>
              <a:ext uri="{FF2B5EF4-FFF2-40B4-BE49-F238E27FC236}">
                <a16:creationId xmlns:a16="http://schemas.microsoft.com/office/drawing/2014/main" id="{67D939F1-696C-4115-A493-E37742519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344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884 w 289908"/>
              <a:gd name="connsiteY5" fmla="*/ 444564 h 737509"/>
              <a:gd name="connsiteX6" fmla="*/ 23888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844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6 w 289908"/>
              <a:gd name="connsiteY14" fmla="*/ 478208 h 737509"/>
              <a:gd name="connsiteX15" fmla="*/ 140316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2326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9 w 289908"/>
              <a:gd name="connsiteY26" fmla="*/ 0 h 737509"/>
              <a:gd name="connsiteX27" fmla="*/ 221068 w 289908"/>
              <a:gd name="connsiteY27" fmla="*/ 75582 h 737509"/>
              <a:gd name="connsiteX28" fmla="*/ 145309 w 289908"/>
              <a:gd name="connsiteY28" fmla="*/ 151164 h 737509"/>
              <a:gd name="connsiteX29" fmla="*/ 69550 w 289908"/>
              <a:gd name="connsiteY29" fmla="*/ 75582 h 737509"/>
              <a:gd name="connsiteX30" fmla="*/ 145309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164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683" y="453265"/>
                  <a:pt x="238884" y="449785"/>
                  <a:pt x="238884" y="444564"/>
                </a:cubicBezTo>
                <a:cubicBezTo>
                  <a:pt x="238884" y="444564"/>
                  <a:pt x="238884" y="444564"/>
                  <a:pt x="238884" y="262425"/>
                </a:cubicBezTo>
                <a:cubicBezTo>
                  <a:pt x="238884" y="259525"/>
                  <a:pt x="23598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4" y="738075"/>
                  <a:pt x="18844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6" y="475307"/>
                  <a:pt x="140316" y="478208"/>
                </a:cubicBezTo>
                <a:cubicBezTo>
                  <a:pt x="140316" y="478208"/>
                  <a:pt x="140316" y="478208"/>
                  <a:pt x="140316" y="698631"/>
                </a:cubicBezTo>
                <a:cubicBezTo>
                  <a:pt x="140316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880" y="257204"/>
                  <a:pt x="57402" y="257204"/>
                </a:cubicBezTo>
                <a:cubicBezTo>
                  <a:pt x="54502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2326" y="450945"/>
                </a:cubicBezTo>
                <a:cubicBezTo>
                  <a:pt x="16814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268" y="169615"/>
                  <a:pt x="85233" y="169615"/>
                </a:cubicBezTo>
                <a:close/>
                <a:moveTo>
                  <a:pt x="145309" y="0"/>
                </a:moveTo>
                <a:cubicBezTo>
                  <a:pt x="187150" y="0"/>
                  <a:pt x="221068" y="33839"/>
                  <a:pt x="221068" y="75582"/>
                </a:cubicBezTo>
                <a:cubicBezTo>
                  <a:pt x="221068" y="117325"/>
                  <a:pt x="187150" y="151164"/>
                  <a:pt x="145309" y="151164"/>
                </a:cubicBezTo>
                <a:cubicBezTo>
                  <a:pt x="103468" y="151164"/>
                  <a:pt x="69550" y="117325"/>
                  <a:pt x="69550" y="75582"/>
                </a:cubicBezTo>
                <a:cubicBezTo>
                  <a:pt x="69550" y="33839"/>
                  <a:pt x="103468" y="0"/>
                  <a:pt x="1453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2" name="Freeform 113">
            <a:extLst>
              <a:ext uri="{FF2B5EF4-FFF2-40B4-BE49-F238E27FC236}">
                <a16:creationId xmlns:a16="http://schemas.microsoft.com/office/drawing/2014/main" id="{3CD07D50-D14A-47C0-9A3C-17C89D7AA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5557" y="4560940"/>
            <a:ext cx="203419" cy="515594"/>
          </a:xfrm>
          <a:custGeom>
            <a:avLst/>
            <a:gdLst>
              <a:gd name="connsiteX0" fmla="*/ 85956 w 290972"/>
              <a:gd name="connsiteY0" fmla="*/ 169615 h 737509"/>
              <a:gd name="connsiteX1" fmla="*/ 205597 w 290972"/>
              <a:gd name="connsiteY1" fmla="*/ 169615 h 737509"/>
              <a:gd name="connsiteX2" fmla="*/ 290972 w 290972"/>
              <a:gd name="connsiteY2" fmla="*/ 254884 h 737509"/>
              <a:gd name="connsiteX3" fmla="*/ 290972 w 290972"/>
              <a:gd name="connsiteY3" fmla="*/ 377277 h 737509"/>
              <a:gd name="connsiteX4" fmla="*/ 249736 w 290972"/>
              <a:gd name="connsiteY4" fmla="*/ 450365 h 737509"/>
              <a:gd name="connsiteX5" fmla="*/ 239282 w 290972"/>
              <a:gd name="connsiteY5" fmla="*/ 444564 h 737509"/>
              <a:gd name="connsiteX6" fmla="*/ 239282 w 290972"/>
              <a:gd name="connsiteY6" fmla="*/ 262425 h 737509"/>
              <a:gd name="connsiteX7" fmla="*/ 234055 w 290972"/>
              <a:gd name="connsiteY7" fmla="*/ 257204 h 737509"/>
              <a:gd name="connsiteX8" fmla="*/ 228828 w 290972"/>
              <a:gd name="connsiteY8" fmla="*/ 262425 h 737509"/>
              <a:gd name="connsiteX9" fmla="*/ 228828 w 290972"/>
              <a:gd name="connsiteY9" fmla="*/ 698631 h 737509"/>
              <a:gd name="connsiteX10" fmla="*/ 188754 w 290972"/>
              <a:gd name="connsiteY10" fmla="*/ 737495 h 737509"/>
              <a:gd name="connsiteX11" fmla="*/ 151584 w 290972"/>
              <a:gd name="connsiteY11" fmla="*/ 696891 h 737509"/>
              <a:gd name="connsiteX12" fmla="*/ 151584 w 290972"/>
              <a:gd name="connsiteY12" fmla="*/ 478208 h 737509"/>
              <a:gd name="connsiteX13" fmla="*/ 146357 w 290972"/>
              <a:gd name="connsiteY13" fmla="*/ 472987 h 737509"/>
              <a:gd name="connsiteX14" fmla="*/ 140550 w 290972"/>
              <a:gd name="connsiteY14" fmla="*/ 478208 h 737509"/>
              <a:gd name="connsiteX15" fmla="*/ 140550 w 290972"/>
              <a:gd name="connsiteY15" fmla="*/ 698631 h 737509"/>
              <a:gd name="connsiteX16" fmla="*/ 101056 w 290972"/>
              <a:gd name="connsiteY16" fmla="*/ 737495 h 737509"/>
              <a:gd name="connsiteX17" fmla="*/ 63305 w 290972"/>
              <a:gd name="connsiteY17" fmla="*/ 696891 h 737509"/>
              <a:gd name="connsiteX18" fmla="*/ 63305 w 290972"/>
              <a:gd name="connsiteY18" fmla="*/ 262425 h 737509"/>
              <a:gd name="connsiteX19" fmla="*/ 58078 w 290972"/>
              <a:gd name="connsiteY19" fmla="*/ 257204 h 737509"/>
              <a:gd name="connsiteX20" fmla="*/ 52851 w 290972"/>
              <a:gd name="connsiteY20" fmla="*/ 262425 h 737509"/>
              <a:gd name="connsiteX21" fmla="*/ 52851 w 290972"/>
              <a:gd name="connsiteY21" fmla="*/ 445144 h 737509"/>
              <a:gd name="connsiteX22" fmla="*/ 42397 w 290972"/>
              <a:gd name="connsiteY22" fmla="*/ 450945 h 737509"/>
              <a:gd name="connsiteX23" fmla="*/ 0 w 290972"/>
              <a:gd name="connsiteY23" fmla="*/ 377277 h 737509"/>
              <a:gd name="connsiteX24" fmla="*/ 0 w 290972"/>
              <a:gd name="connsiteY24" fmla="*/ 254884 h 737509"/>
              <a:gd name="connsiteX25" fmla="*/ 85956 w 290972"/>
              <a:gd name="connsiteY25" fmla="*/ 169615 h 737509"/>
              <a:gd name="connsiteX26" fmla="*/ 146018 w 290972"/>
              <a:gd name="connsiteY26" fmla="*/ 0 h 737509"/>
              <a:gd name="connsiteX27" fmla="*/ 221777 w 290972"/>
              <a:gd name="connsiteY27" fmla="*/ 75582 h 737509"/>
              <a:gd name="connsiteX28" fmla="*/ 146018 w 290972"/>
              <a:gd name="connsiteY28" fmla="*/ 151164 h 737509"/>
              <a:gd name="connsiteX29" fmla="*/ 70259 w 290972"/>
              <a:gd name="connsiteY29" fmla="*/ 75582 h 737509"/>
              <a:gd name="connsiteX30" fmla="*/ 146018 w 290972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0972" h="737509">
                <a:moveTo>
                  <a:pt x="85956" y="169615"/>
                </a:moveTo>
                <a:cubicBezTo>
                  <a:pt x="85956" y="169615"/>
                  <a:pt x="85956" y="169615"/>
                  <a:pt x="205597" y="169615"/>
                </a:cubicBezTo>
                <a:cubicBezTo>
                  <a:pt x="252640" y="169615"/>
                  <a:pt x="290972" y="207899"/>
                  <a:pt x="290972" y="254884"/>
                </a:cubicBezTo>
                <a:cubicBezTo>
                  <a:pt x="290972" y="254884"/>
                  <a:pt x="290972" y="254884"/>
                  <a:pt x="290972" y="377277"/>
                </a:cubicBezTo>
                <a:cubicBezTo>
                  <a:pt x="290972" y="408020"/>
                  <a:pt x="274710" y="435283"/>
                  <a:pt x="249736" y="450365"/>
                </a:cubicBezTo>
                <a:cubicBezTo>
                  <a:pt x="245090" y="453265"/>
                  <a:pt x="239282" y="449785"/>
                  <a:pt x="239282" y="444564"/>
                </a:cubicBezTo>
                <a:cubicBezTo>
                  <a:pt x="239282" y="444564"/>
                  <a:pt x="239282" y="444564"/>
                  <a:pt x="239282" y="262425"/>
                </a:cubicBezTo>
                <a:cubicBezTo>
                  <a:pt x="239282" y="259525"/>
                  <a:pt x="236959" y="257204"/>
                  <a:pt x="234055" y="257204"/>
                </a:cubicBezTo>
                <a:cubicBezTo>
                  <a:pt x="231151" y="257204"/>
                  <a:pt x="228828" y="259525"/>
                  <a:pt x="228828" y="262425"/>
                </a:cubicBezTo>
                <a:cubicBezTo>
                  <a:pt x="228828" y="262425"/>
                  <a:pt x="228828" y="262425"/>
                  <a:pt x="228828" y="698631"/>
                </a:cubicBezTo>
                <a:cubicBezTo>
                  <a:pt x="228828" y="720673"/>
                  <a:pt x="210824" y="738075"/>
                  <a:pt x="188754" y="737495"/>
                </a:cubicBezTo>
                <a:cubicBezTo>
                  <a:pt x="167846" y="736915"/>
                  <a:pt x="151584" y="718353"/>
                  <a:pt x="151584" y="696891"/>
                </a:cubicBezTo>
                <a:cubicBezTo>
                  <a:pt x="151584" y="696891"/>
                  <a:pt x="151584" y="696891"/>
                  <a:pt x="151584" y="478208"/>
                </a:cubicBezTo>
                <a:cubicBezTo>
                  <a:pt x="151584" y="475307"/>
                  <a:pt x="149261" y="472987"/>
                  <a:pt x="146357" y="472987"/>
                </a:cubicBezTo>
                <a:cubicBezTo>
                  <a:pt x="143454" y="472987"/>
                  <a:pt x="140550" y="475307"/>
                  <a:pt x="140550" y="478208"/>
                </a:cubicBezTo>
                <a:cubicBezTo>
                  <a:pt x="140550" y="478208"/>
                  <a:pt x="140550" y="478208"/>
                  <a:pt x="140550" y="698631"/>
                </a:cubicBezTo>
                <a:cubicBezTo>
                  <a:pt x="140550" y="720673"/>
                  <a:pt x="123126" y="738075"/>
                  <a:pt x="101056" y="737495"/>
                </a:cubicBezTo>
                <a:cubicBezTo>
                  <a:pt x="80148" y="736915"/>
                  <a:pt x="63305" y="718353"/>
                  <a:pt x="63305" y="696891"/>
                </a:cubicBezTo>
                <a:cubicBezTo>
                  <a:pt x="63305" y="696891"/>
                  <a:pt x="63305" y="696891"/>
                  <a:pt x="63305" y="262425"/>
                </a:cubicBezTo>
                <a:cubicBezTo>
                  <a:pt x="63305" y="259525"/>
                  <a:pt x="60982" y="257204"/>
                  <a:pt x="58078" y="257204"/>
                </a:cubicBezTo>
                <a:cubicBezTo>
                  <a:pt x="55174" y="257204"/>
                  <a:pt x="52851" y="259525"/>
                  <a:pt x="52851" y="262425"/>
                </a:cubicBezTo>
                <a:cubicBezTo>
                  <a:pt x="52851" y="262425"/>
                  <a:pt x="52851" y="262425"/>
                  <a:pt x="52851" y="445144"/>
                </a:cubicBezTo>
                <a:cubicBezTo>
                  <a:pt x="52851" y="450365"/>
                  <a:pt x="47043" y="453845"/>
                  <a:pt x="42397" y="450945"/>
                </a:cubicBezTo>
                <a:cubicBezTo>
                  <a:pt x="17423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331" y="169615"/>
                  <a:pt x="85956" y="169615"/>
                </a:cubicBezTo>
                <a:close/>
                <a:moveTo>
                  <a:pt x="146018" y="0"/>
                </a:moveTo>
                <a:cubicBezTo>
                  <a:pt x="187859" y="0"/>
                  <a:pt x="221777" y="33839"/>
                  <a:pt x="221777" y="75582"/>
                </a:cubicBezTo>
                <a:cubicBezTo>
                  <a:pt x="221777" y="117325"/>
                  <a:pt x="187859" y="151164"/>
                  <a:pt x="146018" y="151164"/>
                </a:cubicBezTo>
                <a:cubicBezTo>
                  <a:pt x="104177" y="151164"/>
                  <a:pt x="70259" y="117325"/>
                  <a:pt x="70259" y="75582"/>
                </a:cubicBezTo>
                <a:cubicBezTo>
                  <a:pt x="70259" y="33839"/>
                  <a:pt x="104177" y="0"/>
                  <a:pt x="14601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3" name="Freeform 114">
            <a:extLst>
              <a:ext uri="{FF2B5EF4-FFF2-40B4-BE49-F238E27FC236}">
                <a16:creationId xmlns:a16="http://schemas.microsoft.com/office/drawing/2014/main" id="{E6731118-9E28-4AC6-9DD2-C40FE8F93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0451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305 w 289908"/>
              <a:gd name="connsiteY5" fmla="*/ 444564 h 737509"/>
              <a:gd name="connsiteX6" fmla="*/ 238305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7861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6 w 289908"/>
              <a:gd name="connsiteY14" fmla="*/ 478208 h 737509"/>
              <a:gd name="connsiteX15" fmla="*/ 140316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1747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8 w 289908"/>
              <a:gd name="connsiteY26" fmla="*/ 0 h 737509"/>
              <a:gd name="connsiteX27" fmla="*/ 221067 w 289908"/>
              <a:gd name="connsiteY27" fmla="*/ 75582 h 737509"/>
              <a:gd name="connsiteX28" fmla="*/ 145308 w 289908"/>
              <a:gd name="connsiteY28" fmla="*/ 151164 h 737509"/>
              <a:gd name="connsiteX29" fmla="*/ 69549 w 289908"/>
              <a:gd name="connsiteY29" fmla="*/ 75582 h 737509"/>
              <a:gd name="connsiteX30" fmla="*/ 145308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164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103" y="453265"/>
                  <a:pt x="238305" y="449785"/>
                  <a:pt x="238305" y="444564"/>
                </a:cubicBezTo>
                <a:cubicBezTo>
                  <a:pt x="238305" y="444564"/>
                  <a:pt x="238305" y="444564"/>
                  <a:pt x="238305" y="262425"/>
                </a:cubicBezTo>
                <a:cubicBezTo>
                  <a:pt x="238305" y="259525"/>
                  <a:pt x="23598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4" y="738075"/>
                  <a:pt x="187861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6" y="475307"/>
                  <a:pt x="140316" y="478208"/>
                </a:cubicBezTo>
                <a:cubicBezTo>
                  <a:pt x="140316" y="478208"/>
                  <a:pt x="140316" y="478208"/>
                  <a:pt x="140316" y="698631"/>
                </a:cubicBezTo>
                <a:cubicBezTo>
                  <a:pt x="140316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301" y="257204"/>
                  <a:pt x="57402" y="257204"/>
                </a:cubicBezTo>
                <a:cubicBezTo>
                  <a:pt x="54502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1747" y="450945"/>
                </a:cubicBezTo>
                <a:cubicBezTo>
                  <a:pt x="16814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7688" y="169615"/>
                  <a:pt x="85233" y="169615"/>
                </a:cubicBezTo>
                <a:close/>
                <a:moveTo>
                  <a:pt x="145308" y="0"/>
                </a:moveTo>
                <a:cubicBezTo>
                  <a:pt x="187149" y="0"/>
                  <a:pt x="221067" y="33839"/>
                  <a:pt x="221067" y="75582"/>
                </a:cubicBezTo>
                <a:cubicBezTo>
                  <a:pt x="221067" y="117325"/>
                  <a:pt x="187149" y="151164"/>
                  <a:pt x="145308" y="151164"/>
                </a:cubicBezTo>
                <a:cubicBezTo>
                  <a:pt x="103467" y="151164"/>
                  <a:pt x="69549" y="117325"/>
                  <a:pt x="69549" y="75582"/>
                </a:cubicBezTo>
                <a:cubicBezTo>
                  <a:pt x="69549" y="33839"/>
                  <a:pt x="103467" y="0"/>
                  <a:pt x="14530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4" name="Freeform 112">
            <a:extLst>
              <a:ext uri="{FF2B5EF4-FFF2-40B4-BE49-F238E27FC236}">
                <a16:creationId xmlns:a16="http://schemas.microsoft.com/office/drawing/2014/main" id="{25DA60E3-CFDC-4F12-9DC0-60D138309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1407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884 w 289908"/>
              <a:gd name="connsiteY5" fmla="*/ 444564 h 737509"/>
              <a:gd name="connsiteX6" fmla="*/ 23888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844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5 w 289908"/>
              <a:gd name="connsiteY14" fmla="*/ 478208 h 737509"/>
              <a:gd name="connsiteX15" fmla="*/ 140315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2327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8 w 289908"/>
              <a:gd name="connsiteY26" fmla="*/ 0 h 737509"/>
              <a:gd name="connsiteX27" fmla="*/ 221067 w 289908"/>
              <a:gd name="connsiteY27" fmla="*/ 75582 h 737509"/>
              <a:gd name="connsiteX28" fmla="*/ 145308 w 289908"/>
              <a:gd name="connsiteY28" fmla="*/ 151164 h 737509"/>
              <a:gd name="connsiteX29" fmla="*/ 69549 w 289908"/>
              <a:gd name="connsiteY29" fmla="*/ 75582 h 737509"/>
              <a:gd name="connsiteX30" fmla="*/ 145308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222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682" y="453265"/>
                  <a:pt x="238884" y="449785"/>
                  <a:pt x="238884" y="444564"/>
                </a:cubicBezTo>
                <a:cubicBezTo>
                  <a:pt x="238884" y="444564"/>
                  <a:pt x="238884" y="444564"/>
                  <a:pt x="238884" y="262425"/>
                </a:cubicBezTo>
                <a:cubicBezTo>
                  <a:pt x="238884" y="259525"/>
                  <a:pt x="23656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3" y="738075"/>
                  <a:pt x="18844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5" y="475307"/>
                  <a:pt x="140315" y="478208"/>
                </a:cubicBezTo>
                <a:cubicBezTo>
                  <a:pt x="140315" y="478208"/>
                  <a:pt x="140315" y="478208"/>
                  <a:pt x="140315" y="698631"/>
                </a:cubicBezTo>
                <a:cubicBezTo>
                  <a:pt x="140315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881" y="257204"/>
                  <a:pt x="57402" y="257204"/>
                </a:cubicBezTo>
                <a:cubicBezTo>
                  <a:pt x="54503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2327" y="450945"/>
                </a:cubicBezTo>
                <a:cubicBezTo>
                  <a:pt x="16815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268" y="169615"/>
                  <a:pt x="85233" y="169615"/>
                </a:cubicBezTo>
                <a:close/>
                <a:moveTo>
                  <a:pt x="145308" y="0"/>
                </a:moveTo>
                <a:cubicBezTo>
                  <a:pt x="187149" y="0"/>
                  <a:pt x="221067" y="33839"/>
                  <a:pt x="221067" y="75582"/>
                </a:cubicBezTo>
                <a:cubicBezTo>
                  <a:pt x="221067" y="117325"/>
                  <a:pt x="187149" y="151164"/>
                  <a:pt x="145308" y="151164"/>
                </a:cubicBezTo>
                <a:cubicBezTo>
                  <a:pt x="103467" y="151164"/>
                  <a:pt x="69549" y="117325"/>
                  <a:pt x="69549" y="75582"/>
                </a:cubicBezTo>
                <a:cubicBezTo>
                  <a:pt x="69549" y="33839"/>
                  <a:pt x="103467" y="0"/>
                  <a:pt x="14530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5" name="Freeform 111">
            <a:extLst>
              <a:ext uri="{FF2B5EF4-FFF2-40B4-BE49-F238E27FC236}">
                <a16:creationId xmlns:a16="http://schemas.microsoft.com/office/drawing/2014/main" id="{E41424D0-472B-497A-B873-E09898B24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6513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884 w 289908"/>
              <a:gd name="connsiteY5" fmla="*/ 444564 h 737509"/>
              <a:gd name="connsiteX6" fmla="*/ 23888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844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5 w 289908"/>
              <a:gd name="connsiteY14" fmla="*/ 478208 h 737509"/>
              <a:gd name="connsiteX15" fmla="*/ 140315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2327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9 w 289908"/>
              <a:gd name="connsiteY26" fmla="*/ 0 h 737509"/>
              <a:gd name="connsiteX27" fmla="*/ 221068 w 289908"/>
              <a:gd name="connsiteY27" fmla="*/ 75582 h 737509"/>
              <a:gd name="connsiteX28" fmla="*/ 145309 w 289908"/>
              <a:gd name="connsiteY28" fmla="*/ 151164 h 737509"/>
              <a:gd name="connsiteX29" fmla="*/ 69550 w 289908"/>
              <a:gd name="connsiteY29" fmla="*/ 75582 h 737509"/>
              <a:gd name="connsiteX30" fmla="*/ 145309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164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682" y="453265"/>
                  <a:pt x="238884" y="449785"/>
                  <a:pt x="238884" y="444564"/>
                </a:cubicBezTo>
                <a:cubicBezTo>
                  <a:pt x="238884" y="444564"/>
                  <a:pt x="238884" y="444564"/>
                  <a:pt x="238884" y="262425"/>
                </a:cubicBezTo>
                <a:cubicBezTo>
                  <a:pt x="238884" y="259525"/>
                  <a:pt x="23598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3" y="738075"/>
                  <a:pt x="18844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5" y="475307"/>
                  <a:pt x="140315" y="478208"/>
                </a:cubicBezTo>
                <a:cubicBezTo>
                  <a:pt x="140315" y="478208"/>
                  <a:pt x="140315" y="478208"/>
                  <a:pt x="140315" y="698631"/>
                </a:cubicBezTo>
                <a:cubicBezTo>
                  <a:pt x="140315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881" y="257204"/>
                  <a:pt x="57402" y="257204"/>
                </a:cubicBezTo>
                <a:cubicBezTo>
                  <a:pt x="54503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2327" y="450945"/>
                </a:cubicBezTo>
                <a:cubicBezTo>
                  <a:pt x="16815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268" y="169615"/>
                  <a:pt x="85233" y="169615"/>
                </a:cubicBezTo>
                <a:close/>
                <a:moveTo>
                  <a:pt x="145309" y="0"/>
                </a:moveTo>
                <a:cubicBezTo>
                  <a:pt x="187150" y="0"/>
                  <a:pt x="221068" y="33839"/>
                  <a:pt x="221068" y="75582"/>
                </a:cubicBezTo>
                <a:cubicBezTo>
                  <a:pt x="221068" y="117325"/>
                  <a:pt x="187150" y="151164"/>
                  <a:pt x="145309" y="151164"/>
                </a:cubicBezTo>
                <a:cubicBezTo>
                  <a:pt x="103468" y="151164"/>
                  <a:pt x="69550" y="117325"/>
                  <a:pt x="69550" y="75582"/>
                </a:cubicBezTo>
                <a:cubicBezTo>
                  <a:pt x="69550" y="33839"/>
                  <a:pt x="103468" y="0"/>
                  <a:pt x="14530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6" name="Freeform 109">
            <a:extLst>
              <a:ext uri="{FF2B5EF4-FFF2-40B4-BE49-F238E27FC236}">
                <a16:creationId xmlns:a16="http://schemas.microsoft.com/office/drawing/2014/main" id="{FA04E43E-E1AF-4377-9DC8-04945E813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6726" y="4560940"/>
            <a:ext cx="203419" cy="515594"/>
          </a:xfrm>
          <a:custGeom>
            <a:avLst/>
            <a:gdLst>
              <a:gd name="connsiteX0" fmla="*/ 85956 w 290972"/>
              <a:gd name="connsiteY0" fmla="*/ 169615 h 737509"/>
              <a:gd name="connsiteX1" fmla="*/ 205597 w 290972"/>
              <a:gd name="connsiteY1" fmla="*/ 169615 h 737509"/>
              <a:gd name="connsiteX2" fmla="*/ 290972 w 290972"/>
              <a:gd name="connsiteY2" fmla="*/ 254884 h 737509"/>
              <a:gd name="connsiteX3" fmla="*/ 290972 w 290972"/>
              <a:gd name="connsiteY3" fmla="*/ 377277 h 737509"/>
              <a:gd name="connsiteX4" fmla="*/ 249736 w 290972"/>
              <a:gd name="connsiteY4" fmla="*/ 450365 h 737509"/>
              <a:gd name="connsiteX5" fmla="*/ 239282 w 290972"/>
              <a:gd name="connsiteY5" fmla="*/ 444564 h 737509"/>
              <a:gd name="connsiteX6" fmla="*/ 239282 w 290972"/>
              <a:gd name="connsiteY6" fmla="*/ 262425 h 737509"/>
              <a:gd name="connsiteX7" fmla="*/ 234055 w 290972"/>
              <a:gd name="connsiteY7" fmla="*/ 257204 h 737509"/>
              <a:gd name="connsiteX8" fmla="*/ 228828 w 290972"/>
              <a:gd name="connsiteY8" fmla="*/ 262425 h 737509"/>
              <a:gd name="connsiteX9" fmla="*/ 228828 w 290972"/>
              <a:gd name="connsiteY9" fmla="*/ 698631 h 737509"/>
              <a:gd name="connsiteX10" fmla="*/ 188754 w 290972"/>
              <a:gd name="connsiteY10" fmla="*/ 737495 h 737509"/>
              <a:gd name="connsiteX11" fmla="*/ 151584 w 290972"/>
              <a:gd name="connsiteY11" fmla="*/ 696891 h 737509"/>
              <a:gd name="connsiteX12" fmla="*/ 151584 w 290972"/>
              <a:gd name="connsiteY12" fmla="*/ 478208 h 737509"/>
              <a:gd name="connsiteX13" fmla="*/ 146357 w 290972"/>
              <a:gd name="connsiteY13" fmla="*/ 472987 h 737509"/>
              <a:gd name="connsiteX14" fmla="*/ 140549 w 290972"/>
              <a:gd name="connsiteY14" fmla="*/ 478208 h 737509"/>
              <a:gd name="connsiteX15" fmla="*/ 140549 w 290972"/>
              <a:gd name="connsiteY15" fmla="*/ 698631 h 737509"/>
              <a:gd name="connsiteX16" fmla="*/ 101056 w 290972"/>
              <a:gd name="connsiteY16" fmla="*/ 737495 h 737509"/>
              <a:gd name="connsiteX17" fmla="*/ 63305 w 290972"/>
              <a:gd name="connsiteY17" fmla="*/ 696891 h 737509"/>
              <a:gd name="connsiteX18" fmla="*/ 63305 w 290972"/>
              <a:gd name="connsiteY18" fmla="*/ 262425 h 737509"/>
              <a:gd name="connsiteX19" fmla="*/ 58078 w 290972"/>
              <a:gd name="connsiteY19" fmla="*/ 257204 h 737509"/>
              <a:gd name="connsiteX20" fmla="*/ 52851 w 290972"/>
              <a:gd name="connsiteY20" fmla="*/ 262425 h 737509"/>
              <a:gd name="connsiteX21" fmla="*/ 52851 w 290972"/>
              <a:gd name="connsiteY21" fmla="*/ 445144 h 737509"/>
              <a:gd name="connsiteX22" fmla="*/ 42397 w 290972"/>
              <a:gd name="connsiteY22" fmla="*/ 450945 h 737509"/>
              <a:gd name="connsiteX23" fmla="*/ 0 w 290972"/>
              <a:gd name="connsiteY23" fmla="*/ 377277 h 737509"/>
              <a:gd name="connsiteX24" fmla="*/ 0 w 290972"/>
              <a:gd name="connsiteY24" fmla="*/ 254884 h 737509"/>
              <a:gd name="connsiteX25" fmla="*/ 85956 w 290972"/>
              <a:gd name="connsiteY25" fmla="*/ 169615 h 737509"/>
              <a:gd name="connsiteX26" fmla="*/ 146018 w 290972"/>
              <a:gd name="connsiteY26" fmla="*/ 0 h 737509"/>
              <a:gd name="connsiteX27" fmla="*/ 221777 w 290972"/>
              <a:gd name="connsiteY27" fmla="*/ 75582 h 737509"/>
              <a:gd name="connsiteX28" fmla="*/ 146018 w 290972"/>
              <a:gd name="connsiteY28" fmla="*/ 151164 h 737509"/>
              <a:gd name="connsiteX29" fmla="*/ 70259 w 290972"/>
              <a:gd name="connsiteY29" fmla="*/ 75582 h 737509"/>
              <a:gd name="connsiteX30" fmla="*/ 146018 w 290972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0972" h="737509">
                <a:moveTo>
                  <a:pt x="85956" y="169615"/>
                </a:moveTo>
                <a:cubicBezTo>
                  <a:pt x="85956" y="169615"/>
                  <a:pt x="85956" y="169615"/>
                  <a:pt x="205597" y="169615"/>
                </a:cubicBezTo>
                <a:cubicBezTo>
                  <a:pt x="252640" y="169615"/>
                  <a:pt x="290972" y="207899"/>
                  <a:pt x="290972" y="254884"/>
                </a:cubicBezTo>
                <a:cubicBezTo>
                  <a:pt x="290972" y="254884"/>
                  <a:pt x="290972" y="254884"/>
                  <a:pt x="290972" y="377277"/>
                </a:cubicBezTo>
                <a:cubicBezTo>
                  <a:pt x="290972" y="408020"/>
                  <a:pt x="274710" y="435283"/>
                  <a:pt x="249736" y="450365"/>
                </a:cubicBezTo>
                <a:cubicBezTo>
                  <a:pt x="245090" y="453265"/>
                  <a:pt x="239282" y="449785"/>
                  <a:pt x="239282" y="444564"/>
                </a:cubicBezTo>
                <a:cubicBezTo>
                  <a:pt x="239282" y="444564"/>
                  <a:pt x="239282" y="444564"/>
                  <a:pt x="239282" y="262425"/>
                </a:cubicBezTo>
                <a:cubicBezTo>
                  <a:pt x="239282" y="259525"/>
                  <a:pt x="236959" y="257204"/>
                  <a:pt x="234055" y="257204"/>
                </a:cubicBezTo>
                <a:cubicBezTo>
                  <a:pt x="231151" y="257204"/>
                  <a:pt x="228828" y="259525"/>
                  <a:pt x="228828" y="262425"/>
                </a:cubicBezTo>
                <a:cubicBezTo>
                  <a:pt x="228828" y="262425"/>
                  <a:pt x="228828" y="262425"/>
                  <a:pt x="228828" y="698631"/>
                </a:cubicBezTo>
                <a:cubicBezTo>
                  <a:pt x="228828" y="720673"/>
                  <a:pt x="210824" y="738075"/>
                  <a:pt x="188754" y="737495"/>
                </a:cubicBezTo>
                <a:cubicBezTo>
                  <a:pt x="167846" y="736915"/>
                  <a:pt x="151584" y="718353"/>
                  <a:pt x="151584" y="696891"/>
                </a:cubicBezTo>
                <a:cubicBezTo>
                  <a:pt x="151584" y="696891"/>
                  <a:pt x="151584" y="696891"/>
                  <a:pt x="151584" y="478208"/>
                </a:cubicBezTo>
                <a:cubicBezTo>
                  <a:pt x="151584" y="475307"/>
                  <a:pt x="149261" y="472987"/>
                  <a:pt x="146357" y="472987"/>
                </a:cubicBezTo>
                <a:cubicBezTo>
                  <a:pt x="143453" y="472987"/>
                  <a:pt x="140549" y="475307"/>
                  <a:pt x="140549" y="478208"/>
                </a:cubicBezTo>
                <a:cubicBezTo>
                  <a:pt x="140549" y="478208"/>
                  <a:pt x="140549" y="478208"/>
                  <a:pt x="140549" y="698631"/>
                </a:cubicBezTo>
                <a:cubicBezTo>
                  <a:pt x="140549" y="720673"/>
                  <a:pt x="123126" y="738075"/>
                  <a:pt x="101056" y="737495"/>
                </a:cubicBezTo>
                <a:cubicBezTo>
                  <a:pt x="80148" y="736915"/>
                  <a:pt x="63305" y="718353"/>
                  <a:pt x="63305" y="696891"/>
                </a:cubicBezTo>
                <a:cubicBezTo>
                  <a:pt x="63305" y="696891"/>
                  <a:pt x="63305" y="696891"/>
                  <a:pt x="63305" y="262425"/>
                </a:cubicBezTo>
                <a:cubicBezTo>
                  <a:pt x="63305" y="259525"/>
                  <a:pt x="60982" y="257204"/>
                  <a:pt x="58078" y="257204"/>
                </a:cubicBezTo>
                <a:cubicBezTo>
                  <a:pt x="55174" y="257204"/>
                  <a:pt x="52851" y="259525"/>
                  <a:pt x="52851" y="262425"/>
                </a:cubicBezTo>
                <a:cubicBezTo>
                  <a:pt x="52851" y="262425"/>
                  <a:pt x="52851" y="262425"/>
                  <a:pt x="52851" y="445144"/>
                </a:cubicBezTo>
                <a:cubicBezTo>
                  <a:pt x="52851" y="450365"/>
                  <a:pt x="47043" y="453845"/>
                  <a:pt x="42397" y="450945"/>
                </a:cubicBezTo>
                <a:cubicBezTo>
                  <a:pt x="17423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332" y="169615"/>
                  <a:pt x="85956" y="169615"/>
                </a:cubicBezTo>
                <a:close/>
                <a:moveTo>
                  <a:pt x="146018" y="0"/>
                </a:moveTo>
                <a:cubicBezTo>
                  <a:pt x="187859" y="0"/>
                  <a:pt x="221777" y="33839"/>
                  <a:pt x="221777" y="75582"/>
                </a:cubicBezTo>
                <a:cubicBezTo>
                  <a:pt x="221777" y="117325"/>
                  <a:pt x="187859" y="151164"/>
                  <a:pt x="146018" y="151164"/>
                </a:cubicBezTo>
                <a:cubicBezTo>
                  <a:pt x="104177" y="151164"/>
                  <a:pt x="70259" y="117325"/>
                  <a:pt x="70259" y="75582"/>
                </a:cubicBezTo>
                <a:cubicBezTo>
                  <a:pt x="70259" y="33839"/>
                  <a:pt x="104177" y="0"/>
                  <a:pt x="14601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7" name="Freeform 110">
            <a:extLst>
              <a:ext uri="{FF2B5EF4-FFF2-40B4-BE49-F238E27FC236}">
                <a16:creationId xmlns:a16="http://schemas.microsoft.com/office/drawing/2014/main" id="{89902AC5-FAA6-4106-9006-3B50CA122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1620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304 w 289908"/>
              <a:gd name="connsiteY5" fmla="*/ 444564 h 737509"/>
              <a:gd name="connsiteX6" fmla="*/ 23830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786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5 w 289908"/>
              <a:gd name="connsiteY14" fmla="*/ 478208 h 737509"/>
              <a:gd name="connsiteX15" fmla="*/ 140315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1747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8 w 289908"/>
              <a:gd name="connsiteY26" fmla="*/ 0 h 737509"/>
              <a:gd name="connsiteX27" fmla="*/ 221067 w 289908"/>
              <a:gd name="connsiteY27" fmla="*/ 75582 h 737509"/>
              <a:gd name="connsiteX28" fmla="*/ 145308 w 289908"/>
              <a:gd name="connsiteY28" fmla="*/ 151164 h 737509"/>
              <a:gd name="connsiteX29" fmla="*/ 69549 w 289908"/>
              <a:gd name="connsiteY29" fmla="*/ 75582 h 737509"/>
              <a:gd name="connsiteX30" fmla="*/ 145308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164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103" y="453265"/>
                  <a:pt x="238304" y="449785"/>
                  <a:pt x="238304" y="444564"/>
                </a:cubicBezTo>
                <a:cubicBezTo>
                  <a:pt x="238304" y="444564"/>
                  <a:pt x="238304" y="444564"/>
                  <a:pt x="238304" y="262425"/>
                </a:cubicBezTo>
                <a:cubicBezTo>
                  <a:pt x="238304" y="259525"/>
                  <a:pt x="23598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3" y="738075"/>
                  <a:pt x="18786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5" y="475307"/>
                  <a:pt x="140315" y="478208"/>
                </a:cubicBezTo>
                <a:cubicBezTo>
                  <a:pt x="140315" y="478208"/>
                  <a:pt x="140315" y="478208"/>
                  <a:pt x="140315" y="698631"/>
                </a:cubicBezTo>
                <a:cubicBezTo>
                  <a:pt x="140315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301" y="257204"/>
                  <a:pt x="57402" y="257204"/>
                </a:cubicBezTo>
                <a:cubicBezTo>
                  <a:pt x="54503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1747" y="450945"/>
                </a:cubicBezTo>
                <a:cubicBezTo>
                  <a:pt x="16815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7688" y="169615"/>
                  <a:pt x="85233" y="169615"/>
                </a:cubicBezTo>
                <a:close/>
                <a:moveTo>
                  <a:pt x="145308" y="0"/>
                </a:moveTo>
                <a:cubicBezTo>
                  <a:pt x="187149" y="0"/>
                  <a:pt x="221067" y="33839"/>
                  <a:pt x="221067" y="75582"/>
                </a:cubicBezTo>
                <a:cubicBezTo>
                  <a:pt x="221067" y="117325"/>
                  <a:pt x="187149" y="151164"/>
                  <a:pt x="145308" y="151164"/>
                </a:cubicBezTo>
                <a:cubicBezTo>
                  <a:pt x="103467" y="151164"/>
                  <a:pt x="69549" y="117325"/>
                  <a:pt x="69549" y="75582"/>
                </a:cubicBezTo>
                <a:cubicBezTo>
                  <a:pt x="69549" y="33839"/>
                  <a:pt x="103467" y="0"/>
                  <a:pt x="14530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8" name="Freeform 108">
            <a:extLst>
              <a:ext uri="{FF2B5EF4-FFF2-40B4-BE49-F238E27FC236}">
                <a16:creationId xmlns:a16="http://schemas.microsoft.com/office/drawing/2014/main" id="{81716898-83AA-4FC9-B462-7F1348334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2576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884 w 289908"/>
              <a:gd name="connsiteY5" fmla="*/ 444564 h 737509"/>
              <a:gd name="connsiteX6" fmla="*/ 23888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844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5 w 289908"/>
              <a:gd name="connsiteY14" fmla="*/ 478208 h 737509"/>
              <a:gd name="connsiteX15" fmla="*/ 140315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2327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8 w 289908"/>
              <a:gd name="connsiteY26" fmla="*/ 0 h 737509"/>
              <a:gd name="connsiteX27" fmla="*/ 221067 w 289908"/>
              <a:gd name="connsiteY27" fmla="*/ 75582 h 737509"/>
              <a:gd name="connsiteX28" fmla="*/ 145308 w 289908"/>
              <a:gd name="connsiteY28" fmla="*/ 151164 h 737509"/>
              <a:gd name="connsiteX29" fmla="*/ 69549 w 289908"/>
              <a:gd name="connsiteY29" fmla="*/ 75582 h 737509"/>
              <a:gd name="connsiteX30" fmla="*/ 145308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222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682" y="453265"/>
                  <a:pt x="238884" y="449785"/>
                  <a:pt x="238884" y="444564"/>
                </a:cubicBezTo>
                <a:cubicBezTo>
                  <a:pt x="238884" y="444564"/>
                  <a:pt x="238884" y="444564"/>
                  <a:pt x="238884" y="262425"/>
                </a:cubicBezTo>
                <a:cubicBezTo>
                  <a:pt x="238884" y="259525"/>
                  <a:pt x="23656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3" y="738075"/>
                  <a:pt x="18844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5" y="475307"/>
                  <a:pt x="140315" y="478208"/>
                </a:cubicBezTo>
                <a:cubicBezTo>
                  <a:pt x="140315" y="478208"/>
                  <a:pt x="140315" y="478208"/>
                  <a:pt x="140315" y="698631"/>
                </a:cubicBezTo>
                <a:cubicBezTo>
                  <a:pt x="140315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881" y="257204"/>
                  <a:pt x="57402" y="257204"/>
                </a:cubicBezTo>
                <a:cubicBezTo>
                  <a:pt x="54503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2327" y="450945"/>
                </a:cubicBezTo>
                <a:cubicBezTo>
                  <a:pt x="16815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268" y="169615"/>
                  <a:pt x="85233" y="169615"/>
                </a:cubicBezTo>
                <a:close/>
                <a:moveTo>
                  <a:pt x="145308" y="0"/>
                </a:moveTo>
                <a:cubicBezTo>
                  <a:pt x="187149" y="0"/>
                  <a:pt x="221067" y="33839"/>
                  <a:pt x="221067" y="75582"/>
                </a:cubicBezTo>
                <a:cubicBezTo>
                  <a:pt x="221067" y="117325"/>
                  <a:pt x="187149" y="151164"/>
                  <a:pt x="145308" y="151164"/>
                </a:cubicBezTo>
                <a:cubicBezTo>
                  <a:pt x="103467" y="151164"/>
                  <a:pt x="69549" y="117325"/>
                  <a:pt x="69549" y="75582"/>
                </a:cubicBezTo>
                <a:cubicBezTo>
                  <a:pt x="69549" y="33839"/>
                  <a:pt x="103467" y="0"/>
                  <a:pt x="14530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9" name="Freeform 107">
            <a:extLst>
              <a:ext uri="{FF2B5EF4-FFF2-40B4-BE49-F238E27FC236}">
                <a16:creationId xmlns:a16="http://schemas.microsoft.com/office/drawing/2014/main" id="{B0120290-78FD-4B17-8176-489B0262FDC2}"/>
              </a:ext>
            </a:extLst>
          </p:cNvPr>
          <p:cNvSpPr>
            <a:spLocks/>
          </p:cNvSpPr>
          <p:nvPr/>
        </p:nvSpPr>
        <p:spPr bwMode="auto">
          <a:xfrm>
            <a:off x="9397681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884 w 289908"/>
              <a:gd name="connsiteY5" fmla="*/ 444564 h 737509"/>
              <a:gd name="connsiteX6" fmla="*/ 23888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844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5 w 289908"/>
              <a:gd name="connsiteY14" fmla="*/ 478208 h 737509"/>
              <a:gd name="connsiteX15" fmla="*/ 140315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2327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9 w 289908"/>
              <a:gd name="connsiteY26" fmla="*/ 0 h 737509"/>
              <a:gd name="connsiteX27" fmla="*/ 221068 w 289908"/>
              <a:gd name="connsiteY27" fmla="*/ 75582 h 737509"/>
              <a:gd name="connsiteX28" fmla="*/ 145309 w 289908"/>
              <a:gd name="connsiteY28" fmla="*/ 151164 h 737509"/>
              <a:gd name="connsiteX29" fmla="*/ 69550 w 289908"/>
              <a:gd name="connsiteY29" fmla="*/ 75582 h 737509"/>
              <a:gd name="connsiteX30" fmla="*/ 145309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164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682" y="453265"/>
                  <a:pt x="238884" y="449785"/>
                  <a:pt x="238884" y="444564"/>
                </a:cubicBezTo>
                <a:cubicBezTo>
                  <a:pt x="238884" y="444564"/>
                  <a:pt x="238884" y="444564"/>
                  <a:pt x="238884" y="262425"/>
                </a:cubicBezTo>
                <a:cubicBezTo>
                  <a:pt x="238884" y="259525"/>
                  <a:pt x="23598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3" y="738075"/>
                  <a:pt x="18844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5" y="475307"/>
                  <a:pt x="140315" y="478208"/>
                </a:cubicBezTo>
                <a:cubicBezTo>
                  <a:pt x="140315" y="478208"/>
                  <a:pt x="140315" y="478208"/>
                  <a:pt x="140315" y="698631"/>
                </a:cubicBezTo>
                <a:cubicBezTo>
                  <a:pt x="140315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881" y="257204"/>
                  <a:pt x="57402" y="257204"/>
                </a:cubicBezTo>
                <a:cubicBezTo>
                  <a:pt x="54503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2327" y="450945"/>
                </a:cubicBezTo>
                <a:cubicBezTo>
                  <a:pt x="16815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268" y="169615"/>
                  <a:pt x="85233" y="169615"/>
                </a:cubicBezTo>
                <a:close/>
                <a:moveTo>
                  <a:pt x="145309" y="0"/>
                </a:moveTo>
                <a:cubicBezTo>
                  <a:pt x="187150" y="0"/>
                  <a:pt x="221068" y="33839"/>
                  <a:pt x="221068" y="75582"/>
                </a:cubicBezTo>
                <a:cubicBezTo>
                  <a:pt x="221068" y="117325"/>
                  <a:pt x="187150" y="151164"/>
                  <a:pt x="145309" y="151164"/>
                </a:cubicBezTo>
                <a:cubicBezTo>
                  <a:pt x="103468" y="151164"/>
                  <a:pt x="69550" y="117325"/>
                  <a:pt x="69550" y="75582"/>
                </a:cubicBezTo>
                <a:cubicBezTo>
                  <a:pt x="69550" y="33839"/>
                  <a:pt x="103468" y="0"/>
                  <a:pt x="14530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3" name="Freeform 165">
            <a:extLst>
              <a:ext uri="{FF2B5EF4-FFF2-40B4-BE49-F238E27FC236}">
                <a16:creationId xmlns:a16="http://schemas.microsoft.com/office/drawing/2014/main" id="{FD8B72AF-7784-4634-B712-6E3359C26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238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4" name="Freeform 156">
            <a:extLst>
              <a:ext uri="{FF2B5EF4-FFF2-40B4-BE49-F238E27FC236}">
                <a16:creationId xmlns:a16="http://schemas.microsoft.com/office/drawing/2014/main" id="{32B759D4-2758-4711-9EF7-EAD59917B7CF}"/>
              </a:ext>
            </a:extLst>
          </p:cNvPr>
          <p:cNvSpPr>
            <a:spLocks/>
          </p:cNvSpPr>
          <p:nvPr/>
        </p:nvSpPr>
        <p:spPr bwMode="auto">
          <a:xfrm>
            <a:off x="9395201" y="5180873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5" name="Freeform 157">
            <a:extLst>
              <a:ext uri="{FF2B5EF4-FFF2-40B4-BE49-F238E27FC236}">
                <a16:creationId xmlns:a16="http://schemas.microsoft.com/office/drawing/2014/main" id="{EE106E1B-45F9-455E-8137-7C62CB677711}"/>
              </a:ext>
            </a:extLst>
          </p:cNvPr>
          <p:cNvSpPr>
            <a:spLocks/>
          </p:cNvSpPr>
          <p:nvPr/>
        </p:nvSpPr>
        <p:spPr bwMode="auto">
          <a:xfrm>
            <a:off x="9100205" y="5180873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6" name="Freeform 159">
            <a:extLst>
              <a:ext uri="{FF2B5EF4-FFF2-40B4-BE49-F238E27FC236}">
                <a16:creationId xmlns:a16="http://schemas.microsoft.com/office/drawing/2014/main" id="{09AC8BDE-C783-4427-A9DB-77F573188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0213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7" name="Freeform 160">
            <a:extLst>
              <a:ext uri="{FF2B5EF4-FFF2-40B4-BE49-F238E27FC236}">
                <a16:creationId xmlns:a16="http://schemas.microsoft.com/office/drawing/2014/main" id="{3E727B70-5152-4E53-ACF6-CDF2B739D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217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8" name="Freeform 161">
            <a:extLst>
              <a:ext uri="{FF2B5EF4-FFF2-40B4-BE49-F238E27FC236}">
                <a16:creationId xmlns:a16="http://schemas.microsoft.com/office/drawing/2014/main" id="{0E9EEFE5-7A7C-4455-8E80-379E96B0A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0221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9" name="Freeform 163">
            <a:extLst>
              <a:ext uri="{FF2B5EF4-FFF2-40B4-BE49-F238E27FC236}">
                <a16:creationId xmlns:a16="http://schemas.microsoft.com/office/drawing/2014/main" id="{73F359A7-1851-40F9-AD2D-F66CB715E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0230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0" name="Freeform 162">
            <a:extLst>
              <a:ext uri="{FF2B5EF4-FFF2-40B4-BE49-F238E27FC236}">
                <a16:creationId xmlns:a16="http://schemas.microsoft.com/office/drawing/2014/main" id="{5567D343-640C-4A85-9B72-6A639FCE1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5226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1" name="Freeform 164">
            <a:extLst>
              <a:ext uri="{FF2B5EF4-FFF2-40B4-BE49-F238E27FC236}">
                <a16:creationId xmlns:a16="http://schemas.microsoft.com/office/drawing/2014/main" id="{0C145E21-A8EA-48CC-AB61-952CAD2E7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234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2" name="Freeform 158">
            <a:extLst>
              <a:ext uri="{FF2B5EF4-FFF2-40B4-BE49-F238E27FC236}">
                <a16:creationId xmlns:a16="http://schemas.microsoft.com/office/drawing/2014/main" id="{F3BC4EBA-70D3-4052-8F75-30D95D8D3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5209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88926A2F-6A49-46AC-BD3B-B07DC46885AC}"/>
              </a:ext>
            </a:extLst>
          </p:cNvPr>
          <p:cNvSpPr txBox="1"/>
          <p:nvPr/>
        </p:nvSpPr>
        <p:spPr>
          <a:xfrm>
            <a:off x="6615687" y="4024527"/>
            <a:ext cx="384081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th-TH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ประชากร</a:t>
            </a:r>
            <a:endParaRPr lang="en-US" dirty="0">
              <a:solidFill>
                <a:schemeClr val="tx2"/>
              </a:solidFill>
              <a:latin typeface="Kanit Bold" panose="00000800000000000000" pitchFamily="2" charset="-34"/>
              <a:cs typeface="Kanit Bold" panose="00000800000000000000" pitchFamily="2" charset="-34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BB663980-492E-4FEF-B002-C7B996B12850}"/>
              </a:ext>
            </a:extLst>
          </p:cNvPr>
          <p:cNvSpPr txBox="1"/>
          <p:nvPr/>
        </p:nvSpPr>
        <p:spPr>
          <a:xfrm>
            <a:off x="10137481" y="4416859"/>
            <a:ext cx="1510098" cy="70788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50</a:t>
            </a:r>
            <a:r>
              <a:rPr lang="en-US" sz="2000" dirty="0">
                <a:solidFill>
                  <a:schemeClr val="accent1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%</a:t>
            </a:r>
            <a:endParaRPr lang="en-US" sz="4000" dirty="0">
              <a:solidFill>
                <a:schemeClr val="accent1"/>
              </a:solidFill>
              <a:latin typeface="Kanit Bold" panose="00000800000000000000" pitchFamily="2" charset="-34"/>
              <a:cs typeface="Kanit Bold" panose="00000800000000000000" pitchFamily="2" charset="-34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31939153-20DC-456D-B539-907D7052354C}"/>
              </a:ext>
            </a:extLst>
          </p:cNvPr>
          <p:cNvSpPr txBox="1"/>
          <p:nvPr/>
        </p:nvSpPr>
        <p:spPr>
          <a:xfrm>
            <a:off x="10154027" y="5085630"/>
            <a:ext cx="1510098" cy="70788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60</a:t>
            </a:r>
            <a:r>
              <a:rPr lang="en-US" sz="2000" dirty="0">
                <a:solidFill>
                  <a:schemeClr val="accent2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%</a:t>
            </a:r>
            <a:endParaRPr lang="en-US" sz="4000" dirty="0">
              <a:solidFill>
                <a:schemeClr val="accent2"/>
              </a:solidFill>
              <a:latin typeface="Kanit Bold" panose="00000800000000000000" pitchFamily="2" charset="-34"/>
              <a:cs typeface="Kanit Bold" panose="00000800000000000000" pitchFamily="2" charset="-34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2C696F1D-D1FA-4732-AAE9-AC6932ECBCD1}"/>
              </a:ext>
            </a:extLst>
          </p:cNvPr>
          <p:cNvSpPr txBox="1"/>
          <p:nvPr/>
        </p:nvSpPr>
        <p:spPr>
          <a:xfrm>
            <a:off x="273009" y="5658545"/>
            <a:ext cx="54126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20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ภาคตะวันออกเฉียงเหนือ</a:t>
            </a:r>
            <a:endParaRPr lang="th-TH" sz="2000" b="0" i="0">
              <a:solidFill>
                <a:srgbClr val="000000"/>
              </a:solidFill>
              <a:effectLst/>
              <a:latin typeface="+mj-lt"/>
              <a:cs typeface="Anakotmai Bold" panose="000008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98048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แผนที่ประเทศไทย 77 จังหวัด">
            <a:extLst>
              <a:ext uri="{FF2B5EF4-FFF2-40B4-BE49-F238E27FC236}">
                <a16:creationId xmlns:a16="http://schemas.microsoft.com/office/drawing/2014/main" id="{AA59ABA2-589E-456D-81E6-69B0FCDA4237}"/>
              </a:ext>
            </a:extLst>
          </p:cNvPr>
          <p:cNvGrpSpPr/>
          <p:nvPr/>
        </p:nvGrpSpPr>
        <p:grpSpPr>
          <a:xfrm>
            <a:off x="7600836" y="832039"/>
            <a:ext cx="2995662" cy="5457300"/>
            <a:chOff x="2004963" y="989730"/>
            <a:chExt cx="2995662" cy="5457300"/>
          </a:xfrm>
          <a:solidFill>
            <a:srgbClr val="A6A6A6"/>
          </a:solidFill>
        </p:grpSpPr>
        <p:sp>
          <p:nvSpPr>
            <p:cNvPr id="3" name="ภูเก็ต">
              <a:extLst>
                <a:ext uri="{FF2B5EF4-FFF2-40B4-BE49-F238E27FC236}">
                  <a16:creationId xmlns:a16="http://schemas.microsoft.com/office/drawing/2014/main" id="{97D903FE-0A3E-420C-BBBB-823714179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7932" y="5530774"/>
              <a:ext cx="60353" cy="146308"/>
            </a:xfrm>
            <a:custGeom>
              <a:avLst/>
              <a:gdLst>
                <a:gd name="T0" fmla="*/ 132 w 148"/>
                <a:gd name="T1" fmla="*/ 128 h 360"/>
                <a:gd name="T2" fmla="*/ 132 w 148"/>
                <a:gd name="T3" fmla="*/ 88 h 360"/>
                <a:gd name="T4" fmla="*/ 108 w 148"/>
                <a:gd name="T5" fmla="*/ 92 h 360"/>
                <a:gd name="T6" fmla="*/ 92 w 148"/>
                <a:gd name="T7" fmla="*/ 100 h 360"/>
                <a:gd name="T8" fmla="*/ 76 w 148"/>
                <a:gd name="T9" fmla="*/ 72 h 360"/>
                <a:gd name="T10" fmla="*/ 52 w 148"/>
                <a:gd name="T11" fmla="*/ 68 h 360"/>
                <a:gd name="T12" fmla="*/ 44 w 148"/>
                <a:gd name="T13" fmla="*/ 32 h 360"/>
                <a:gd name="T14" fmla="*/ 20 w 148"/>
                <a:gd name="T15" fmla="*/ 0 h 360"/>
                <a:gd name="T16" fmla="*/ 8 w 148"/>
                <a:gd name="T17" fmla="*/ 20 h 360"/>
                <a:gd name="T18" fmla="*/ 20 w 148"/>
                <a:gd name="T19" fmla="*/ 48 h 360"/>
                <a:gd name="T20" fmla="*/ 0 w 148"/>
                <a:gd name="T21" fmla="*/ 100 h 360"/>
                <a:gd name="T22" fmla="*/ 20 w 148"/>
                <a:gd name="T23" fmla="*/ 140 h 360"/>
                <a:gd name="T24" fmla="*/ 0 w 148"/>
                <a:gd name="T25" fmla="*/ 192 h 360"/>
                <a:gd name="T26" fmla="*/ 12 w 148"/>
                <a:gd name="T27" fmla="*/ 232 h 360"/>
                <a:gd name="T28" fmla="*/ 12 w 148"/>
                <a:gd name="T29" fmla="*/ 312 h 360"/>
                <a:gd name="T30" fmla="*/ 20 w 148"/>
                <a:gd name="T31" fmla="*/ 332 h 360"/>
                <a:gd name="T32" fmla="*/ 28 w 148"/>
                <a:gd name="T33" fmla="*/ 360 h 360"/>
                <a:gd name="T34" fmla="*/ 48 w 148"/>
                <a:gd name="T35" fmla="*/ 360 h 360"/>
                <a:gd name="T36" fmla="*/ 68 w 148"/>
                <a:gd name="T37" fmla="*/ 316 h 360"/>
                <a:gd name="T38" fmla="*/ 148 w 148"/>
                <a:gd name="T39" fmla="*/ 268 h 360"/>
                <a:gd name="T40" fmla="*/ 112 w 148"/>
                <a:gd name="T41" fmla="*/ 200 h 360"/>
                <a:gd name="T42" fmla="*/ 132 w 148"/>
                <a:gd name="T43" fmla="*/ 128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8" h="360">
                  <a:moveTo>
                    <a:pt x="132" y="128"/>
                  </a:moveTo>
                  <a:cubicBezTo>
                    <a:pt x="136" y="124"/>
                    <a:pt x="132" y="88"/>
                    <a:pt x="132" y="88"/>
                  </a:cubicBezTo>
                  <a:cubicBezTo>
                    <a:pt x="108" y="92"/>
                    <a:pt x="108" y="92"/>
                    <a:pt x="108" y="92"/>
                  </a:cubicBezTo>
                  <a:cubicBezTo>
                    <a:pt x="92" y="100"/>
                    <a:pt x="92" y="100"/>
                    <a:pt x="92" y="100"/>
                  </a:cubicBezTo>
                  <a:cubicBezTo>
                    <a:pt x="76" y="72"/>
                    <a:pt x="76" y="72"/>
                    <a:pt x="76" y="72"/>
                  </a:cubicBezTo>
                  <a:cubicBezTo>
                    <a:pt x="76" y="72"/>
                    <a:pt x="56" y="68"/>
                    <a:pt x="52" y="68"/>
                  </a:cubicBezTo>
                  <a:cubicBezTo>
                    <a:pt x="48" y="68"/>
                    <a:pt x="48" y="36"/>
                    <a:pt x="44" y="32"/>
                  </a:cubicBezTo>
                  <a:cubicBezTo>
                    <a:pt x="40" y="28"/>
                    <a:pt x="20" y="0"/>
                    <a:pt x="20" y="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0" y="140"/>
                    <a:pt x="20" y="140"/>
                    <a:pt x="20" y="140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12" y="312"/>
                    <a:pt x="12" y="312"/>
                    <a:pt x="12" y="312"/>
                  </a:cubicBezTo>
                  <a:cubicBezTo>
                    <a:pt x="20" y="332"/>
                    <a:pt x="20" y="332"/>
                    <a:pt x="20" y="332"/>
                  </a:cubicBezTo>
                  <a:cubicBezTo>
                    <a:pt x="20" y="332"/>
                    <a:pt x="24" y="360"/>
                    <a:pt x="28" y="360"/>
                  </a:cubicBezTo>
                  <a:cubicBezTo>
                    <a:pt x="48" y="360"/>
                    <a:pt x="48" y="360"/>
                    <a:pt x="48" y="360"/>
                  </a:cubicBezTo>
                  <a:cubicBezTo>
                    <a:pt x="52" y="360"/>
                    <a:pt x="68" y="316"/>
                    <a:pt x="68" y="316"/>
                  </a:cubicBezTo>
                  <a:cubicBezTo>
                    <a:pt x="148" y="268"/>
                    <a:pt x="148" y="268"/>
                    <a:pt x="148" y="268"/>
                  </a:cubicBezTo>
                  <a:cubicBezTo>
                    <a:pt x="148" y="268"/>
                    <a:pt x="112" y="208"/>
                    <a:pt x="112" y="200"/>
                  </a:cubicBezTo>
                  <a:cubicBezTo>
                    <a:pt x="112" y="192"/>
                    <a:pt x="128" y="132"/>
                    <a:pt x="132" y="128"/>
                  </a:cubicBez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" name="เกาะพยาม (ระนอง)">
              <a:extLst>
                <a:ext uri="{FF2B5EF4-FFF2-40B4-BE49-F238E27FC236}">
                  <a16:creationId xmlns:a16="http://schemas.microsoft.com/office/drawing/2014/main" id="{51E79F7D-3C57-43E1-A2C6-006BB60A30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2445" y="5183292"/>
              <a:ext cx="25604" cy="45722"/>
            </a:xfrm>
            <a:custGeom>
              <a:avLst/>
              <a:gdLst>
                <a:gd name="T0" fmla="*/ 0 w 14"/>
                <a:gd name="T1" fmla="*/ 24 h 25"/>
                <a:gd name="T2" fmla="*/ 7 w 14"/>
                <a:gd name="T3" fmla="*/ 25 h 25"/>
                <a:gd name="T4" fmla="*/ 14 w 14"/>
                <a:gd name="T5" fmla="*/ 15 h 25"/>
                <a:gd name="T6" fmla="*/ 7 w 14"/>
                <a:gd name="T7" fmla="*/ 1 h 25"/>
                <a:gd name="T8" fmla="*/ 0 w 14"/>
                <a:gd name="T9" fmla="*/ 0 h 25"/>
                <a:gd name="T10" fmla="*/ 0 w 14"/>
                <a:gd name="T11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25">
                  <a:moveTo>
                    <a:pt x="0" y="24"/>
                  </a:moveTo>
                  <a:lnTo>
                    <a:pt x="7" y="25"/>
                  </a:lnTo>
                  <a:lnTo>
                    <a:pt x="14" y="15"/>
                  </a:lnTo>
                  <a:lnTo>
                    <a:pt x="7" y="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" name="เกาะช้าง (ระนอง)">
              <a:extLst>
                <a:ext uri="{FF2B5EF4-FFF2-40B4-BE49-F238E27FC236}">
                  <a16:creationId xmlns:a16="http://schemas.microsoft.com/office/drawing/2014/main" id="{2E91384D-5C05-40E1-8EC0-884CBF2E0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6103" y="5146715"/>
              <a:ext cx="14631" cy="29262"/>
            </a:xfrm>
            <a:custGeom>
              <a:avLst/>
              <a:gdLst>
                <a:gd name="T0" fmla="*/ 36 w 36"/>
                <a:gd name="T1" fmla="*/ 0 h 72"/>
                <a:gd name="T2" fmla="*/ 0 w 36"/>
                <a:gd name="T3" fmla="*/ 40 h 72"/>
                <a:gd name="T4" fmla="*/ 0 w 36"/>
                <a:gd name="T5" fmla="*/ 68 h 72"/>
                <a:gd name="T6" fmla="*/ 16 w 36"/>
                <a:gd name="T7" fmla="*/ 72 h 72"/>
                <a:gd name="T8" fmla="*/ 28 w 36"/>
                <a:gd name="T9" fmla="*/ 48 h 72"/>
                <a:gd name="T10" fmla="*/ 36 w 36"/>
                <a:gd name="T1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72">
                  <a:moveTo>
                    <a:pt x="36" y="0"/>
                  </a:moveTo>
                  <a:cubicBezTo>
                    <a:pt x="36" y="0"/>
                    <a:pt x="0" y="36"/>
                    <a:pt x="0" y="40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28" y="48"/>
                    <a:pt x="28" y="48"/>
                    <a:pt x="28" y="48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" name="ระนอง">
              <a:extLst>
                <a:ext uri="{FF2B5EF4-FFF2-40B4-BE49-F238E27FC236}">
                  <a16:creationId xmlns:a16="http://schemas.microsoft.com/office/drawing/2014/main" id="{DDD45AA0-9B96-4F41-AD77-B0728291A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6338" y="4599887"/>
              <a:ext cx="201174" cy="534025"/>
            </a:xfrm>
            <a:custGeom>
              <a:avLst/>
              <a:gdLst>
                <a:gd name="T0" fmla="*/ 470 w 491"/>
                <a:gd name="T1" fmla="*/ 354 h 1308"/>
                <a:gd name="T2" fmla="*/ 438 w 491"/>
                <a:gd name="T3" fmla="*/ 422 h 1308"/>
                <a:gd name="T4" fmla="*/ 412 w 491"/>
                <a:gd name="T5" fmla="*/ 510 h 1308"/>
                <a:gd name="T6" fmla="*/ 402 w 491"/>
                <a:gd name="T7" fmla="*/ 599 h 1308"/>
                <a:gd name="T8" fmla="*/ 381 w 491"/>
                <a:gd name="T9" fmla="*/ 630 h 1308"/>
                <a:gd name="T10" fmla="*/ 433 w 491"/>
                <a:gd name="T11" fmla="*/ 646 h 1308"/>
                <a:gd name="T12" fmla="*/ 376 w 491"/>
                <a:gd name="T13" fmla="*/ 703 h 1308"/>
                <a:gd name="T14" fmla="*/ 339 w 491"/>
                <a:gd name="T15" fmla="*/ 735 h 1308"/>
                <a:gd name="T16" fmla="*/ 266 w 491"/>
                <a:gd name="T17" fmla="*/ 823 h 1308"/>
                <a:gd name="T18" fmla="*/ 219 w 491"/>
                <a:gd name="T19" fmla="*/ 943 h 1308"/>
                <a:gd name="T20" fmla="*/ 244 w 491"/>
                <a:gd name="T21" fmla="*/ 1007 h 1308"/>
                <a:gd name="T22" fmla="*/ 298 w 491"/>
                <a:gd name="T23" fmla="*/ 1037 h 1308"/>
                <a:gd name="T24" fmla="*/ 282 w 491"/>
                <a:gd name="T25" fmla="*/ 1120 h 1308"/>
                <a:gd name="T26" fmla="*/ 240 w 491"/>
                <a:gd name="T27" fmla="*/ 1173 h 1308"/>
                <a:gd name="T28" fmla="*/ 209 w 491"/>
                <a:gd name="T29" fmla="*/ 1225 h 1308"/>
                <a:gd name="T30" fmla="*/ 230 w 491"/>
                <a:gd name="T31" fmla="*/ 1272 h 1308"/>
                <a:gd name="T32" fmla="*/ 167 w 491"/>
                <a:gd name="T33" fmla="*/ 1251 h 1308"/>
                <a:gd name="T34" fmla="*/ 103 w 491"/>
                <a:gd name="T35" fmla="*/ 1296 h 1308"/>
                <a:gd name="T36" fmla="*/ 51 w 491"/>
                <a:gd name="T37" fmla="*/ 1303 h 1308"/>
                <a:gd name="T38" fmla="*/ 53 w 491"/>
                <a:gd name="T39" fmla="*/ 1277 h 1308"/>
                <a:gd name="T40" fmla="*/ 0 w 491"/>
                <a:gd name="T41" fmla="*/ 1270 h 1308"/>
                <a:gd name="T42" fmla="*/ 44 w 491"/>
                <a:gd name="T43" fmla="*/ 1174 h 1308"/>
                <a:gd name="T44" fmla="*/ 64 w 491"/>
                <a:gd name="T45" fmla="*/ 1082 h 1308"/>
                <a:gd name="T46" fmla="*/ 136 w 491"/>
                <a:gd name="T47" fmla="*/ 1094 h 1308"/>
                <a:gd name="T48" fmla="*/ 80 w 491"/>
                <a:gd name="T49" fmla="*/ 1022 h 1308"/>
                <a:gd name="T50" fmla="*/ 136 w 491"/>
                <a:gd name="T51" fmla="*/ 954 h 1308"/>
                <a:gd name="T52" fmla="*/ 112 w 491"/>
                <a:gd name="T53" fmla="*/ 890 h 1308"/>
                <a:gd name="T54" fmla="*/ 132 w 491"/>
                <a:gd name="T55" fmla="*/ 850 h 1308"/>
                <a:gd name="T56" fmla="*/ 176 w 491"/>
                <a:gd name="T57" fmla="*/ 750 h 1308"/>
                <a:gd name="T58" fmla="*/ 228 w 491"/>
                <a:gd name="T59" fmla="*/ 582 h 1308"/>
                <a:gd name="T60" fmla="*/ 264 w 491"/>
                <a:gd name="T61" fmla="*/ 506 h 1308"/>
                <a:gd name="T62" fmla="*/ 372 w 491"/>
                <a:gd name="T63" fmla="*/ 262 h 1308"/>
                <a:gd name="T64" fmla="*/ 356 w 491"/>
                <a:gd name="T65" fmla="*/ 194 h 1308"/>
                <a:gd name="T66" fmla="*/ 332 w 491"/>
                <a:gd name="T67" fmla="*/ 138 h 1308"/>
                <a:gd name="T68" fmla="*/ 404 w 491"/>
                <a:gd name="T69" fmla="*/ 2 h 1308"/>
                <a:gd name="T70" fmla="*/ 444 w 491"/>
                <a:gd name="T71" fmla="*/ 30 h 1308"/>
                <a:gd name="T72" fmla="*/ 459 w 491"/>
                <a:gd name="T73" fmla="*/ 83 h 1308"/>
                <a:gd name="T74" fmla="*/ 475 w 491"/>
                <a:gd name="T75" fmla="*/ 176 h 1308"/>
                <a:gd name="T76" fmla="*/ 423 w 491"/>
                <a:gd name="T77" fmla="*/ 281 h 1308"/>
                <a:gd name="T78" fmla="*/ 454 w 491"/>
                <a:gd name="T79" fmla="*/ 333 h 1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91" h="1308">
                  <a:moveTo>
                    <a:pt x="454" y="333"/>
                  </a:moveTo>
                  <a:cubicBezTo>
                    <a:pt x="470" y="354"/>
                    <a:pt x="470" y="354"/>
                    <a:pt x="470" y="354"/>
                  </a:cubicBezTo>
                  <a:cubicBezTo>
                    <a:pt x="470" y="385"/>
                    <a:pt x="470" y="385"/>
                    <a:pt x="470" y="385"/>
                  </a:cubicBezTo>
                  <a:cubicBezTo>
                    <a:pt x="438" y="422"/>
                    <a:pt x="438" y="422"/>
                    <a:pt x="438" y="422"/>
                  </a:cubicBezTo>
                  <a:cubicBezTo>
                    <a:pt x="438" y="458"/>
                    <a:pt x="438" y="458"/>
                    <a:pt x="438" y="458"/>
                  </a:cubicBezTo>
                  <a:cubicBezTo>
                    <a:pt x="412" y="510"/>
                    <a:pt x="412" y="510"/>
                    <a:pt x="412" y="510"/>
                  </a:cubicBezTo>
                  <a:cubicBezTo>
                    <a:pt x="418" y="547"/>
                    <a:pt x="418" y="547"/>
                    <a:pt x="418" y="547"/>
                  </a:cubicBezTo>
                  <a:cubicBezTo>
                    <a:pt x="402" y="599"/>
                    <a:pt x="402" y="599"/>
                    <a:pt x="402" y="599"/>
                  </a:cubicBezTo>
                  <a:cubicBezTo>
                    <a:pt x="381" y="620"/>
                    <a:pt x="381" y="620"/>
                    <a:pt x="381" y="620"/>
                  </a:cubicBezTo>
                  <a:cubicBezTo>
                    <a:pt x="381" y="630"/>
                    <a:pt x="381" y="630"/>
                    <a:pt x="381" y="630"/>
                  </a:cubicBezTo>
                  <a:cubicBezTo>
                    <a:pt x="412" y="630"/>
                    <a:pt x="412" y="630"/>
                    <a:pt x="412" y="630"/>
                  </a:cubicBezTo>
                  <a:cubicBezTo>
                    <a:pt x="433" y="646"/>
                    <a:pt x="433" y="646"/>
                    <a:pt x="433" y="646"/>
                  </a:cubicBezTo>
                  <a:cubicBezTo>
                    <a:pt x="433" y="672"/>
                    <a:pt x="433" y="672"/>
                    <a:pt x="433" y="672"/>
                  </a:cubicBezTo>
                  <a:cubicBezTo>
                    <a:pt x="376" y="703"/>
                    <a:pt x="376" y="703"/>
                    <a:pt x="376" y="703"/>
                  </a:cubicBezTo>
                  <a:cubicBezTo>
                    <a:pt x="365" y="735"/>
                    <a:pt x="365" y="735"/>
                    <a:pt x="365" y="735"/>
                  </a:cubicBezTo>
                  <a:cubicBezTo>
                    <a:pt x="339" y="735"/>
                    <a:pt x="339" y="735"/>
                    <a:pt x="339" y="735"/>
                  </a:cubicBezTo>
                  <a:cubicBezTo>
                    <a:pt x="303" y="745"/>
                    <a:pt x="303" y="745"/>
                    <a:pt x="303" y="745"/>
                  </a:cubicBezTo>
                  <a:cubicBezTo>
                    <a:pt x="266" y="823"/>
                    <a:pt x="266" y="823"/>
                    <a:pt x="266" y="823"/>
                  </a:cubicBezTo>
                  <a:cubicBezTo>
                    <a:pt x="199" y="896"/>
                    <a:pt x="199" y="896"/>
                    <a:pt x="199" y="896"/>
                  </a:cubicBezTo>
                  <a:cubicBezTo>
                    <a:pt x="219" y="943"/>
                    <a:pt x="219" y="943"/>
                    <a:pt x="219" y="943"/>
                  </a:cubicBezTo>
                  <a:cubicBezTo>
                    <a:pt x="214" y="990"/>
                    <a:pt x="214" y="990"/>
                    <a:pt x="214" y="990"/>
                  </a:cubicBezTo>
                  <a:cubicBezTo>
                    <a:pt x="244" y="1007"/>
                    <a:pt x="244" y="1007"/>
                    <a:pt x="244" y="1007"/>
                  </a:cubicBezTo>
                  <a:cubicBezTo>
                    <a:pt x="295" y="1036"/>
                    <a:pt x="295" y="1036"/>
                    <a:pt x="295" y="1036"/>
                  </a:cubicBezTo>
                  <a:cubicBezTo>
                    <a:pt x="298" y="1037"/>
                    <a:pt x="298" y="1037"/>
                    <a:pt x="298" y="1037"/>
                  </a:cubicBezTo>
                  <a:cubicBezTo>
                    <a:pt x="313" y="1089"/>
                    <a:pt x="313" y="1089"/>
                    <a:pt x="313" y="1089"/>
                  </a:cubicBezTo>
                  <a:cubicBezTo>
                    <a:pt x="282" y="1120"/>
                    <a:pt x="282" y="1120"/>
                    <a:pt x="282" y="1120"/>
                  </a:cubicBezTo>
                  <a:cubicBezTo>
                    <a:pt x="277" y="1147"/>
                    <a:pt x="277" y="1147"/>
                    <a:pt x="277" y="1147"/>
                  </a:cubicBezTo>
                  <a:cubicBezTo>
                    <a:pt x="240" y="1173"/>
                    <a:pt x="240" y="1173"/>
                    <a:pt x="240" y="1173"/>
                  </a:cubicBezTo>
                  <a:cubicBezTo>
                    <a:pt x="209" y="1199"/>
                    <a:pt x="209" y="1199"/>
                    <a:pt x="209" y="1199"/>
                  </a:cubicBezTo>
                  <a:cubicBezTo>
                    <a:pt x="209" y="1225"/>
                    <a:pt x="209" y="1225"/>
                    <a:pt x="209" y="1225"/>
                  </a:cubicBezTo>
                  <a:cubicBezTo>
                    <a:pt x="230" y="1240"/>
                    <a:pt x="230" y="1240"/>
                    <a:pt x="230" y="1240"/>
                  </a:cubicBezTo>
                  <a:cubicBezTo>
                    <a:pt x="230" y="1272"/>
                    <a:pt x="230" y="1272"/>
                    <a:pt x="230" y="1272"/>
                  </a:cubicBezTo>
                  <a:cubicBezTo>
                    <a:pt x="188" y="1272"/>
                    <a:pt x="188" y="1272"/>
                    <a:pt x="188" y="1272"/>
                  </a:cubicBezTo>
                  <a:cubicBezTo>
                    <a:pt x="167" y="1251"/>
                    <a:pt x="167" y="1251"/>
                    <a:pt x="167" y="1251"/>
                  </a:cubicBezTo>
                  <a:cubicBezTo>
                    <a:pt x="136" y="1251"/>
                    <a:pt x="136" y="1251"/>
                    <a:pt x="136" y="1251"/>
                  </a:cubicBezTo>
                  <a:cubicBezTo>
                    <a:pt x="103" y="1296"/>
                    <a:pt x="103" y="1296"/>
                    <a:pt x="103" y="1296"/>
                  </a:cubicBezTo>
                  <a:cubicBezTo>
                    <a:pt x="94" y="1308"/>
                    <a:pt x="94" y="1308"/>
                    <a:pt x="94" y="1308"/>
                  </a:cubicBezTo>
                  <a:cubicBezTo>
                    <a:pt x="51" y="1303"/>
                    <a:pt x="51" y="1303"/>
                    <a:pt x="51" y="1303"/>
                  </a:cubicBezTo>
                  <a:cubicBezTo>
                    <a:pt x="47" y="1303"/>
                    <a:pt x="47" y="1303"/>
                    <a:pt x="47" y="1303"/>
                  </a:cubicBezTo>
                  <a:cubicBezTo>
                    <a:pt x="53" y="1277"/>
                    <a:pt x="53" y="1277"/>
                    <a:pt x="53" y="1277"/>
                  </a:cubicBezTo>
                  <a:cubicBezTo>
                    <a:pt x="32" y="1267"/>
                    <a:pt x="32" y="1267"/>
                    <a:pt x="32" y="1267"/>
                  </a:cubicBezTo>
                  <a:cubicBezTo>
                    <a:pt x="0" y="1270"/>
                    <a:pt x="0" y="1270"/>
                    <a:pt x="0" y="1270"/>
                  </a:cubicBezTo>
                  <a:cubicBezTo>
                    <a:pt x="19" y="1230"/>
                    <a:pt x="19" y="1230"/>
                    <a:pt x="19" y="1230"/>
                  </a:cubicBezTo>
                  <a:cubicBezTo>
                    <a:pt x="44" y="1174"/>
                    <a:pt x="44" y="1174"/>
                    <a:pt x="44" y="1174"/>
                  </a:cubicBezTo>
                  <a:cubicBezTo>
                    <a:pt x="36" y="1118"/>
                    <a:pt x="36" y="1118"/>
                    <a:pt x="36" y="1118"/>
                  </a:cubicBezTo>
                  <a:cubicBezTo>
                    <a:pt x="64" y="1082"/>
                    <a:pt x="64" y="1082"/>
                    <a:pt x="64" y="1082"/>
                  </a:cubicBezTo>
                  <a:cubicBezTo>
                    <a:pt x="92" y="1118"/>
                    <a:pt x="92" y="1118"/>
                    <a:pt x="92" y="1118"/>
                  </a:cubicBezTo>
                  <a:cubicBezTo>
                    <a:pt x="136" y="1094"/>
                    <a:pt x="136" y="1094"/>
                    <a:pt x="136" y="1094"/>
                  </a:cubicBezTo>
                  <a:cubicBezTo>
                    <a:pt x="148" y="1050"/>
                    <a:pt x="148" y="1050"/>
                    <a:pt x="148" y="1050"/>
                  </a:cubicBezTo>
                  <a:cubicBezTo>
                    <a:pt x="80" y="1022"/>
                    <a:pt x="80" y="1022"/>
                    <a:pt x="80" y="1022"/>
                  </a:cubicBezTo>
                  <a:cubicBezTo>
                    <a:pt x="125" y="968"/>
                    <a:pt x="125" y="968"/>
                    <a:pt x="125" y="968"/>
                  </a:cubicBezTo>
                  <a:cubicBezTo>
                    <a:pt x="136" y="954"/>
                    <a:pt x="136" y="954"/>
                    <a:pt x="136" y="954"/>
                  </a:cubicBezTo>
                  <a:cubicBezTo>
                    <a:pt x="136" y="918"/>
                    <a:pt x="136" y="918"/>
                    <a:pt x="136" y="918"/>
                  </a:cubicBezTo>
                  <a:cubicBezTo>
                    <a:pt x="112" y="890"/>
                    <a:pt x="112" y="890"/>
                    <a:pt x="112" y="890"/>
                  </a:cubicBezTo>
                  <a:cubicBezTo>
                    <a:pt x="136" y="870"/>
                    <a:pt x="136" y="870"/>
                    <a:pt x="136" y="870"/>
                  </a:cubicBezTo>
                  <a:cubicBezTo>
                    <a:pt x="132" y="850"/>
                    <a:pt x="132" y="850"/>
                    <a:pt x="132" y="850"/>
                  </a:cubicBezTo>
                  <a:cubicBezTo>
                    <a:pt x="120" y="814"/>
                    <a:pt x="120" y="814"/>
                    <a:pt x="120" y="814"/>
                  </a:cubicBezTo>
                  <a:cubicBezTo>
                    <a:pt x="176" y="750"/>
                    <a:pt x="176" y="750"/>
                    <a:pt x="176" y="750"/>
                  </a:cubicBezTo>
                  <a:cubicBezTo>
                    <a:pt x="160" y="694"/>
                    <a:pt x="160" y="694"/>
                    <a:pt x="160" y="694"/>
                  </a:cubicBezTo>
                  <a:cubicBezTo>
                    <a:pt x="228" y="582"/>
                    <a:pt x="228" y="582"/>
                    <a:pt x="228" y="582"/>
                  </a:cubicBezTo>
                  <a:cubicBezTo>
                    <a:pt x="224" y="542"/>
                    <a:pt x="224" y="542"/>
                    <a:pt x="224" y="542"/>
                  </a:cubicBezTo>
                  <a:cubicBezTo>
                    <a:pt x="264" y="506"/>
                    <a:pt x="264" y="506"/>
                    <a:pt x="264" y="506"/>
                  </a:cubicBezTo>
                  <a:cubicBezTo>
                    <a:pt x="320" y="338"/>
                    <a:pt x="320" y="338"/>
                    <a:pt x="320" y="338"/>
                  </a:cubicBezTo>
                  <a:cubicBezTo>
                    <a:pt x="320" y="338"/>
                    <a:pt x="368" y="262"/>
                    <a:pt x="372" y="262"/>
                  </a:cubicBezTo>
                  <a:cubicBezTo>
                    <a:pt x="376" y="262"/>
                    <a:pt x="372" y="218"/>
                    <a:pt x="372" y="218"/>
                  </a:cubicBezTo>
                  <a:cubicBezTo>
                    <a:pt x="356" y="194"/>
                    <a:pt x="356" y="194"/>
                    <a:pt x="356" y="194"/>
                  </a:cubicBezTo>
                  <a:cubicBezTo>
                    <a:pt x="360" y="166"/>
                    <a:pt x="360" y="166"/>
                    <a:pt x="360" y="166"/>
                  </a:cubicBezTo>
                  <a:cubicBezTo>
                    <a:pt x="332" y="138"/>
                    <a:pt x="332" y="138"/>
                    <a:pt x="332" y="138"/>
                  </a:cubicBezTo>
                  <a:cubicBezTo>
                    <a:pt x="340" y="86"/>
                    <a:pt x="340" y="86"/>
                    <a:pt x="340" y="86"/>
                  </a:cubicBezTo>
                  <a:cubicBezTo>
                    <a:pt x="404" y="2"/>
                    <a:pt x="404" y="2"/>
                    <a:pt x="404" y="2"/>
                  </a:cubicBezTo>
                  <a:cubicBezTo>
                    <a:pt x="425" y="0"/>
                    <a:pt x="425" y="0"/>
                    <a:pt x="425" y="0"/>
                  </a:cubicBezTo>
                  <a:cubicBezTo>
                    <a:pt x="444" y="30"/>
                    <a:pt x="444" y="30"/>
                    <a:pt x="444" y="30"/>
                  </a:cubicBezTo>
                  <a:cubicBezTo>
                    <a:pt x="433" y="67"/>
                    <a:pt x="433" y="67"/>
                    <a:pt x="433" y="67"/>
                  </a:cubicBezTo>
                  <a:cubicBezTo>
                    <a:pt x="459" y="83"/>
                    <a:pt x="459" y="83"/>
                    <a:pt x="459" y="83"/>
                  </a:cubicBezTo>
                  <a:cubicBezTo>
                    <a:pt x="480" y="145"/>
                    <a:pt x="480" y="145"/>
                    <a:pt x="480" y="145"/>
                  </a:cubicBezTo>
                  <a:cubicBezTo>
                    <a:pt x="475" y="176"/>
                    <a:pt x="475" y="176"/>
                    <a:pt x="475" y="176"/>
                  </a:cubicBezTo>
                  <a:cubicBezTo>
                    <a:pt x="491" y="213"/>
                    <a:pt x="491" y="213"/>
                    <a:pt x="491" y="213"/>
                  </a:cubicBezTo>
                  <a:cubicBezTo>
                    <a:pt x="423" y="281"/>
                    <a:pt x="423" y="281"/>
                    <a:pt x="423" y="281"/>
                  </a:cubicBezTo>
                  <a:cubicBezTo>
                    <a:pt x="428" y="323"/>
                    <a:pt x="428" y="323"/>
                    <a:pt x="428" y="323"/>
                  </a:cubicBezTo>
                  <a:lnTo>
                    <a:pt x="454" y="33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" name="เกาะสมุย (สุราษฎร์ธานี)">
              <a:extLst>
                <a:ext uri="{FF2B5EF4-FFF2-40B4-BE49-F238E27FC236}">
                  <a16:creationId xmlns:a16="http://schemas.microsoft.com/office/drawing/2014/main" id="{48A7364D-4EAD-42F7-B490-64FF6604D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1336" y="5029668"/>
              <a:ext cx="60353" cy="62181"/>
            </a:xfrm>
            <a:custGeom>
              <a:avLst/>
              <a:gdLst>
                <a:gd name="T0" fmla="*/ 29 w 33"/>
                <a:gd name="T1" fmla="*/ 0 h 34"/>
                <a:gd name="T2" fmla="*/ 18 w 33"/>
                <a:gd name="T3" fmla="*/ 5 h 34"/>
                <a:gd name="T4" fmla="*/ 12 w 33"/>
                <a:gd name="T5" fmla="*/ 0 h 34"/>
                <a:gd name="T6" fmla="*/ 2 w 33"/>
                <a:gd name="T7" fmla="*/ 3 h 34"/>
                <a:gd name="T8" fmla="*/ 0 w 33"/>
                <a:gd name="T9" fmla="*/ 17 h 34"/>
                <a:gd name="T10" fmla="*/ 4 w 33"/>
                <a:gd name="T11" fmla="*/ 20 h 34"/>
                <a:gd name="T12" fmla="*/ 3 w 33"/>
                <a:gd name="T13" fmla="*/ 33 h 34"/>
                <a:gd name="T14" fmla="*/ 15 w 33"/>
                <a:gd name="T15" fmla="*/ 34 h 34"/>
                <a:gd name="T16" fmla="*/ 28 w 33"/>
                <a:gd name="T17" fmla="*/ 22 h 34"/>
                <a:gd name="T18" fmla="*/ 26 w 33"/>
                <a:gd name="T19" fmla="*/ 16 h 34"/>
                <a:gd name="T20" fmla="*/ 33 w 33"/>
                <a:gd name="T21" fmla="*/ 6 h 34"/>
                <a:gd name="T22" fmla="*/ 29 w 33"/>
                <a:gd name="T2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" h="34">
                  <a:moveTo>
                    <a:pt x="29" y="0"/>
                  </a:moveTo>
                  <a:lnTo>
                    <a:pt x="18" y="5"/>
                  </a:lnTo>
                  <a:lnTo>
                    <a:pt x="12" y="0"/>
                  </a:lnTo>
                  <a:lnTo>
                    <a:pt x="2" y="3"/>
                  </a:lnTo>
                  <a:lnTo>
                    <a:pt x="0" y="17"/>
                  </a:lnTo>
                  <a:lnTo>
                    <a:pt x="4" y="20"/>
                  </a:lnTo>
                  <a:lnTo>
                    <a:pt x="3" y="33"/>
                  </a:lnTo>
                  <a:lnTo>
                    <a:pt x="15" y="34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33" y="6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" name="เกาะพะงัน (สุราษฎร์ธานี)">
              <a:extLst>
                <a:ext uri="{FF2B5EF4-FFF2-40B4-BE49-F238E27FC236}">
                  <a16:creationId xmlns:a16="http://schemas.microsoft.com/office/drawing/2014/main" id="{6584A6F7-C5FC-4DCA-93AB-E8D17F256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2309" y="4958342"/>
              <a:ext cx="43892" cy="38406"/>
            </a:xfrm>
            <a:custGeom>
              <a:avLst/>
              <a:gdLst>
                <a:gd name="T0" fmla="*/ 108 w 108"/>
                <a:gd name="T1" fmla="*/ 56 h 92"/>
                <a:gd name="T2" fmla="*/ 96 w 108"/>
                <a:gd name="T3" fmla="*/ 0 h 92"/>
                <a:gd name="T4" fmla="*/ 20 w 108"/>
                <a:gd name="T5" fmla="*/ 0 h 92"/>
                <a:gd name="T6" fmla="*/ 0 w 108"/>
                <a:gd name="T7" fmla="*/ 28 h 92"/>
                <a:gd name="T8" fmla="*/ 24 w 108"/>
                <a:gd name="T9" fmla="*/ 76 h 92"/>
                <a:gd name="T10" fmla="*/ 84 w 108"/>
                <a:gd name="T11" fmla="*/ 92 h 92"/>
                <a:gd name="T12" fmla="*/ 108 w 108"/>
                <a:gd name="T13" fmla="*/ 5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92">
                  <a:moveTo>
                    <a:pt x="108" y="56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4" y="76"/>
                    <a:pt x="80" y="92"/>
                    <a:pt x="84" y="92"/>
                  </a:cubicBezTo>
                  <a:cubicBezTo>
                    <a:pt x="88" y="92"/>
                    <a:pt x="108" y="56"/>
                    <a:pt x="108" y="56"/>
                  </a:cubicBez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9" name="สุราษฎร์ธานี">
              <a:extLst>
                <a:ext uri="{FF2B5EF4-FFF2-40B4-BE49-F238E27FC236}">
                  <a16:creationId xmlns:a16="http://schemas.microsoft.com/office/drawing/2014/main" id="{1CD4735F-AC06-4AAC-828A-84161F587B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2798" y="4980288"/>
              <a:ext cx="477331" cy="515737"/>
            </a:xfrm>
            <a:custGeom>
              <a:avLst/>
              <a:gdLst>
                <a:gd name="T0" fmla="*/ 1116 w 1168"/>
                <a:gd name="T1" fmla="*/ 506 h 1262"/>
                <a:gd name="T2" fmla="*/ 1168 w 1168"/>
                <a:gd name="T3" fmla="*/ 553 h 1262"/>
                <a:gd name="T4" fmla="*/ 1132 w 1168"/>
                <a:gd name="T5" fmla="*/ 610 h 1262"/>
                <a:gd name="T6" fmla="*/ 1085 w 1168"/>
                <a:gd name="T7" fmla="*/ 709 h 1262"/>
                <a:gd name="T8" fmla="*/ 980 w 1168"/>
                <a:gd name="T9" fmla="*/ 756 h 1262"/>
                <a:gd name="T10" fmla="*/ 949 w 1168"/>
                <a:gd name="T11" fmla="*/ 897 h 1262"/>
                <a:gd name="T12" fmla="*/ 892 w 1168"/>
                <a:gd name="T13" fmla="*/ 1017 h 1262"/>
                <a:gd name="T14" fmla="*/ 829 w 1168"/>
                <a:gd name="T15" fmla="*/ 1085 h 1262"/>
                <a:gd name="T16" fmla="*/ 699 w 1168"/>
                <a:gd name="T17" fmla="*/ 1189 h 1262"/>
                <a:gd name="T18" fmla="*/ 699 w 1168"/>
                <a:gd name="T19" fmla="*/ 1262 h 1262"/>
                <a:gd name="T20" fmla="*/ 537 w 1168"/>
                <a:gd name="T21" fmla="*/ 1215 h 1262"/>
                <a:gd name="T22" fmla="*/ 438 w 1168"/>
                <a:gd name="T23" fmla="*/ 1017 h 1262"/>
                <a:gd name="T24" fmla="*/ 401 w 1168"/>
                <a:gd name="T25" fmla="*/ 939 h 1262"/>
                <a:gd name="T26" fmla="*/ 308 w 1168"/>
                <a:gd name="T27" fmla="*/ 954 h 1262"/>
                <a:gd name="T28" fmla="*/ 250 w 1168"/>
                <a:gd name="T29" fmla="*/ 954 h 1262"/>
                <a:gd name="T30" fmla="*/ 209 w 1168"/>
                <a:gd name="T31" fmla="*/ 949 h 1262"/>
                <a:gd name="T32" fmla="*/ 141 w 1168"/>
                <a:gd name="T33" fmla="*/ 970 h 1262"/>
                <a:gd name="T34" fmla="*/ 83 w 1168"/>
                <a:gd name="T35" fmla="*/ 944 h 1262"/>
                <a:gd name="T36" fmla="*/ 141 w 1168"/>
                <a:gd name="T37" fmla="*/ 824 h 1262"/>
                <a:gd name="T38" fmla="*/ 83 w 1168"/>
                <a:gd name="T39" fmla="*/ 772 h 1262"/>
                <a:gd name="T40" fmla="*/ 0 w 1168"/>
                <a:gd name="T41" fmla="*/ 683 h 1262"/>
                <a:gd name="T42" fmla="*/ 26 w 1168"/>
                <a:gd name="T43" fmla="*/ 600 h 1262"/>
                <a:gd name="T44" fmla="*/ 31 w 1168"/>
                <a:gd name="T45" fmla="*/ 537 h 1262"/>
                <a:gd name="T46" fmla="*/ 73 w 1168"/>
                <a:gd name="T47" fmla="*/ 433 h 1262"/>
                <a:gd name="T48" fmla="*/ 66 w 1168"/>
                <a:gd name="T49" fmla="*/ 363 h 1262"/>
                <a:gd name="T50" fmla="*/ 130 w 1168"/>
                <a:gd name="T51" fmla="*/ 318 h 1262"/>
                <a:gd name="T52" fmla="*/ 193 w 1168"/>
                <a:gd name="T53" fmla="*/ 339 h 1262"/>
                <a:gd name="T54" fmla="*/ 172 w 1168"/>
                <a:gd name="T55" fmla="*/ 292 h 1262"/>
                <a:gd name="T56" fmla="*/ 203 w 1168"/>
                <a:gd name="T57" fmla="*/ 240 h 1262"/>
                <a:gd name="T58" fmla="*/ 245 w 1168"/>
                <a:gd name="T59" fmla="*/ 187 h 1262"/>
                <a:gd name="T60" fmla="*/ 261 w 1168"/>
                <a:gd name="T61" fmla="*/ 104 h 1262"/>
                <a:gd name="T62" fmla="*/ 282 w 1168"/>
                <a:gd name="T63" fmla="*/ 88 h 1262"/>
                <a:gd name="T64" fmla="*/ 308 w 1168"/>
                <a:gd name="T65" fmla="*/ 26 h 1262"/>
                <a:gd name="T66" fmla="*/ 365 w 1168"/>
                <a:gd name="T67" fmla="*/ 0 h 1262"/>
                <a:gd name="T68" fmla="*/ 433 w 1168"/>
                <a:gd name="T69" fmla="*/ 36 h 1262"/>
                <a:gd name="T70" fmla="*/ 506 w 1168"/>
                <a:gd name="T71" fmla="*/ 26 h 1262"/>
                <a:gd name="T72" fmla="*/ 632 w 1168"/>
                <a:gd name="T73" fmla="*/ 21 h 1262"/>
                <a:gd name="T74" fmla="*/ 691 w 1168"/>
                <a:gd name="T75" fmla="*/ 137 h 1262"/>
                <a:gd name="T76" fmla="*/ 759 w 1168"/>
                <a:gd name="T77" fmla="*/ 281 h 1262"/>
                <a:gd name="T78" fmla="*/ 675 w 1168"/>
                <a:gd name="T79" fmla="*/ 369 h 1262"/>
                <a:gd name="T80" fmla="*/ 723 w 1168"/>
                <a:gd name="T81" fmla="*/ 437 h 1262"/>
                <a:gd name="T82" fmla="*/ 803 w 1168"/>
                <a:gd name="T83" fmla="*/ 481 h 1262"/>
                <a:gd name="T84" fmla="*/ 887 w 1168"/>
                <a:gd name="T85" fmla="*/ 465 h 1262"/>
                <a:gd name="T86" fmla="*/ 951 w 1168"/>
                <a:gd name="T87" fmla="*/ 393 h 1262"/>
                <a:gd name="T88" fmla="*/ 999 w 1168"/>
                <a:gd name="T89" fmla="*/ 405 h 1262"/>
                <a:gd name="T90" fmla="*/ 1027 w 1168"/>
                <a:gd name="T91" fmla="*/ 397 h 1262"/>
                <a:gd name="T92" fmla="*/ 1155 w 1168"/>
                <a:gd name="T93" fmla="*/ 361 h 1262"/>
                <a:gd name="T94" fmla="*/ 1168 w 1168"/>
                <a:gd name="T95" fmla="*/ 407 h 1262"/>
                <a:gd name="T96" fmla="*/ 1147 w 1168"/>
                <a:gd name="T97" fmla="*/ 480 h 1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68" h="1262">
                  <a:moveTo>
                    <a:pt x="1147" y="480"/>
                  </a:moveTo>
                  <a:cubicBezTo>
                    <a:pt x="1116" y="506"/>
                    <a:pt x="1116" y="506"/>
                    <a:pt x="1116" y="506"/>
                  </a:cubicBezTo>
                  <a:cubicBezTo>
                    <a:pt x="1126" y="542"/>
                    <a:pt x="1126" y="542"/>
                    <a:pt x="1126" y="542"/>
                  </a:cubicBezTo>
                  <a:cubicBezTo>
                    <a:pt x="1168" y="553"/>
                    <a:pt x="1168" y="553"/>
                    <a:pt x="1168" y="553"/>
                  </a:cubicBezTo>
                  <a:cubicBezTo>
                    <a:pt x="1168" y="594"/>
                    <a:pt x="1168" y="594"/>
                    <a:pt x="1168" y="594"/>
                  </a:cubicBezTo>
                  <a:cubicBezTo>
                    <a:pt x="1132" y="610"/>
                    <a:pt x="1132" y="610"/>
                    <a:pt x="1132" y="610"/>
                  </a:cubicBezTo>
                  <a:cubicBezTo>
                    <a:pt x="1126" y="667"/>
                    <a:pt x="1126" y="667"/>
                    <a:pt x="1126" y="667"/>
                  </a:cubicBezTo>
                  <a:cubicBezTo>
                    <a:pt x="1085" y="709"/>
                    <a:pt x="1085" y="709"/>
                    <a:pt x="1085" y="709"/>
                  </a:cubicBezTo>
                  <a:cubicBezTo>
                    <a:pt x="1006" y="719"/>
                    <a:pt x="1006" y="719"/>
                    <a:pt x="1006" y="719"/>
                  </a:cubicBezTo>
                  <a:cubicBezTo>
                    <a:pt x="980" y="756"/>
                    <a:pt x="980" y="756"/>
                    <a:pt x="980" y="756"/>
                  </a:cubicBezTo>
                  <a:cubicBezTo>
                    <a:pt x="965" y="819"/>
                    <a:pt x="965" y="819"/>
                    <a:pt x="965" y="819"/>
                  </a:cubicBezTo>
                  <a:cubicBezTo>
                    <a:pt x="949" y="897"/>
                    <a:pt x="949" y="897"/>
                    <a:pt x="949" y="897"/>
                  </a:cubicBezTo>
                  <a:cubicBezTo>
                    <a:pt x="897" y="965"/>
                    <a:pt x="897" y="965"/>
                    <a:pt x="897" y="965"/>
                  </a:cubicBezTo>
                  <a:cubicBezTo>
                    <a:pt x="892" y="1017"/>
                    <a:pt x="892" y="1017"/>
                    <a:pt x="892" y="1017"/>
                  </a:cubicBezTo>
                  <a:cubicBezTo>
                    <a:pt x="845" y="1038"/>
                    <a:pt x="845" y="1038"/>
                    <a:pt x="845" y="1038"/>
                  </a:cubicBezTo>
                  <a:cubicBezTo>
                    <a:pt x="829" y="1085"/>
                    <a:pt x="829" y="1085"/>
                    <a:pt x="829" y="1085"/>
                  </a:cubicBezTo>
                  <a:cubicBezTo>
                    <a:pt x="735" y="1116"/>
                    <a:pt x="735" y="1116"/>
                    <a:pt x="735" y="1116"/>
                  </a:cubicBezTo>
                  <a:cubicBezTo>
                    <a:pt x="699" y="1189"/>
                    <a:pt x="699" y="1189"/>
                    <a:pt x="699" y="1189"/>
                  </a:cubicBezTo>
                  <a:cubicBezTo>
                    <a:pt x="733" y="1253"/>
                    <a:pt x="733" y="1253"/>
                    <a:pt x="733" y="1253"/>
                  </a:cubicBezTo>
                  <a:cubicBezTo>
                    <a:pt x="699" y="1262"/>
                    <a:pt x="699" y="1262"/>
                    <a:pt x="699" y="1262"/>
                  </a:cubicBezTo>
                  <a:cubicBezTo>
                    <a:pt x="626" y="1215"/>
                    <a:pt x="626" y="1215"/>
                    <a:pt x="626" y="1215"/>
                  </a:cubicBezTo>
                  <a:cubicBezTo>
                    <a:pt x="537" y="1215"/>
                    <a:pt x="537" y="1215"/>
                    <a:pt x="537" y="1215"/>
                  </a:cubicBezTo>
                  <a:cubicBezTo>
                    <a:pt x="438" y="1147"/>
                    <a:pt x="438" y="1147"/>
                    <a:pt x="438" y="1147"/>
                  </a:cubicBezTo>
                  <a:cubicBezTo>
                    <a:pt x="438" y="1017"/>
                    <a:pt x="438" y="1017"/>
                    <a:pt x="438" y="1017"/>
                  </a:cubicBezTo>
                  <a:cubicBezTo>
                    <a:pt x="412" y="1001"/>
                    <a:pt x="412" y="1001"/>
                    <a:pt x="412" y="1001"/>
                  </a:cubicBezTo>
                  <a:cubicBezTo>
                    <a:pt x="401" y="939"/>
                    <a:pt x="401" y="939"/>
                    <a:pt x="401" y="939"/>
                  </a:cubicBezTo>
                  <a:cubicBezTo>
                    <a:pt x="344" y="928"/>
                    <a:pt x="344" y="928"/>
                    <a:pt x="344" y="928"/>
                  </a:cubicBezTo>
                  <a:cubicBezTo>
                    <a:pt x="308" y="954"/>
                    <a:pt x="308" y="954"/>
                    <a:pt x="308" y="954"/>
                  </a:cubicBezTo>
                  <a:cubicBezTo>
                    <a:pt x="271" y="939"/>
                    <a:pt x="271" y="939"/>
                    <a:pt x="271" y="939"/>
                  </a:cubicBezTo>
                  <a:cubicBezTo>
                    <a:pt x="250" y="954"/>
                    <a:pt x="250" y="954"/>
                    <a:pt x="250" y="954"/>
                  </a:cubicBezTo>
                  <a:cubicBezTo>
                    <a:pt x="229" y="970"/>
                    <a:pt x="229" y="970"/>
                    <a:pt x="229" y="970"/>
                  </a:cubicBezTo>
                  <a:cubicBezTo>
                    <a:pt x="209" y="949"/>
                    <a:pt x="209" y="949"/>
                    <a:pt x="209" y="949"/>
                  </a:cubicBezTo>
                  <a:cubicBezTo>
                    <a:pt x="177" y="949"/>
                    <a:pt x="177" y="949"/>
                    <a:pt x="177" y="949"/>
                  </a:cubicBezTo>
                  <a:cubicBezTo>
                    <a:pt x="141" y="970"/>
                    <a:pt x="141" y="970"/>
                    <a:pt x="141" y="970"/>
                  </a:cubicBezTo>
                  <a:cubicBezTo>
                    <a:pt x="109" y="970"/>
                    <a:pt x="109" y="970"/>
                    <a:pt x="109" y="970"/>
                  </a:cubicBezTo>
                  <a:cubicBezTo>
                    <a:pt x="83" y="944"/>
                    <a:pt x="83" y="944"/>
                    <a:pt x="83" y="944"/>
                  </a:cubicBezTo>
                  <a:cubicBezTo>
                    <a:pt x="125" y="902"/>
                    <a:pt x="125" y="902"/>
                    <a:pt x="125" y="902"/>
                  </a:cubicBezTo>
                  <a:cubicBezTo>
                    <a:pt x="141" y="824"/>
                    <a:pt x="141" y="824"/>
                    <a:pt x="141" y="824"/>
                  </a:cubicBezTo>
                  <a:cubicBezTo>
                    <a:pt x="99" y="813"/>
                    <a:pt x="99" y="813"/>
                    <a:pt x="99" y="813"/>
                  </a:cubicBezTo>
                  <a:cubicBezTo>
                    <a:pt x="83" y="772"/>
                    <a:pt x="83" y="772"/>
                    <a:pt x="83" y="772"/>
                  </a:cubicBezTo>
                  <a:cubicBezTo>
                    <a:pt x="10" y="746"/>
                    <a:pt x="10" y="746"/>
                    <a:pt x="10" y="746"/>
                  </a:cubicBezTo>
                  <a:cubicBezTo>
                    <a:pt x="0" y="683"/>
                    <a:pt x="0" y="683"/>
                    <a:pt x="0" y="683"/>
                  </a:cubicBezTo>
                  <a:cubicBezTo>
                    <a:pt x="47" y="657"/>
                    <a:pt x="47" y="657"/>
                    <a:pt x="47" y="657"/>
                  </a:cubicBezTo>
                  <a:cubicBezTo>
                    <a:pt x="26" y="600"/>
                    <a:pt x="26" y="600"/>
                    <a:pt x="26" y="600"/>
                  </a:cubicBezTo>
                  <a:cubicBezTo>
                    <a:pt x="47" y="579"/>
                    <a:pt x="47" y="579"/>
                    <a:pt x="47" y="579"/>
                  </a:cubicBezTo>
                  <a:cubicBezTo>
                    <a:pt x="31" y="537"/>
                    <a:pt x="31" y="537"/>
                    <a:pt x="31" y="537"/>
                  </a:cubicBezTo>
                  <a:cubicBezTo>
                    <a:pt x="42" y="480"/>
                    <a:pt x="42" y="480"/>
                    <a:pt x="42" y="480"/>
                  </a:cubicBezTo>
                  <a:cubicBezTo>
                    <a:pt x="73" y="433"/>
                    <a:pt x="73" y="433"/>
                    <a:pt x="73" y="433"/>
                  </a:cubicBezTo>
                  <a:cubicBezTo>
                    <a:pt x="78" y="386"/>
                    <a:pt x="78" y="386"/>
                    <a:pt x="78" y="386"/>
                  </a:cubicBezTo>
                  <a:cubicBezTo>
                    <a:pt x="66" y="363"/>
                    <a:pt x="66" y="363"/>
                    <a:pt x="66" y="363"/>
                  </a:cubicBezTo>
                  <a:cubicBezTo>
                    <a:pt x="99" y="318"/>
                    <a:pt x="99" y="318"/>
                    <a:pt x="99" y="318"/>
                  </a:cubicBezTo>
                  <a:cubicBezTo>
                    <a:pt x="130" y="318"/>
                    <a:pt x="130" y="318"/>
                    <a:pt x="130" y="318"/>
                  </a:cubicBezTo>
                  <a:cubicBezTo>
                    <a:pt x="151" y="339"/>
                    <a:pt x="151" y="339"/>
                    <a:pt x="151" y="339"/>
                  </a:cubicBezTo>
                  <a:cubicBezTo>
                    <a:pt x="193" y="339"/>
                    <a:pt x="193" y="339"/>
                    <a:pt x="193" y="339"/>
                  </a:cubicBezTo>
                  <a:cubicBezTo>
                    <a:pt x="193" y="307"/>
                    <a:pt x="193" y="307"/>
                    <a:pt x="193" y="307"/>
                  </a:cubicBezTo>
                  <a:cubicBezTo>
                    <a:pt x="172" y="292"/>
                    <a:pt x="172" y="292"/>
                    <a:pt x="172" y="292"/>
                  </a:cubicBezTo>
                  <a:cubicBezTo>
                    <a:pt x="172" y="266"/>
                    <a:pt x="172" y="266"/>
                    <a:pt x="172" y="266"/>
                  </a:cubicBezTo>
                  <a:cubicBezTo>
                    <a:pt x="203" y="240"/>
                    <a:pt x="203" y="240"/>
                    <a:pt x="203" y="240"/>
                  </a:cubicBezTo>
                  <a:cubicBezTo>
                    <a:pt x="240" y="214"/>
                    <a:pt x="240" y="214"/>
                    <a:pt x="240" y="214"/>
                  </a:cubicBezTo>
                  <a:cubicBezTo>
                    <a:pt x="245" y="187"/>
                    <a:pt x="245" y="187"/>
                    <a:pt x="245" y="187"/>
                  </a:cubicBezTo>
                  <a:cubicBezTo>
                    <a:pt x="276" y="156"/>
                    <a:pt x="276" y="156"/>
                    <a:pt x="276" y="156"/>
                  </a:cubicBezTo>
                  <a:cubicBezTo>
                    <a:pt x="261" y="104"/>
                    <a:pt x="261" y="104"/>
                    <a:pt x="261" y="104"/>
                  </a:cubicBezTo>
                  <a:cubicBezTo>
                    <a:pt x="258" y="103"/>
                    <a:pt x="258" y="103"/>
                    <a:pt x="258" y="103"/>
                  </a:cubicBezTo>
                  <a:cubicBezTo>
                    <a:pt x="282" y="88"/>
                    <a:pt x="282" y="88"/>
                    <a:pt x="282" y="88"/>
                  </a:cubicBezTo>
                  <a:cubicBezTo>
                    <a:pt x="282" y="47"/>
                    <a:pt x="282" y="47"/>
                    <a:pt x="282" y="47"/>
                  </a:cubicBezTo>
                  <a:cubicBezTo>
                    <a:pt x="308" y="26"/>
                    <a:pt x="308" y="26"/>
                    <a:pt x="308" y="26"/>
                  </a:cubicBezTo>
                  <a:cubicBezTo>
                    <a:pt x="344" y="26"/>
                    <a:pt x="344" y="26"/>
                    <a:pt x="344" y="26"/>
                  </a:cubicBezTo>
                  <a:cubicBezTo>
                    <a:pt x="365" y="0"/>
                    <a:pt x="365" y="0"/>
                    <a:pt x="365" y="0"/>
                  </a:cubicBezTo>
                  <a:cubicBezTo>
                    <a:pt x="401" y="0"/>
                    <a:pt x="401" y="0"/>
                    <a:pt x="401" y="0"/>
                  </a:cubicBezTo>
                  <a:cubicBezTo>
                    <a:pt x="433" y="36"/>
                    <a:pt x="433" y="36"/>
                    <a:pt x="433" y="36"/>
                  </a:cubicBezTo>
                  <a:cubicBezTo>
                    <a:pt x="469" y="47"/>
                    <a:pt x="469" y="47"/>
                    <a:pt x="469" y="47"/>
                  </a:cubicBezTo>
                  <a:cubicBezTo>
                    <a:pt x="506" y="26"/>
                    <a:pt x="506" y="26"/>
                    <a:pt x="506" y="26"/>
                  </a:cubicBezTo>
                  <a:cubicBezTo>
                    <a:pt x="537" y="21"/>
                    <a:pt x="537" y="21"/>
                    <a:pt x="537" y="21"/>
                  </a:cubicBezTo>
                  <a:cubicBezTo>
                    <a:pt x="632" y="21"/>
                    <a:pt x="632" y="21"/>
                    <a:pt x="632" y="21"/>
                  </a:cubicBezTo>
                  <a:cubicBezTo>
                    <a:pt x="643" y="57"/>
                    <a:pt x="643" y="57"/>
                    <a:pt x="643" y="57"/>
                  </a:cubicBezTo>
                  <a:cubicBezTo>
                    <a:pt x="691" y="137"/>
                    <a:pt x="691" y="137"/>
                    <a:pt x="691" y="137"/>
                  </a:cubicBezTo>
                  <a:cubicBezTo>
                    <a:pt x="695" y="209"/>
                    <a:pt x="695" y="209"/>
                    <a:pt x="695" y="209"/>
                  </a:cubicBezTo>
                  <a:cubicBezTo>
                    <a:pt x="759" y="281"/>
                    <a:pt x="759" y="281"/>
                    <a:pt x="759" y="281"/>
                  </a:cubicBezTo>
                  <a:cubicBezTo>
                    <a:pt x="759" y="281"/>
                    <a:pt x="703" y="309"/>
                    <a:pt x="699" y="321"/>
                  </a:cubicBezTo>
                  <a:cubicBezTo>
                    <a:pt x="695" y="333"/>
                    <a:pt x="675" y="369"/>
                    <a:pt x="675" y="369"/>
                  </a:cubicBezTo>
                  <a:cubicBezTo>
                    <a:pt x="703" y="421"/>
                    <a:pt x="703" y="421"/>
                    <a:pt x="703" y="421"/>
                  </a:cubicBezTo>
                  <a:cubicBezTo>
                    <a:pt x="723" y="437"/>
                    <a:pt x="723" y="437"/>
                    <a:pt x="723" y="437"/>
                  </a:cubicBezTo>
                  <a:cubicBezTo>
                    <a:pt x="799" y="449"/>
                    <a:pt x="799" y="449"/>
                    <a:pt x="799" y="449"/>
                  </a:cubicBezTo>
                  <a:cubicBezTo>
                    <a:pt x="803" y="481"/>
                    <a:pt x="803" y="481"/>
                    <a:pt x="803" y="481"/>
                  </a:cubicBezTo>
                  <a:cubicBezTo>
                    <a:pt x="847" y="449"/>
                    <a:pt x="847" y="449"/>
                    <a:pt x="847" y="449"/>
                  </a:cubicBezTo>
                  <a:cubicBezTo>
                    <a:pt x="847" y="449"/>
                    <a:pt x="879" y="461"/>
                    <a:pt x="887" y="465"/>
                  </a:cubicBezTo>
                  <a:cubicBezTo>
                    <a:pt x="895" y="469"/>
                    <a:pt x="939" y="437"/>
                    <a:pt x="939" y="437"/>
                  </a:cubicBezTo>
                  <a:cubicBezTo>
                    <a:pt x="951" y="393"/>
                    <a:pt x="951" y="393"/>
                    <a:pt x="951" y="393"/>
                  </a:cubicBezTo>
                  <a:cubicBezTo>
                    <a:pt x="979" y="389"/>
                    <a:pt x="979" y="389"/>
                    <a:pt x="979" y="389"/>
                  </a:cubicBezTo>
                  <a:cubicBezTo>
                    <a:pt x="999" y="405"/>
                    <a:pt x="999" y="405"/>
                    <a:pt x="999" y="405"/>
                  </a:cubicBezTo>
                  <a:cubicBezTo>
                    <a:pt x="1015" y="401"/>
                    <a:pt x="1015" y="401"/>
                    <a:pt x="1015" y="401"/>
                  </a:cubicBezTo>
                  <a:cubicBezTo>
                    <a:pt x="1027" y="397"/>
                    <a:pt x="1027" y="397"/>
                    <a:pt x="1027" y="397"/>
                  </a:cubicBezTo>
                  <a:cubicBezTo>
                    <a:pt x="1075" y="361"/>
                    <a:pt x="1075" y="361"/>
                    <a:pt x="1075" y="361"/>
                  </a:cubicBezTo>
                  <a:cubicBezTo>
                    <a:pt x="1155" y="361"/>
                    <a:pt x="1155" y="361"/>
                    <a:pt x="1155" y="361"/>
                  </a:cubicBezTo>
                  <a:cubicBezTo>
                    <a:pt x="1168" y="369"/>
                    <a:pt x="1168" y="369"/>
                    <a:pt x="1168" y="369"/>
                  </a:cubicBezTo>
                  <a:cubicBezTo>
                    <a:pt x="1168" y="407"/>
                    <a:pt x="1168" y="407"/>
                    <a:pt x="1168" y="407"/>
                  </a:cubicBezTo>
                  <a:cubicBezTo>
                    <a:pt x="1147" y="422"/>
                    <a:pt x="1147" y="422"/>
                    <a:pt x="1147" y="422"/>
                  </a:cubicBezTo>
                  <a:lnTo>
                    <a:pt x="1147" y="48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0" name="สตูล">
              <a:extLst>
                <a:ext uri="{FF2B5EF4-FFF2-40B4-BE49-F238E27FC236}">
                  <a16:creationId xmlns:a16="http://schemas.microsoft.com/office/drawing/2014/main" id="{56E2181C-B71D-4209-A511-3725933ED1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1723" y="5894715"/>
              <a:ext cx="201174" cy="272500"/>
            </a:xfrm>
            <a:custGeom>
              <a:avLst/>
              <a:gdLst>
                <a:gd name="T0" fmla="*/ 458 w 490"/>
                <a:gd name="T1" fmla="*/ 344 h 669"/>
                <a:gd name="T2" fmla="*/ 479 w 490"/>
                <a:gd name="T3" fmla="*/ 376 h 669"/>
                <a:gd name="T4" fmla="*/ 479 w 490"/>
                <a:gd name="T5" fmla="*/ 403 h 669"/>
                <a:gd name="T6" fmla="*/ 457 w 490"/>
                <a:gd name="T7" fmla="*/ 381 h 669"/>
                <a:gd name="T8" fmla="*/ 435 w 490"/>
                <a:gd name="T9" fmla="*/ 399 h 669"/>
                <a:gd name="T10" fmla="*/ 424 w 490"/>
                <a:gd name="T11" fmla="*/ 409 h 669"/>
                <a:gd name="T12" fmla="*/ 436 w 490"/>
                <a:gd name="T13" fmla="*/ 421 h 669"/>
                <a:gd name="T14" fmla="*/ 436 w 490"/>
                <a:gd name="T15" fmla="*/ 453 h 669"/>
                <a:gd name="T16" fmla="*/ 424 w 490"/>
                <a:gd name="T17" fmla="*/ 469 h 669"/>
                <a:gd name="T18" fmla="*/ 440 w 490"/>
                <a:gd name="T19" fmla="*/ 513 h 669"/>
                <a:gd name="T20" fmla="*/ 420 w 490"/>
                <a:gd name="T21" fmla="*/ 517 h 669"/>
                <a:gd name="T22" fmla="*/ 417 w 490"/>
                <a:gd name="T23" fmla="*/ 605 h 669"/>
                <a:gd name="T24" fmla="*/ 400 w 490"/>
                <a:gd name="T25" fmla="*/ 669 h 669"/>
                <a:gd name="T26" fmla="*/ 372 w 490"/>
                <a:gd name="T27" fmla="*/ 565 h 669"/>
                <a:gd name="T28" fmla="*/ 384 w 490"/>
                <a:gd name="T29" fmla="*/ 541 h 669"/>
                <a:gd name="T30" fmla="*/ 376 w 490"/>
                <a:gd name="T31" fmla="*/ 537 h 669"/>
                <a:gd name="T32" fmla="*/ 352 w 490"/>
                <a:gd name="T33" fmla="*/ 537 h 669"/>
                <a:gd name="T34" fmla="*/ 332 w 490"/>
                <a:gd name="T35" fmla="*/ 549 h 669"/>
                <a:gd name="T36" fmla="*/ 300 w 490"/>
                <a:gd name="T37" fmla="*/ 533 h 669"/>
                <a:gd name="T38" fmla="*/ 288 w 490"/>
                <a:gd name="T39" fmla="*/ 505 h 669"/>
                <a:gd name="T40" fmla="*/ 288 w 490"/>
                <a:gd name="T41" fmla="*/ 473 h 669"/>
                <a:gd name="T42" fmla="*/ 252 w 490"/>
                <a:gd name="T43" fmla="*/ 445 h 669"/>
                <a:gd name="T44" fmla="*/ 228 w 490"/>
                <a:gd name="T45" fmla="*/ 441 h 669"/>
                <a:gd name="T46" fmla="*/ 212 w 490"/>
                <a:gd name="T47" fmla="*/ 389 h 669"/>
                <a:gd name="T48" fmla="*/ 172 w 490"/>
                <a:gd name="T49" fmla="*/ 385 h 669"/>
                <a:gd name="T50" fmla="*/ 96 w 490"/>
                <a:gd name="T51" fmla="*/ 309 h 669"/>
                <a:gd name="T52" fmla="*/ 80 w 490"/>
                <a:gd name="T53" fmla="*/ 273 h 669"/>
                <a:gd name="T54" fmla="*/ 44 w 490"/>
                <a:gd name="T55" fmla="*/ 265 h 669"/>
                <a:gd name="T56" fmla="*/ 20 w 490"/>
                <a:gd name="T57" fmla="*/ 221 h 669"/>
                <a:gd name="T58" fmla="*/ 0 w 490"/>
                <a:gd name="T59" fmla="*/ 105 h 669"/>
                <a:gd name="T60" fmla="*/ 38 w 490"/>
                <a:gd name="T61" fmla="*/ 67 h 669"/>
                <a:gd name="T62" fmla="*/ 104 w 490"/>
                <a:gd name="T63" fmla="*/ 73 h 669"/>
                <a:gd name="T64" fmla="*/ 174 w 490"/>
                <a:gd name="T65" fmla="*/ 35 h 669"/>
                <a:gd name="T66" fmla="*/ 213 w 490"/>
                <a:gd name="T67" fmla="*/ 0 h 669"/>
                <a:gd name="T68" fmla="*/ 250 w 490"/>
                <a:gd name="T69" fmla="*/ 16 h 669"/>
                <a:gd name="T70" fmla="*/ 274 w 490"/>
                <a:gd name="T71" fmla="*/ 64 h 669"/>
                <a:gd name="T72" fmla="*/ 281 w 490"/>
                <a:gd name="T73" fmla="*/ 78 h 669"/>
                <a:gd name="T74" fmla="*/ 307 w 490"/>
                <a:gd name="T75" fmla="*/ 94 h 669"/>
                <a:gd name="T76" fmla="*/ 339 w 490"/>
                <a:gd name="T77" fmla="*/ 76 h 669"/>
                <a:gd name="T78" fmla="*/ 344 w 490"/>
                <a:gd name="T79" fmla="*/ 73 h 669"/>
                <a:gd name="T80" fmla="*/ 344 w 490"/>
                <a:gd name="T81" fmla="*/ 141 h 669"/>
                <a:gd name="T82" fmla="*/ 364 w 490"/>
                <a:gd name="T83" fmla="*/ 178 h 669"/>
                <a:gd name="T84" fmla="*/ 364 w 490"/>
                <a:gd name="T85" fmla="*/ 204 h 669"/>
                <a:gd name="T86" fmla="*/ 406 w 490"/>
                <a:gd name="T87" fmla="*/ 251 h 669"/>
                <a:gd name="T88" fmla="*/ 463 w 490"/>
                <a:gd name="T89" fmla="*/ 251 h 669"/>
                <a:gd name="T90" fmla="*/ 490 w 490"/>
                <a:gd name="T91" fmla="*/ 287 h 669"/>
                <a:gd name="T92" fmla="*/ 458 w 490"/>
                <a:gd name="T93" fmla="*/ 344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90" h="669">
                  <a:moveTo>
                    <a:pt x="458" y="344"/>
                  </a:moveTo>
                  <a:cubicBezTo>
                    <a:pt x="479" y="376"/>
                    <a:pt x="479" y="376"/>
                    <a:pt x="479" y="376"/>
                  </a:cubicBezTo>
                  <a:cubicBezTo>
                    <a:pt x="479" y="403"/>
                    <a:pt x="479" y="403"/>
                    <a:pt x="479" y="403"/>
                  </a:cubicBezTo>
                  <a:cubicBezTo>
                    <a:pt x="469" y="393"/>
                    <a:pt x="457" y="381"/>
                    <a:pt x="457" y="381"/>
                  </a:cubicBezTo>
                  <a:cubicBezTo>
                    <a:pt x="435" y="399"/>
                    <a:pt x="435" y="399"/>
                    <a:pt x="435" y="399"/>
                  </a:cubicBezTo>
                  <a:cubicBezTo>
                    <a:pt x="424" y="409"/>
                    <a:pt x="424" y="409"/>
                    <a:pt x="424" y="409"/>
                  </a:cubicBezTo>
                  <a:cubicBezTo>
                    <a:pt x="436" y="421"/>
                    <a:pt x="436" y="421"/>
                    <a:pt x="436" y="421"/>
                  </a:cubicBezTo>
                  <a:cubicBezTo>
                    <a:pt x="436" y="453"/>
                    <a:pt x="436" y="453"/>
                    <a:pt x="436" y="453"/>
                  </a:cubicBezTo>
                  <a:cubicBezTo>
                    <a:pt x="424" y="469"/>
                    <a:pt x="424" y="469"/>
                    <a:pt x="424" y="469"/>
                  </a:cubicBezTo>
                  <a:cubicBezTo>
                    <a:pt x="440" y="513"/>
                    <a:pt x="440" y="513"/>
                    <a:pt x="440" y="513"/>
                  </a:cubicBezTo>
                  <a:cubicBezTo>
                    <a:pt x="420" y="517"/>
                    <a:pt x="420" y="517"/>
                    <a:pt x="420" y="517"/>
                  </a:cubicBezTo>
                  <a:cubicBezTo>
                    <a:pt x="417" y="605"/>
                    <a:pt x="417" y="605"/>
                    <a:pt x="417" y="605"/>
                  </a:cubicBezTo>
                  <a:cubicBezTo>
                    <a:pt x="400" y="669"/>
                    <a:pt x="400" y="669"/>
                    <a:pt x="400" y="669"/>
                  </a:cubicBezTo>
                  <a:cubicBezTo>
                    <a:pt x="372" y="565"/>
                    <a:pt x="372" y="565"/>
                    <a:pt x="372" y="565"/>
                  </a:cubicBezTo>
                  <a:cubicBezTo>
                    <a:pt x="384" y="541"/>
                    <a:pt x="384" y="541"/>
                    <a:pt x="384" y="541"/>
                  </a:cubicBezTo>
                  <a:cubicBezTo>
                    <a:pt x="376" y="537"/>
                    <a:pt x="376" y="537"/>
                    <a:pt x="376" y="537"/>
                  </a:cubicBezTo>
                  <a:cubicBezTo>
                    <a:pt x="352" y="537"/>
                    <a:pt x="352" y="537"/>
                    <a:pt x="352" y="537"/>
                  </a:cubicBezTo>
                  <a:cubicBezTo>
                    <a:pt x="332" y="549"/>
                    <a:pt x="332" y="549"/>
                    <a:pt x="332" y="549"/>
                  </a:cubicBezTo>
                  <a:cubicBezTo>
                    <a:pt x="300" y="533"/>
                    <a:pt x="300" y="533"/>
                    <a:pt x="300" y="533"/>
                  </a:cubicBezTo>
                  <a:cubicBezTo>
                    <a:pt x="288" y="505"/>
                    <a:pt x="288" y="505"/>
                    <a:pt x="288" y="505"/>
                  </a:cubicBezTo>
                  <a:cubicBezTo>
                    <a:pt x="288" y="473"/>
                    <a:pt x="288" y="473"/>
                    <a:pt x="288" y="473"/>
                  </a:cubicBezTo>
                  <a:cubicBezTo>
                    <a:pt x="252" y="445"/>
                    <a:pt x="252" y="445"/>
                    <a:pt x="252" y="445"/>
                  </a:cubicBezTo>
                  <a:cubicBezTo>
                    <a:pt x="228" y="441"/>
                    <a:pt x="228" y="441"/>
                    <a:pt x="228" y="441"/>
                  </a:cubicBezTo>
                  <a:cubicBezTo>
                    <a:pt x="212" y="389"/>
                    <a:pt x="212" y="389"/>
                    <a:pt x="212" y="389"/>
                  </a:cubicBezTo>
                  <a:cubicBezTo>
                    <a:pt x="172" y="385"/>
                    <a:pt x="172" y="385"/>
                    <a:pt x="172" y="385"/>
                  </a:cubicBezTo>
                  <a:cubicBezTo>
                    <a:pt x="96" y="309"/>
                    <a:pt x="96" y="309"/>
                    <a:pt x="96" y="309"/>
                  </a:cubicBezTo>
                  <a:cubicBezTo>
                    <a:pt x="80" y="273"/>
                    <a:pt x="80" y="273"/>
                    <a:pt x="80" y="273"/>
                  </a:cubicBezTo>
                  <a:cubicBezTo>
                    <a:pt x="44" y="265"/>
                    <a:pt x="44" y="265"/>
                    <a:pt x="44" y="265"/>
                  </a:cubicBezTo>
                  <a:cubicBezTo>
                    <a:pt x="20" y="221"/>
                    <a:pt x="20" y="221"/>
                    <a:pt x="20" y="221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53" y="73"/>
                    <a:pt x="77" y="79"/>
                    <a:pt x="104" y="73"/>
                  </a:cubicBezTo>
                  <a:cubicBezTo>
                    <a:pt x="126" y="68"/>
                    <a:pt x="152" y="51"/>
                    <a:pt x="174" y="35"/>
                  </a:cubicBezTo>
                  <a:cubicBezTo>
                    <a:pt x="196" y="17"/>
                    <a:pt x="213" y="0"/>
                    <a:pt x="213" y="0"/>
                  </a:cubicBezTo>
                  <a:cubicBezTo>
                    <a:pt x="250" y="16"/>
                    <a:pt x="250" y="16"/>
                    <a:pt x="250" y="16"/>
                  </a:cubicBezTo>
                  <a:cubicBezTo>
                    <a:pt x="274" y="64"/>
                    <a:pt x="274" y="64"/>
                    <a:pt x="274" y="64"/>
                  </a:cubicBezTo>
                  <a:cubicBezTo>
                    <a:pt x="281" y="78"/>
                    <a:pt x="281" y="78"/>
                    <a:pt x="281" y="78"/>
                  </a:cubicBezTo>
                  <a:cubicBezTo>
                    <a:pt x="307" y="94"/>
                    <a:pt x="307" y="94"/>
                    <a:pt x="307" y="94"/>
                  </a:cubicBezTo>
                  <a:cubicBezTo>
                    <a:pt x="339" y="76"/>
                    <a:pt x="339" y="76"/>
                    <a:pt x="339" y="76"/>
                  </a:cubicBezTo>
                  <a:cubicBezTo>
                    <a:pt x="344" y="73"/>
                    <a:pt x="344" y="73"/>
                    <a:pt x="344" y="73"/>
                  </a:cubicBezTo>
                  <a:cubicBezTo>
                    <a:pt x="344" y="141"/>
                    <a:pt x="344" y="141"/>
                    <a:pt x="344" y="141"/>
                  </a:cubicBezTo>
                  <a:cubicBezTo>
                    <a:pt x="364" y="178"/>
                    <a:pt x="364" y="178"/>
                    <a:pt x="364" y="178"/>
                  </a:cubicBezTo>
                  <a:cubicBezTo>
                    <a:pt x="364" y="204"/>
                    <a:pt x="364" y="204"/>
                    <a:pt x="364" y="204"/>
                  </a:cubicBezTo>
                  <a:cubicBezTo>
                    <a:pt x="406" y="251"/>
                    <a:pt x="406" y="251"/>
                    <a:pt x="406" y="251"/>
                  </a:cubicBezTo>
                  <a:cubicBezTo>
                    <a:pt x="463" y="251"/>
                    <a:pt x="463" y="251"/>
                    <a:pt x="463" y="251"/>
                  </a:cubicBezTo>
                  <a:cubicBezTo>
                    <a:pt x="469" y="251"/>
                    <a:pt x="490" y="287"/>
                    <a:pt x="490" y="287"/>
                  </a:cubicBezTo>
                  <a:lnTo>
                    <a:pt x="458" y="34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1" name="พัทลุง">
              <a:extLst>
                <a:ext uri="{FF2B5EF4-FFF2-40B4-BE49-F238E27FC236}">
                  <a16:creationId xmlns:a16="http://schemas.microsoft.com/office/drawing/2014/main" id="{0CC145E3-A0B8-4B74-878F-B8DC4AF431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7327" y="5645991"/>
              <a:ext cx="245066" cy="287131"/>
            </a:xfrm>
            <a:custGeom>
              <a:avLst/>
              <a:gdLst>
                <a:gd name="T0" fmla="*/ 599 w 599"/>
                <a:gd name="T1" fmla="*/ 522 h 704"/>
                <a:gd name="T2" fmla="*/ 583 w 599"/>
                <a:gd name="T3" fmla="*/ 563 h 704"/>
                <a:gd name="T4" fmla="*/ 557 w 599"/>
                <a:gd name="T5" fmla="*/ 522 h 704"/>
                <a:gd name="T6" fmla="*/ 541 w 599"/>
                <a:gd name="T7" fmla="*/ 532 h 704"/>
                <a:gd name="T8" fmla="*/ 505 w 599"/>
                <a:gd name="T9" fmla="*/ 600 h 704"/>
                <a:gd name="T10" fmla="*/ 411 w 599"/>
                <a:gd name="T11" fmla="*/ 626 h 704"/>
                <a:gd name="T12" fmla="*/ 359 w 599"/>
                <a:gd name="T13" fmla="*/ 657 h 704"/>
                <a:gd name="T14" fmla="*/ 322 w 599"/>
                <a:gd name="T15" fmla="*/ 652 h 704"/>
                <a:gd name="T16" fmla="*/ 286 w 599"/>
                <a:gd name="T17" fmla="*/ 668 h 704"/>
                <a:gd name="T18" fmla="*/ 276 w 599"/>
                <a:gd name="T19" fmla="*/ 686 h 704"/>
                <a:gd name="T20" fmla="*/ 244 w 599"/>
                <a:gd name="T21" fmla="*/ 704 h 704"/>
                <a:gd name="T22" fmla="*/ 218 w 599"/>
                <a:gd name="T23" fmla="*/ 688 h 704"/>
                <a:gd name="T24" fmla="*/ 211 w 599"/>
                <a:gd name="T25" fmla="*/ 674 h 704"/>
                <a:gd name="T26" fmla="*/ 187 w 599"/>
                <a:gd name="T27" fmla="*/ 626 h 704"/>
                <a:gd name="T28" fmla="*/ 166 w 599"/>
                <a:gd name="T29" fmla="*/ 574 h 704"/>
                <a:gd name="T30" fmla="*/ 187 w 599"/>
                <a:gd name="T31" fmla="*/ 537 h 704"/>
                <a:gd name="T32" fmla="*/ 166 w 599"/>
                <a:gd name="T33" fmla="*/ 501 h 704"/>
                <a:gd name="T34" fmla="*/ 134 w 599"/>
                <a:gd name="T35" fmla="*/ 480 h 704"/>
                <a:gd name="T36" fmla="*/ 88 w 599"/>
                <a:gd name="T37" fmla="*/ 344 h 704"/>
                <a:gd name="T38" fmla="*/ 88 w 599"/>
                <a:gd name="T39" fmla="*/ 308 h 704"/>
                <a:gd name="T40" fmla="*/ 51 w 599"/>
                <a:gd name="T41" fmla="*/ 276 h 704"/>
                <a:gd name="T42" fmla="*/ 46 w 599"/>
                <a:gd name="T43" fmla="*/ 224 h 704"/>
                <a:gd name="T44" fmla="*/ 72 w 599"/>
                <a:gd name="T45" fmla="*/ 203 h 704"/>
                <a:gd name="T46" fmla="*/ 61 w 599"/>
                <a:gd name="T47" fmla="*/ 172 h 704"/>
                <a:gd name="T48" fmla="*/ 30 w 599"/>
                <a:gd name="T49" fmla="*/ 162 h 704"/>
                <a:gd name="T50" fmla="*/ 30 w 599"/>
                <a:gd name="T51" fmla="*/ 115 h 704"/>
                <a:gd name="T52" fmla="*/ 0 w 599"/>
                <a:gd name="T53" fmla="*/ 41 h 704"/>
                <a:gd name="T54" fmla="*/ 30 w 599"/>
                <a:gd name="T55" fmla="*/ 36 h 704"/>
                <a:gd name="T56" fmla="*/ 67 w 599"/>
                <a:gd name="T57" fmla="*/ 0 h 704"/>
                <a:gd name="T58" fmla="*/ 140 w 599"/>
                <a:gd name="T59" fmla="*/ 16 h 704"/>
                <a:gd name="T60" fmla="*/ 176 w 599"/>
                <a:gd name="T61" fmla="*/ 16 h 704"/>
                <a:gd name="T62" fmla="*/ 281 w 599"/>
                <a:gd name="T63" fmla="*/ 47 h 704"/>
                <a:gd name="T64" fmla="*/ 312 w 599"/>
                <a:gd name="T65" fmla="*/ 26 h 704"/>
                <a:gd name="T66" fmla="*/ 380 w 599"/>
                <a:gd name="T67" fmla="*/ 26 h 704"/>
                <a:gd name="T68" fmla="*/ 400 w 599"/>
                <a:gd name="T69" fmla="*/ 63 h 704"/>
                <a:gd name="T70" fmla="*/ 400 w 599"/>
                <a:gd name="T71" fmla="*/ 94 h 704"/>
                <a:gd name="T72" fmla="*/ 427 w 599"/>
                <a:gd name="T73" fmla="*/ 136 h 704"/>
                <a:gd name="T74" fmla="*/ 437 w 599"/>
                <a:gd name="T75" fmla="*/ 235 h 704"/>
                <a:gd name="T76" fmla="*/ 427 w 599"/>
                <a:gd name="T77" fmla="*/ 302 h 704"/>
                <a:gd name="T78" fmla="*/ 458 w 599"/>
                <a:gd name="T79" fmla="*/ 355 h 704"/>
                <a:gd name="T80" fmla="*/ 500 w 599"/>
                <a:gd name="T81" fmla="*/ 355 h 704"/>
                <a:gd name="T82" fmla="*/ 541 w 599"/>
                <a:gd name="T83" fmla="*/ 329 h 704"/>
                <a:gd name="T84" fmla="*/ 567 w 599"/>
                <a:gd name="T85" fmla="*/ 355 h 704"/>
                <a:gd name="T86" fmla="*/ 557 w 599"/>
                <a:gd name="T87" fmla="*/ 412 h 704"/>
                <a:gd name="T88" fmla="*/ 578 w 599"/>
                <a:gd name="T89" fmla="*/ 428 h 704"/>
                <a:gd name="T90" fmla="*/ 599 w 599"/>
                <a:gd name="T91" fmla="*/ 52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99" h="704">
                  <a:moveTo>
                    <a:pt x="599" y="522"/>
                  </a:moveTo>
                  <a:cubicBezTo>
                    <a:pt x="583" y="563"/>
                    <a:pt x="583" y="563"/>
                    <a:pt x="583" y="563"/>
                  </a:cubicBezTo>
                  <a:cubicBezTo>
                    <a:pt x="557" y="522"/>
                    <a:pt x="557" y="522"/>
                    <a:pt x="557" y="522"/>
                  </a:cubicBezTo>
                  <a:cubicBezTo>
                    <a:pt x="541" y="532"/>
                    <a:pt x="541" y="532"/>
                    <a:pt x="541" y="532"/>
                  </a:cubicBezTo>
                  <a:cubicBezTo>
                    <a:pt x="505" y="600"/>
                    <a:pt x="505" y="600"/>
                    <a:pt x="505" y="600"/>
                  </a:cubicBezTo>
                  <a:cubicBezTo>
                    <a:pt x="411" y="626"/>
                    <a:pt x="411" y="626"/>
                    <a:pt x="411" y="626"/>
                  </a:cubicBezTo>
                  <a:cubicBezTo>
                    <a:pt x="359" y="657"/>
                    <a:pt x="359" y="657"/>
                    <a:pt x="359" y="657"/>
                  </a:cubicBezTo>
                  <a:cubicBezTo>
                    <a:pt x="322" y="652"/>
                    <a:pt x="322" y="652"/>
                    <a:pt x="322" y="652"/>
                  </a:cubicBezTo>
                  <a:cubicBezTo>
                    <a:pt x="286" y="668"/>
                    <a:pt x="286" y="668"/>
                    <a:pt x="286" y="668"/>
                  </a:cubicBezTo>
                  <a:cubicBezTo>
                    <a:pt x="276" y="686"/>
                    <a:pt x="276" y="686"/>
                    <a:pt x="276" y="686"/>
                  </a:cubicBezTo>
                  <a:cubicBezTo>
                    <a:pt x="244" y="704"/>
                    <a:pt x="244" y="704"/>
                    <a:pt x="244" y="704"/>
                  </a:cubicBezTo>
                  <a:cubicBezTo>
                    <a:pt x="218" y="688"/>
                    <a:pt x="218" y="688"/>
                    <a:pt x="218" y="688"/>
                  </a:cubicBezTo>
                  <a:cubicBezTo>
                    <a:pt x="211" y="674"/>
                    <a:pt x="211" y="674"/>
                    <a:pt x="211" y="674"/>
                  </a:cubicBezTo>
                  <a:cubicBezTo>
                    <a:pt x="187" y="626"/>
                    <a:pt x="187" y="626"/>
                    <a:pt x="187" y="626"/>
                  </a:cubicBezTo>
                  <a:cubicBezTo>
                    <a:pt x="166" y="574"/>
                    <a:pt x="166" y="574"/>
                    <a:pt x="166" y="574"/>
                  </a:cubicBezTo>
                  <a:cubicBezTo>
                    <a:pt x="187" y="537"/>
                    <a:pt x="187" y="537"/>
                    <a:pt x="187" y="537"/>
                  </a:cubicBezTo>
                  <a:cubicBezTo>
                    <a:pt x="166" y="501"/>
                    <a:pt x="166" y="501"/>
                    <a:pt x="166" y="501"/>
                  </a:cubicBezTo>
                  <a:cubicBezTo>
                    <a:pt x="134" y="480"/>
                    <a:pt x="134" y="480"/>
                    <a:pt x="134" y="480"/>
                  </a:cubicBezTo>
                  <a:cubicBezTo>
                    <a:pt x="88" y="344"/>
                    <a:pt x="88" y="344"/>
                    <a:pt x="88" y="344"/>
                  </a:cubicBezTo>
                  <a:cubicBezTo>
                    <a:pt x="88" y="308"/>
                    <a:pt x="88" y="308"/>
                    <a:pt x="88" y="308"/>
                  </a:cubicBezTo>
                  <a:cubicBezTo>
                    <a:pt x="51" y="276"/>
                    <a:pt x="51" y="276"/>
                    <a:pt x="51" y="276"/>
                  </a:cubicBezTo>
                  <a:cubicBezTo>
                    <a:pt x="46" y="224"/>
                    <a:pt x="46" y="224"/>
                    <a:pt x="46" y="224"/>
                  </a:cubicBezTo>
                  <a:cubicBezTo>
                    <a:pt x="72" y="203"/>
                    <a:pt x="72" y="203"/>
                    <a:pt x="72" y="203"/>
                  </a:cubicBezTo>
                  <a:cubicBezTo>
                    <a:pt x="61" y="172"/>
                    <a:pt x="61" y="172"/>
                    <a:pt x="61" y="172"/>
                  </a:cubicBezTo>
                  <a:cubicBezTo>
                    <a:pt x="30" y="162"/>
                    <a:pt x="30" y="162"/>
                    <a:pt x="30" y="162"/>
                  </a:cubicBezTo>
                  <a:cubicBezTo>
                    <a:pt x="30" y="115"/>
                    <a:pt x="30" y="115"/>
                    <a:pt x="30" y="11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140" y="16"/>
                    <a:pt x="140" y="16"/>
                    <a:pt x="140" y="16"/>
                  </a:cubicBezTo>
                  <a:cubicBezTo>
                    <a:pt x="176" y="16"/>
                    <a:pt x="176" y="16"/>
                    <a:pt x="176" y="16"/>
                  </a:cubicBezTo>
                  <a:cubicBezTo>
                    <a:pt x="281" y="47"/>
                    <a:pt x="281" y="47"/>
                    <a:pt x="281" y="47"/>
                  </a:cubicBezTo>
                  <a:cubicBezTo>
                    <a:pt x="312" y="26"/>
                    <a:pt x="312" y="26"/>
                    <a:pt x="312" y="26"/>
                  </a:cubicBezTo>
                  <a:cubicBezTo>
                    <a:pt x="380" y="26"/>
                    <a:pt x="380" y="26"/>
                    <a:pt x="380" y="26"/>
                  </a:cubicBezTo>
                  <a:cubicBezTo>
                    <a:pt x="400" y="63"/>
                    <a:pt x="400" y="63"/>
                    <a:pt x="400" y="63"/>
                  </a:cubicBezTo>
                  <a:cubicBezTo>
                    <a:pt x="400" y="94"/>
                    <a:pt x="400" y="94"/>
                    <a:pt x="400" y="94"/>
                  </a:cubicBezTo>
                  <a:cubicBezTo>
                    <a:pt x="427" y="136"/>
                    <a:pt x="427" y="136"/>
                    <a:pt x="427" y="136"/>
                  </a:cubicBezTo>
                  <a:cubicBezTo>
                    <a:pt x="437" y="235"/>
                    <a:pt x="437" y="235"/>
                    <a:pt x="437" y="235"/>
                  </a:cubicBezTo>
                  <a:cubicBezTo>
                    <a:pt x="437" y="235"/>
                    <a:pt x="421" y="297"/>
                    <a:pt x="427" y="302"/>
                  </a:cubicBezTo>
                  <a:cubicBezTo>
                    <a:pt x="432" y="308"/>
                    <a:pt x="453" y="355"/>
                    <a:pt x="458" y="355"/>
                  </a:cubicBezTo>
                  <a:cubicBezTo>
                    <a:pt x="500" y="355"/>
                    <a:pt x="500" y="355"/>
                    <a:pt x="500" y="355"/>
                  </a:cubicBezTo>
                  <a:cubicBezTo>
                    <a:pt x="541" y="329"/>
                    <a:pt x="541" y="329"/>
                    <a:pt x="541" y="329"/>
                  </a:cubicBezTo>
                  <a:cubicBezTo>
                    <a:pt x="567" y="355"/>
                    <a:pt x="567" y="355"/>
                    <a:pt x="567" y="355"/>
                  </a:cubicBezTo>
                  <a:cubicBezTo>
                    <a:pt x="557" y="412"/>
                    <a:pt x="557" y="412"/>
                    <a:pt x="557" y="412"/>
                  </a:cubicBezTo>
                  <a:cubicBezTo>
                    <a:pt x="578" y="428"/>
                    <a:pt x="578" y="428"/>
                    <a:pt x="578" y="428"/>
                  </a:cubicBezTo>
                  <a:lnTo>
                    <a:pt x="599" y="52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2" name="สงขลา">
              <a:extLst>
                <a:ext uri="{FF2B5EF4-FFF2-40B4-BE49-F238E27FC236}">
                  <a16:creationId xmlns:a16="http://schemas.microsoft.com/office/drawing/2014/main" id="{D8DA2803-A700-4798-86BD-8AAF5ED88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0716" y="5631360"/>
              <a:ext cx="378573" cy="590720"/>
            </a:xfrm>
            <a:custGeom>
              <a:avLst/>
              <a:gdLst>
                <a:gd name="T0" fmla="*/ 921 w 922"/>
                <a:gd name="T1" fmla="*/ 1170 h 1449"/>
                <a:gd name="T2" fmla="*/ 865 w 922"/>
                <a:gd name="T3" fmla="*/ 1249 h 1449"/>
                <a:gd name="T4" fmla="*/ 808 w 922"/>
                <a:gd name="T5" fmla="*/ 1281 h 1449"/>
                <a:gd name="T6" fmla="*/ 761 w 922"/>
                <a:gd name="T7" fmla="*/ 1348 h 1449"/>
                <a:gd name="T8" fmla="*/ 776 w 922"/>
                <a:gd name="T9" fmla="*/ 1415 h 1449"/>
                <a:gd name="T10" fmla="*/ 718 w 922"/>
                <a:gd name="T11" fmla="*/ 1449 h 1449"/>
                <a:gd name="T12" fmla="*/ 678 w 922"/>
                <a:gd name="T13" fmla="*/ 1449 h 1449"/>
                <a:gd name="T14" fmla="*/ 614 w 922"/>
                <a:gd name="T15" fmla="*/ 1257 h 1449"/>
                <a:gd name="T16" fmla="*/ 583 w 922"/>
                <a:gd name="T17" fmla="*/ 1226 h 1449"/>
                <a:gd name="T18" fmla="*/ 554 w 922"/>
                <a:gd name="T19" fmla="*/ 1253 h 1449"/>
                <a:gd name="T20" fmla="*/ 494 w 922"/>
                <a:gd name="T21" fmla="*/ 1269 h 1449"/>
                <a:gd name="T22" fmla="*/ 386 w 922"/>
                <a:gd name="T23" fmla="*/ 1229 h 1449"/>
                <a:gd name="T24" fmla="*/ 290 w 922"/>
                <a:gd name="T25" fmla="*/ 1205 h 1449"/>
                <a:gd name="T26" fmla="*/ 205 w 922"/>
                <a:gd name="T27" fmla="*/ 1133 h 1449"/>
                <a:gd name="T28" fmla="*/ 222 w 922"/>
                <a:gd name="T29" fmla="*/ 1077 h 1449"/>
                <a:gd name="T30" fmla="*/ 193 w 922"/>
                <a:gd name="T31" fmla="*/ 1037 h 1449"/>
                <a:gd name="T32" fmla="*/ 153 w 922"/>
                <a:gd name="T33" fmla="*/ 1061 h 1449"/>
                <a:gd name="T34" fmla="*/ 140 w 922"/>
                <a:gd name="T35" fmla="*/ 1020 h 1449"/>
                <a:gd name="T36" fmla="*/ 151 w 922"/>
                <a:gd name="T37" fmla="*/ 931 h 1449"/>
                <a:gd name="T38" fmla="*/ 67 w 922"/>
                <a:gd name="T39" fmla="*/ 895 h 1449"/>
                <a:gd name="T40" fmla="*/ 25 w 922"/>
                <a:gd name="T41" fmla="*/ 822 h 1449"/>
                <a:gd name="T42" fmla="*/ 5 w 922"/>
                <a:gd name="T43" fmla="*/ 717 h 1449"/>
                <a:gd name="T44" fmla="*/ 10 w 922"/>
                <a:gd name="T45" fmla="*/ 702 h 1449"/>
                <a:gd name="T46" fmla="*/ 83 w 922"/>
                <a:gd name="T47" fmla="*/ 691 h 1449"/>
                <a:gd name="T48" fmla="*/ 229 w 922"/>
                <a:gd name="T49" fmla="*/ 634 h 1449"/>
                <a:gd name="T50" fmla="*/ 281 w 922"/>
                <a:gd name="T51" fmla="*/ 556 h 1449"/>
                <a:gd name="T52" fmla="*/ 323 w 922"/>
                <a:gd name="T53" fmla="*/ 556 h 1449"/>
                <a:gd name="T54" fmla="*/ 281 w 922"/>
                <a:gd name="T55" fmla="*/ 446 h 1449"/>
                <a:gd name="T56" fmla="*/ 265 w 922"/>
                <a:gd name="T57" fmla="*/ 363 h 1449"/>
                <a:gd name="T58" fmla="*/ 182 w 922"/>
                <a:gd name="T59" fmla="*/ 389 h 1449"/>
                <a:gd name="T60" fmla="*/ 161 w 922"/>
                <a:gd name="T61" fmla="*/ 269 h 1449"/>
                <a:gd name="T62" fmla="*/ 124 w 922"/>
                <a:gd name="T63" fmla="*/ 128 h 1449"/>
                <a:gd name="T64" fmla="*/ 104 w 922"/>
                <a:gd name="T65" fmla="*/ 60 h 1449"/>
                <a:gd name="T66" fmla="*/ 177 w 922"/>
                <a:gd name="T67" fmla="*/ 18 h 1449"/>
                <a:gd name="T68" fmla="*/ 245 w 922"/>
                <a:gd name="T69" fmla="*/ 49 h 1449"/>
                <a:gd name="T70" fmla="*/ 366 w 922"/>
                <a:gd name="T71" fmla="*/ 465 h 1449"/>
                <a:gd name="T72" fmla="*/ 426 w 922"/>
                <a:gd name="T73" fmla="*/ 581 h 1449"/>
                <a:gd name="T74" fmla="*/ 474 w 922"/>
                <a:gd name="T75" fmla="*/ 613 h 1449"/>
                <a:gd name="T76" fmla="*/ 578 w 922"/>
                <a:gd name="T77" fmla="*/ 777 h 1449"/>
                <a:gd name="T78" fmla="*/ 686 w 922"/>
                <a:gd name="T79" fmla="*/ 833 h 1449"/>
                <a:gd name="T80" fmla="*/ 800 w 922"/>
                <a:gd name="T81" fmla="*/ 908 h 1449"/>
                <a:gd name="T82" fmla="*/ 807 w 922"/>
                <a:gd name="T83" fmla="*/ 912 h 1449"/>
                <a:gd name="T84" fmla="*/ 822 w 922"/>
                <a:gd name="T85" fmla="*/ 921 h 1449"/>
                <a:gd name="T86" fmla="*/ 870 w 922"/>
                <a:gd name="T87" fmla="*/ 968 h 1449"/>
                <a:gd name="T88" fmla="*/ 844 w 922"/>
                <a:gd name="T89" fmla="*/ 1051 h 1449"/>
                <a:gd name="T90" fmla="*/ 886 w 922"/>
                <a:gd name="T91" fmla="*/ 1124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22" h="1449">
                  <a:moveTo>
                    <a:pt x="922" y="1166"/>
                  </a:moveTo>
                  <a:cubicBezTo>
                    <a:pt x="921" y="1170"/>
                    <a:pt x="921" y="1170"/>
                    <a:pt x="921" y="1170"/>
                  </a:cubicBezTo>
                  <a:cubicBezTo>
                    <a:pt x="902" y="1218"/>
                    <a:pt x="902" y="1218"/>
                    <a:pt x="902" y="1218"/>
                  </a:cubicBezTo>
                  <a:cubicBezTo>
                    <a:pt x="865" y="1249"/>
                    <a:pt x="865" y="1249"/>
                    <a:pt x="865" y="1249"/>
                  </a:cubicBezTo>
                  <a:cubicBezTo>
                    <a:pt x="870" y="1286"/>
                    <a:pt x="870" y="1286"/>
                    <a:pt x="870" y="1286"/>
                  </a:cubicBezTo>
                  <a:cubicBezTo>
                    <a:pt x="808" y="1281"/>
                    <a:pt x="808" y="1281"/>
                    <a:pt x="808" y="1281"/>
                  </a:cubicBezTo>
                  <a:cubicBezTo>
                    <a:pt x="766" y="1312"/>
                    <a:pt x="766" y="1312"/>
                    <a:pt x="766" y="1312"/>
                  </a:cubicBezTo>
                  <a:cubicBezTo>
                    <a:pt x="761" y="1348"/>
                    <a:pt x="761" y="1348"/>
                    <a:pt x="761" y="1348"/>
                  </a:cubicBezTo>
                  <a:cubicBezTo>
                    <a:pt x="776" y="1380"/>
                    <a:pt x="776" y="1380"/>
                    <a:pt x="776" y="1380"/>
                  </a:cubicBezTo>
                  <a:cubicBezTo>
                    <a:pt x="776" y="1415"/>
                    <a:pt x="776" y="1415"/>
                    <a:pt x="776" y="1415"/>
                  </a:cubicBezTo>
                  <a:cubicBezTo>
                    <a:pt x="754" y="1449"/>
                    <a:pt x="754" y="1449"/>
                    <a:pt x="754" y="1449"/>
                  </a:cubicBezTo>
                  <a:cubicBezTo>
                    <a:pt x="718" y="1449"/>
                    <a:pt x="718" y="1449"/>
                    <a:pt x="718" y="1449"/>
                  </a:cubicBezTo>
                  <a:cubicBezTo>
                    <a:pt x="698" y="1429"/>
                    <a:pt x="698" y="1429"/>
                    <a:pt x="698" y="1429"/>
                  </a:cubicBezTo>
                  <a:cubicBezTo>
                    <a:pt x="678" y="1449"/>
                    <a:pt x="678" y="1449"/>
                    <a:pt x="678" y="1449"/>
                  </a:cubicBezTo>
                  <a:cubicBezTo>
                    <a:pt x="646" y="1277"/>
                    <a:pt x="646" y="1277"/>
                    <a:pt x="646" y="1277"/>
                  </a:cubicBezTo>
                  <a:cubicBezTo>
                    <a:pt x="614" y="1257"/>
                    <a:pt x="614" y="1257"/>
                    <a:pt x="614" y="1257"/>
                  </a:cubicBezTo>
                  <a:cubicBezTo>
                    <a:pt x="594" y="1257"/>
                    <a:pt x="594" y="1257"/>
                    <a:pt x="594" y="1257"/>
                  </a:cubicBezTo>
                  <a:cubicBezTo>
                    <a:pt x="583" y="1226"/>
                    <a:pt x="583" y="1226"/>
                    <a:pt x="583" y="1226"/>
                  </a:cubicBezTo>
                  <a:cubicBezTo>
                    <a:pt x="582" y="1221"/>
                    <a:pt x="582" y="1221"/>
                    <a:pt x="582" y="1221"/>
                  </a:cubicBezTo>
                  <a:cubicBezTo>
                    <a:pt x="554" y="1253"/>
                    <a:pt x="554" y="1253"/>
                    <a:pt x="554" y="1253"/>
                  </a:cubicBezTo>
                  <a:cubicBezTo>
                    <a:pt x="514" y="1273"/>
                    <a:pt x="514" y="1273"/>
                    <a:pt x="514" y="1273"/>
                  </a:cubicBezTo>
                  <a:cubicBezTo>
                    <a:pt x="494" y="1269"/>
                    <a:pt x="494" y="1269"/>
                    <a:pt x="494" y="1269"/>
                  </a:cubicBezTo>
                  <a:cubicBezTo>
                    <a:pt x="438" y="1233"/>
                    <a:pt x="438" y="1233"/>
                    <a:pt x="438" y="1233"/>
                  </a:cubicBezTo>
                  <a:cubicBezTo>
                    <a:pt x="386" y="1229"/>
                    <a:pt x="386" y="1229"/>
                    <a:pt x="386" y="1229"/>
                  </a:cubicBezTo>
                  <a:cubicBezTo>
                    <a:pt x="370" y="1205"/>
                    <a:pt x="370" y="1205"/>
                    <a:pt x="370" y="1205"/>
                  </a:cubicBezTo>
                  <a:cubicBezTo>
                    <a:pt x="290" y="1205"/>
                    <a:pt x="290" y="1205"/>
                    <a:pt x="290" y="1205"/>
                  </a:cubicBezTo>
                  <a:cubicBezTo>
                    <a:pt x="266" y="1197"/>
                    <a:pt x="266" y="1197"/>
                    <a:pt x="266" y="1197"/>
                  </a:cubicBezTo>
                  <a:cubicBezTo>
                    <a:pt x="205" y="1133"/>
                    <a:pt x="205" y="1133"/>
                    <a:pt x="205" y="1133"/>
                  </a:cubicBezTo>
                  <a:cubicBezTo>
                    <a:pt x="226" y="1121"/>
                    <a:pt x="226" y="1121"/>
                    <a:pt x="226" y="1121"/>
                  </a:cubicBezTo>
                  <a:cubicBezTo>
                    <a:pt x="222" y="1077"/>
                    <a:pt x="222" y="1077"/>
                    <a:pt x="222" y="1077"/>
                  </a:cubicBezTo>
                  <a:cubicBezTo>
                    <a:pt x="201" y="1073"/>
                    <a:pt x="201" y="1073"/>
                    <a:pt x="201" y="1073"/>
                  </a:cubicBezTo>
                  <a:cubicBezTo>
                    <a:pt x="193" y="1037"/>
                    <a:pt x="193" y="1037"/>
                    <a:pt x="193" y="1037"/>
                  </a:cubicBezTo>
                  <a:cubicBezTo>
                    <a:pt x="161" y="1037"/>
                    <a:pt x="161" y="1037"/>
                    <a:pt x="161" y="1037"/>
                  </a:cubicBezTo>
                  <a:cubicBezTo>
                    <a:pt x="161" y="1037"/>
                    <a:pt x="158" y="1065"/>
                    <a:pt x="153" y="1061"/>
                  </a:cubicBezTo>
                  <a:cubicBezTo>
                    <a:pt x="152" y="1059"/>
                    <a:pt x="146" y="1054"/>
                    <a:pt x="140" y="1047"/>
                  </a:cubicBezTo>
                  <a:cubicBezTo>
                    <a:pt x="140" y="1020"/>
                    <a:pt x="140" y="1020"/>
                    <a:pt x="140" y="1020"/>
                  </a:cubicBezTo>
                  <a:cubicBezTo>
                    <a:pt x="119" y="988"/>
                    <a:pt x="119" y="988"/>
                    <a:pt x="119" y="988"/>
                  </a:cubicBezTo>
                  <a:cubicBezTo>
                    <a:pt x="151" y="931"/>
                    <a:pt x="151" y="931"/>
                    <a:pt x="151" y="931"/>
                  </a:cubicBezTo>
                  <a:cubicBezTo>
                    <a:pt x="151" y="931"/>
                    <a:pt x="130" y="895"/>
                    <a:pt x="124" y="895"/>
                  </a:cubicBezTo>
                  <a:cubicBezTo>
                    <a:pt x="67" y="895"/>
                    <a:pt x="67" y="895"/>
                    <a:pt x="67" y="895"/>
                  </a:cubicBezTo>
                  <a:cubicBezTo>
                    <a:pt x="25" y="848"/>
                    <a:pt x="25" y="848"/>
                    <a:pt x="25" y="848"/>
                  </a:cubicBezTo>
                  <a:cubicBezTo>
                    <a:pt x="25" y="822"/>
                    <a:pt x="25" y="822"/>
                    <a:pt x="25" y="822"/>
                  </a:cubicBezTo>
                  <a:cubicBezTo>
                    <a:pt x="5" y="785"/>
                    <a:pt x="5" y="785"/>
                    <a:pt x="5" y="785"/>
                  </a:cubicBezTo>
                  <a:cubicBezTo>
                    <a:pt x="5" y="717"/>
                    <a:pt x="5" y="717"/>
                    <a:pt x="5" y="717"/>
                  </a:cubicBezTo>
                  <a:cubicBezTo>
                    <a:pt x="0" y="720"/>
                    <a:pt x="0" y="720"/>
                    <a:pt x="0" y="720"/>
                  </a:cubicBezTo>
                  <a:cubicBezTo>
                    <a:pt x="10" y="702"/>
                    <a:pt x="10" y="702"/>
                    <a:pt x="10" y="702"/>
                  </a:cubicBezTo>
                  <a:cubicBezTo>
                    <a:pt x="46" y="686"/>
                    <a:pt x="46" y="686"/>
                    <a:pt x="46" y="686"/>
                  </a:cubicBezTo>
                  <a:cubicBezTo>
                    <a:pt x="83" y="691"/>
                    <a:pt x="83" y="691"/>
                    <a:pt x="83" y="691"/>
                  </a:cubicBezTo>
                  <a:cubicBezTo>
                    <a:pt x="135" y="660"/>
                    <a:pt x="135" y="660"/>
                    <a:pt x="135" y="660"/>
                  </a:cubicBezTo>
                  <a:cubicBezTo>
                    <a:pt x="229" y="634"/>
                    <a:pt x="229" y="634"/>
                    <a:pt x="229" y="634"/>
                  </a:cubicBezTo>
                  <a:cubicBezTo>
                    <a:pt x="265" y="566"/>
                    <a:pt x="265" y="566"/>
                    <a:pt x="265" y="566"/>
                  </a:cubicBezTo>
                  <a:cubicBezTo>
                    <a:pt x="281" y="556"/>
                    <a:pt x="281" y="556"/>
                    <a:pt x="281" y="556"/>
                  </a:cubicBezTo>
                  <a:cubicBezTo>
                    <a:pt x="307" y="597"/>
                    <a:pt x="307" y="597"/>
                    <a:pt x="307" y="597"/>
                  </a:cubicBezTo>
                  <a:cubicBezTo>
                    <a:pt x="323" y="556"/>
                    <a:pt x="323" y="556"/>
                    <a:pt x="323" y="556"/>
                  </a:cubicBezTo>
                  <a:cubicBezTo>
                    <a:pt x="302" y="462"/>
                    <a:pt x="302" y="462"/>
                    <a:pt x="302" y="462"/>
                  </a:cubicBezTo>
                  <a:cubicBezTo>
                    <a:pt x="281" y="446"/>
                    <a:pt x="281" y="446"/>
                    <a:pt x="281" y="446"/>
                  </a:cubicBezTo>
                  <a:cubicBezTo>
                    <a:pt x="291" y="389"/>
                    <a:pt x="291" y="389"/>
                    <a:pt x="291" y="389"/>
                  </a:cubicBezTo>
                  <a:cubicBezTo>
                    <a:pt x="265" y="363"/>
                    <a:pt x="265" y="363"/>
                    <a:pt x="265" y="363"/>
                  </a:cubicBezTo>
                  <a:cubicBezTo>
                    <a:pt x="224" y="389"/>
                    <a:pt x="224" y="389"/>
                    <a:pt x="224" y="389"/>
                  </a:cubicBezTo>
                  <a:cubicBezTo>
                    <a:pt x="182" y="389"/>
                    <a:pt x="182" y="389"/>
                    <a:pt x="182" y="389"/>
                  </a:cubicBezTo>
                  <a:cubicBezTo>
                    <a:pt x="177" y="389"/>
                    <a:pt x="156" y="342"/>
                    <a:pt x="151" y="336"/>
                  </a:cubicBezTo>
                  <a:cubicBezTo>
                    <a:pt x="145" y="331"/>
                    <a:pt x="161" y="269"/>
                    <a:pt x="161" y="269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24" y="128"/>
                    <a:pt x="124" y="128"/>
                    <a:pt x="124" y="12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14" y="60"/>
                    <a:pt x="114" y="60"/>
                    <a:pt x="114" y="60"/>
                  </a:cubicBezTo>
                  <a:cubicBezTo>
                    <a:pt x="177" y="18"/>
                    <a:pt x="177" y="18"/>
                    <a:pt x="177" y="18"/>
                  </a:cubicBezTo>
                  <a:cubicBezTo>
                    <a:pt x="237" y="0"/>
                    <a:pt x="237" y="0"/>
                    <a:pt x="237" y="0"/>
                  </a:cubicBezTo>
                  <a:cubicBezTo>
                    <a:pt x="245" y="49"/>
                    <a:pt x="245" y="49"/>
                    <a:pt x="245" y="49"/>
                  </a:cubicBezTo>
                  <a:cubicBezTo>
                    <a:pt x="318" y="325"/>
                    <a:pt x="318" y="325"/>
                    <a:pt x="318" y="325"/>
                  </a:cubicBezTo>
                  <a:cubicBezTo>
                    <a:pt x="366" y="465"/>
                    <a:pt x="366" y="465"/>
                    <a:pt x="366" y="465"/>
                  </a:cubicBezTo>
                  <a:cubicBezTo>
                    <a:pt x="406" y="557"/>
                    <a:pt x="406" y="557"/>
                    <a:pt x="406" y="557"/>
                  </a:cubicBezTo>
                  <a:cubicBezTo>
                    <a:pt x="426" y="581"/>
                    <a:pt x="426" y="581"/>
                    <a:pt x="426" y="581"/>
                  </a:cubicBezTo>
                  <a:cubicBezTo>
                    <a:pt x="442" y="581"/>
                    <a:pt x="442" y="581"/>
                    <a:pt x="442" y="581"/>
                  </a:cubicBezTo>
                  <a:cubicBezTo>
                    <a:pt x="474" y="613"/>
                    <a:pt x="474" y="613"/>
                    <a:pt x="474" y="613"/>
                  </a:cubicBezTo>
                  <a:cubicBezTo>
                    <a:pt x="518" y="689"/>
                    <a:pt x="518" y="689"/>
                    <a:pt x="518" y="689"/>
                  </a:cubicBezTo>
                  <a:cubicBezTo>
                    <a:pt x="578" y="777"/>
                    <a:pt x="578" y="777"/>
                    <a:pt x="578" y="777"/>
                  </a:cubicBezTo>
                  <a:cubicBezTo>
                    <a:pt x="646" y="833"/>
                    <a:pt x="646" y="833"/>
                    <a:pt x="646" y="833"/>
                  </a:cubicBezTo>
                  <a:cubicBezTo>
                    <a:pt x="686" y="833"/>
                    <a:pt x="686" y="833"/>
                    <a:pt x="686" y="833"/>
                  </a:cubicBezTo>
                  <a:cubicBezTo>
                    <a:pt x="742" y="877"/>
                    <a:pt x="742" y="877"/>
                    <a:pt x="742" y="877"/>
                  </a:cubicBezTo>
                  <a:cubicBezTo>
                    <a:pt x="742" y="877"/>
                    <a:pt x="776" y="895"/>
                    <a:pt x="800" y="908"/>
                  </a:cubicBezTo>
                  <a:cubicBezTo>
                    <a:pt x="800" y="908"/>
                    <a:pt x="801" y="909"/>
                    <a:pt x="802" y="909"/>
                  </a:cubicBezTo>
                  <a:cubicBezTo>
                    <a:pt x="804" y="910"/>
                    <a:pt x="805" y="911"/>
                    <a:pt x="807" y="912"/>
                  </a:cubicBezTo>
                  <a:cubicBezTo>
                    <a:pt x="809" y="913"/>
                    <a:pt x="812" y="915"/>
                    <a:pt x="814" y="916"/>
                  </a:cubicBezTo>
                  <a:cubicBezTo>
                    <a:pt x="818" y="918"/>
                    <a:pt x="821" y="920"/>
                    <a:pt x="822" y="921"/>
                  </a:cubicBezTo>
                  <a:cubicBezTo>
                    <a:pt x="824" y="923"/>
                    <a:pt x="873" y="923"/>
                    <a:pt x="912" y="922"/>
                  </a:cubicBezTo>
                  <a:cubicBezTo>
                    <a:pt x="870" y="968"/>
                    <a:pt x="870" y="968"/>
                    <a:pt x="870" y="968"/>
                  </a:cubicBezTo>
                  <a:cubicBezTo>
                    <a:pt x="870" y="1009"/>
                    <a:pt x="870" y="1009"/>
                    <a:pt x="870" y="1009"/>
                  </a:cubicBezTo>
                  <a:cubicBezTo>
                    <a:pt x="844" y="1051"/>
                    <a:pt x="844" y="1051"/>
                    <a:pt x="844" y="1051"/>
                  </a:cubicBezTo>
                  <a:cubicBezTo>
                    <a:pt x="886" y="1088"/>
                    <a:pt x="886" y="1088"/>
                    <a:pt x="886" y="1088"/>
                  </a:cubicBezTo>
                  <a:cubicBezTo>
                    <a:pt x="886" y="1124"/>
                    <a:pt x="886" y="1124"/>
                    <a:pt x="886" y="1124"/>
                  </a:cubicBezTo>
                  <a:lnTo>
                    <a:pt x="922" y="116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3" name="ยะลา">
              <a:extLst>
                <a:ext uri="{FF2B5EF4-FFF2-40B4-BE49-F238E27FC236}">
                  <a16:creationId xmlns:a16="http://schemas.microsoft.com/office/drawing/2014/main" id="{6AC99F3A-B734-4EB5-B13F-69D3E2FE0F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3449" y="6086745"/>
              <a:ext cx="237751" cy="360285"/>
            </a:xfrm>
            <a:custGeom>
              <a:avLst/>
              <a:gdLst>
                <a:gd name="T0" fmla="*/ 417 w 584"/>
                <a:gd name="T1" fmla="*/ 250 h 883"/>
                <a:gd name="T2" fmla="*/ 391 w 584"/>
                <a:gd name="T3" fmla="*/ 365 h 883"/>
                <a:gd name="T4" fmla="*/ 448 w 584"/>
                <a:gd name="T5" fmla="*/ 474 h 883"/>
                <a:gd name="T6" fmla="*/ 490 w 584"/>
                <a:gd name="T7" fmla="*/ 631 h 883"/>
                <a:gd name="T8" fmla="*/ 381 w 584"/>
                <a:gd name="T9" fmla="*/ 659 h 883"/>
                <a:gd name="T10" fmla="*/ 269 w 584"/>
                <a:gd name="T11" fmla="*/ 711 h 883"/>
                <a:gd name="T12" fmla="*/ 261 w 584"/>
                <a:gd name="T13" fmla="*/ 743 h 883"/>
                <a:gd name="T14" fmla="*/ 241 w 584"/>
                <a:gd name="T15" fmla="*/ 815 h 883"/>
                <a:gd name="T16" fmla="*/ 229 w 584"/>
                <a:gd name="T17" fmla="*/ 843 h 883"/>
                <a:gd name="T18" fmla="*/ 197 w 584"/>
                <a:gd name="T19" fmla="*/ 855 h 883"/>
                <a:gd name="T20" fmla="*/ 165 w 584"/>
                <a:gd name="T21" fmla="*/ 883 h 883"/>
                <a:gd name="T22" fmla="*/ 101 w 584"/>
                <a:gd name="T23" fmla="*/ 763 h 883"/>
                <a:gd name="T24" fmla="*/ 33 w 584"/>
                <a:gd name="T25" fmla="*/ 727 h 883"/>
                <a:gd name="T26" fmla="*/ 61 w 584"/>
                <a:gd name="T27" fmla="*/ 687 h 883"/>
                <a:gd name="T28" fmla="*/ 121 w 584"/>
                <a:gd name="T29" fmla="*/ 623 h 883"/>
                <a:gd name="T30" fmla="*/ 133 w 584"/>
                <a:gd name="T31" fmla="*/ 547 h 883"/>
                <a:gd name="T32" fmla="*/ 145 w 584"/>
                <a:gd name="T33" fmla="*/ 483 h 883"/>
                <a:gd name="T34" fmla="*/ 101 w 584"/>
                <a:gd name="T35" fmla="*/ 423 h 883"/>
                <a:gd name="T36" fmla="*/ 129 w 584"/>
                <a:gd name="T37" fmla="*/ 387 h 883"/>
                <a:gd name="T38" fmla="*/ 141 w 584"/>
                <a:gd name="T39" fmla="*/ 323 h 883"/>
                <a:gd name="T40" fmla="*/ 89 w 584"/>
                <a:gd name="T41" fmla="*/ 315 h 883"/>
                <a:gd name="T42" fmla="*/ 17 w 584"/>
                <a:gd name="T43" fmla="*/ 299 h 883"/>
                <a:gd name="T44" fmla="*/ 15 w 584"/>
                <a:gd name="T45" fmla="*/ 266 h 883"/>
                <a:gd name="T46" fmla="*/ 5 w 584"/>
                <a:gd name="T47" fmla="*/ 198 h 883"/>
                <a:gd name="T48" fmla="*/ 109 w 584"/>
                <a:gd name="T49" fmla="*/ 172 h 883"/>
                <a:gd name="T50" fmla="*/ 141 w 584"/>
                <a:gd name="T51" fmla="*/ 104 h 883"/>
                <a:gd name="T52" fmla="*/ 255 w 584"/>
                <a:gd name="T53" fmla="*/ 73 h 883"/>
                <a:gd name="T54" fmla="*/ 323 w 584"/>
                <a:gd name="T55" fmla="*/ 73 h 883"/>
                <a:gd name="T56" fmla="*/ 422 w 584"/>
                <a:gd name="T57" fmla="*/ 78 h 883"/>
                <a:gd name="T58" fmla="*/ 511 w 584"/>
                <a:gd name="T59" fmla="*/ 62 h 883"/>
                <a:gd name="T60" fmla="*/ 558 w 584"/>
                <a:gd name="T61" fmla="*/ 109 h 883"/>
                <a:gd name="T62" fmla="*/ 584 w 584"/>
                <a:gd name="T63" fmla="*/ 125 h 883"/>
                <a:gd name="T64" fmla="*/ 433 w 584"/>
                <a:gd name="T65" fmla="*/ 182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4" h="883">
                  <a:moveTo>
                    <a:pt x="433" y="182"/>
                  </a:moveTo>
                  <a:cubicBezTo>
                    <a:pt x="417" y="250"/>
                    <a:pt x="417" y="250"/>
                    <a:pt x="417" y="250"/>
                  </a:cubicBezTo>
                  <a:cubicBezTo>
                    <a:pt x="422" y="323"/>
                    <a:pt x="422" y="323"/>
                    <a:pt x="422" y="323"/>
                  </a:cubicBezTo>
                  <a:cubicBezTo>
                    <a:pt x="391" y="365"/>
                    <a:pt x="391" y="365"/>
                    <a:pt x="391" y="365"/>
                  </a:cubicBezTo>
                  <a:cubicBezTo>
                    <a:pt x="391" y="443"/>
                    <a:pt x="391" y="443"/>
                    <a:pt x="391" y="443"/>
                  </a:cubicBezTo>
                  <a:cubicBezTo>
                    <a:pt x="448" y="474"/>
                    <a:pt x="448" y="474"/>
                    <a:pt x="448" y="474"/>
                  </a:cubicBezTo>
                  <a:cubicBezTo>
                    <a:pt x="490" y="558"/>
                    <a:pt x="490" y="558"/>
                    <a:pt x="490" y="558"/>
                  </a:cubicBezTo>
                  <a:cubicBezTo>
                    <a:pt x="490" y="631"/>
                    <a:pt x="490" y="631"/>
                    <a:pt x="490" y="631"/>
                  </a:cubicBezTo>
                  <a:cubicBezTo>
                    <a:pt x="469" y="655"/>
                    <a:pt x="469" y="655"/>
                    <a:pt x="469" y="655"/>
                  </a:cubicBezTo>
                  <a:cubicBezTo>
                    <a:pt x="381" y="659"/>
                    <a:pt x="381" y="659"/>
                    <a:pt x="381" y="659"/>
                  </a:cubicBezTo>
                  <a:cubicBezTo>
                    <a:pt x="341" y="715"/>
                    <a:pt x="341" y="715"/>
                    <a:pt x="341" y="715"/>
                  </a:cubicBezTo>
                  <a:cubicBezTo>
                    <a:pt x="269" y="711"/>
                    <a:pt x="269" y="711"/>
                    <a:pt x="269" y="711"/>
                  </a:cubicBezTo>
                  <a:cubicBezTo>
                    <a:pt x="269" y="735"/>
                    <a:pt x="269" y="735"/>
                    <a:pt x="269" y="735"/>
                  </a:cubicBezTo>
                  <a:cubicBezTo>
                    <a:pt x="269" y="739"/>
                    <a:pt x="261" y="743"/>
                    <a:pt x="261" y="743"/>
                  </a:cubicBezTo>
                  <a:cubicBezTo>
                    <a:pt x="261" y="815"/>
                    <a:pt x="261" y="815"/>
                    <a:pt x="261" y="815"/>
                  </a:cubicBezTo>
                  <a:cubicBezTo>
                    <a:pt x="241" y="815"/>
                    <a:pt x="241" y="815"/>
                    <a:pt x="241" y="815"/>
                  </a:cubicBezTo>
                  <a:cubicBezTo>
                    <a:pt x="233" y="823"/>
                    <a:pt x="233" y="823"/>
                    <a:pt x="233" y="823"/>
                  </a:cubicBezTo>
                  <a:cubicBezTo>
                    <a:pt x="229" y="843"/>
                    <a:pt x="229" y="843"/>
                    <a:pt x="229" y="843"/>
                  </a:cubicBezTo>
                  <a:cubicBezTo>
                    <a:pt x="205" y="843"/>
                    <a:pt x="205" y="843"/>
                    <a:pt x="205" y="843"/>
                  </a:cubicBezTo>
                  <a:cubicBezTo>
                    <a:pt x="197" y="855"/>
                    <a:pt x="197" y="855"/>
                    <a:pt x="197" y="855"/>
                  </a:cubicBezTo>
                  <a:cubicBezTo>
                    <a:pt x="189" y="855"/>
                    <a:pt x="189" y="855"/>
                    <a:pt x="189" y="855"/>
                  </a:cubicBezTo>
                  <a:cubicBezTo>
                    <a:pt x="165" y="883"/>
                    <a:pt x="165" y="883"/>
                    <a:pt x="165" y="883"/>
                  </a:cubicBezTo>
                  <a:cubicBezTo>
                    <a:pt x="157" y="843"/>
                    <a:pt x="157" y="843"/>
                    <a:pt x="157" y="843"/>
                  </a:cubicBezTo>
                  <a:cubicBezTo>
                    <a:pt x="101" y="763"/>
                    <a:pt x="101" y="763"/>
                    <a:pt x="101" y="763"/>
                  </a:cubicBezTo>
                  <a:cubicBezTo>
                    <a:pt x="69" y="767"/>
                    <a:pt x="69" y="767"/>
                    <a:pt x="69" y="767"/>
                  </a:cubicBezTo>
                  <a:cubicBezTo>
                    <a:pt x="33" y="727"/>
                    <a:pt x="33" y="727"/>
                    <a:pt x="33" y="727"/>
                  </a:cubicBezTo>
                  <a:cubicBezTo>
                    <a:pt x="33" y="703"/>
                    <a:pt x="33" y="703"/>
                    <a:pt x="33" y="703"/>
                  </a:cubicBezTo>
                  <a:cubicBezTo>
                    <a:pt x="61" y="687"/>
                    <a:pt x="61" y="687"/>
                    <a:pt x="61" y="687"/>
                  </a:cubicBezTo>
                  <a:cubicBezTo>
                    <a:pt x="65" y="627"/>
                    <a:pt x="65" y="627"/>
                    <a:pt x="65" y="627"/>
                  </a:cubicBezTo>
                  <a:cubicBezTo>
                    <a:pt x="121" y="623"/>
                    <a:pt x="121" y="623"/>
                    <a:pt x="121" y="623"/>
                  </a:cubicBezTo>
                  <a:cubicBezTo>
                    <a:pt x="153" y="563"/>
                    <a:pt x="153" y="563"/>
                    <a:pt x="153" y="563"/>
                  </a:cubicBezTo>
                  <a:cubicBezTo>
                    <a:pt x="133" y="547"/>
                    <a:pt x="133" y="547"/>
                    <a:pt x="133" y="547"/>
                  </a:cubicBezTo>
                  <a:cubicBezTo>
                    <a:pt x="133" y="483"/>
                    <a:pt x="133" y="483"/>
                    <a:pt x="133" y="483"/>
                  </a:cubicBezTo>
                  <a:cubicBezTo>
                    <a:pt x="145" y="483"/>
                    <a:pt x="145" y="483"/>
                    <a:pt x="145" y="483"/>
                  </a:cubicBezTo>
                  <a:cubicBezTo>
                    <a:pt x="149" y="447"/>
                    <a:pt x="149" y="447"/>
                    <a:pt x="149" y="447"/>
                  </a:cubicBezTo>
                  <a:cubicBezTo>
                    <a:pt x="101" y="423"/>
                    <a:pt x="101" y="423"/>
                    <a:pt x="101" y="423"/>
                  </a:cubicBezTo>
                  <a:cubicBezTo>
                    <a:pt x="97" y="407"/>
                    <a:pt x="97" y="407"/>
                    <a:pt x="97" y="407"/>
                  </a:cubicBezTo>
                  <a:cubicBezTo>
                    <a:pt x="129" y="387"/>
                    <a:pt x="129" y="387"/>
                    <a:pt x="129" y="387"/>
                  </a:cubicBezTo>
                  <a:cubicBezTo>
                    <a:pt x="153" y="375"/>
                    <a:pt x="153" y="375"/>
                    <a:pt x="153" y="375"/>
                  </a:cubicBezTo>
                  <a:cubicBezTo>
                    <a:pt x="141" y="323"/>
                    <a:pt x="141" y="323"/>
                    <a:pt x="141" y="323"/>
                  </a:cubicBezTo>
                  <a:cubicBezTo>
                    <a:pt x="109" y="315"/>
                    <a:pt x="109" y="315"/>
                    <a:pt x="109" y="315"/>
                  </a:cubicBezTo>
                  <a:cubicBezTo>
                    <a:pt x="89" y="315"/>
                    <a:pt x="89" y="315"/>
                    <a:pt x="89" y="315"/>
                  </a:cubicBezTo>
                  <a:cubicBezTo>
                    <a:pt x="61" y="335"/>
                    <a:pt x="61" y="335"/>
                    <a:pt x="61" y="335"/>
                  </a:cubicBezTo>
                  <a:cubicBezTo>
                    <a:pt x="17" y="299"/>
                    <a:pt x="17" y="299"/>
                    <a:pt x="17" y="299"/>
                  </a:cubicBezTo>
                  <a:cubicBezTo>
                    <a:pt x="15" y="301"/>
                    <a:pt x="15" y="301"/>
                    <a:pt x="15" y="301"/>
                  </a:cubicBezTo>
                  <a:cubicBezTo>
                    <a:pt x="15" y="266"/>
                    <a:pt x="15" y="266"/>
                    <a:pt x="15" y="266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5" y="198"/>
                    <a:pt x="5" y="198"/>
                    <a:pt x="5" y="198"/>
                  </a:cubicBezTo>
                  <a:cubicBezTo>
                    <a:pt x="47" y="167"/>
                    <a:pt x="47" y="167"/>
                    <a:pt x="47" y="167"/>
                  </a:cubicBezTo>
                  <a:cubicBezTo>
                    <a:pt x="109" y="172"/>
                    <a:pt x="109" y="172"/>
                    <a:pt x="109" y="172"/>
                  </a:cubicBezTo>
                  <a:cubicBezTo>
                    <a:pt x="104" y="135"/>
                    <a:pt x="104" y="135"/>
                    <a:pt x="104" y="135"/>
                  </a:cubicBezTo>
                  <a:cubicBezTo>
                    <a:pt x="141" y="104"/>
                    <a:pt x="141" y="104"/>
                    <a:pt x="141" y="104"/>
                  </a:cubicBezTo>
                  <a:cubicBezTo>
                    <a:pt x="160" y="56"/>
                    <a:pt x="160" y="56"/>
                    <a:pt x="160" y="56"/>
                  </a:cubicBezTo>
                  <a:cubicBezTo>
                    <a:pt x="255" y="73"/>
                    <a:pt x="255" y="73"/>
                    <a:pt x="255" y="73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23" y="73"/>
                    <a:pt x="323" y="73"/>
                    <a:pt x="323" y="73"/>
                  </a:cubicBezTo>
                  <a:cubicBezTo>
                    <a:pt x="360" y="109"/>
                    <a:pt x="360" y="109"/>
                    <a:pt x="360" y="109"/>
                  </a:cubicBezTo>
                  <a:cubicBezTo>
                    <a:pt x="422" y="78"/>
                    <a:pt x="422" y="78"/>
                    <a:pt x="422" y="78"/>
                  </a:cubicBezTo>
                  <a:cubicBezTo>
                    <a:pt x="464" y="83"/>
                    <a:pt x="464" y="83"/>
                    <a:pt x="464" y="83"/>
                  </a:cubicBezTo>
                  <a:cubicBezTo>
                    <a:pt x="511" y="62"/>
                    <a:pt x="511" y="62"/>
                    <a:pt x="511" y="62"/>
                  </a:cubicBezTo>
                  <a:cubicBezTo>
                    <a:pt x="527" y="99"/>
                    <a:pt x="527" y="99"/>
                    <a:pt x="527" y="99"/>
                  </a:cubicBezTo>
                  <a:cubicBezTo>
                    <a:pt x="558" y="109"/>
                    <a:pt x="558" y="109"/>
                    <a:pt x="558" y="109"/>
                  </a:cubicBezTo>
                  <a:cubicBezTo>
                    <a:pt x="575" y="104"/>
                    <a:pt x="575" y="104"/>
                    <a:pt x="575" y="104"/>
                  </a:cubicBezTo>
                  <a:cubicBezTo>
                    <a:pt x="584" y="125"/>
                    <a:pt x="584" y="125"/>
                    <a:pt x="584" y="125"/>
                  </a:cubicBezTo>
                  <a:cubicBezTo>
                    <a:pt x="537" y="161"/>
                    <a:pt x="537" y="161"/>
                    <a:pt x="537" y="161"/>
                  </a:cubicBezTo>
                  <a:lnTo>
                    <a:pt x="433" y="18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4" name="เกาะยาวใหญ่ (พังงา)">
              <a:extLst>
                <a:ext uri="{FF2B5EF4-FFF2-40B4-BE49-F238E27FC236}">
                  <a16:creationId xmlns:a16="http://schemas.microsoft.com/office/drawing/2014/main" id="{F6023D37-FDF2-4616-910A-67DCC217F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1203" y="5563693"/>
              <a:ext cx="23776" cy="64010"/>
            </a:xfrm>
            <a:custGeom>
              <a:avLst/>
              <a:gdLst>
                <a:gd name="T0" fmla="*/ 0 w 60"/>
                <a:gd name="T1" fmla="*/ 0 h 160"/>
                <a:gd name="T2" fmla="*/ 0 w 60"/>
                <a:gd name="T3" fmla="*/ 44 h 160"/>
                <a:gd name="T4" fmla="*/ 40 w 60"/>
                <a:gd name="T5" fmla="*/ 80 h 160"/>
                <a:gd name="T6" fmla="*/ 40 w 60"/>
                <a:gd name="T7" fmla="*/ 100 h 160"/>
                <a:gd name="T8" fmla="*/ 28 w 60"/>
                <a:gd name="T9" fmla="*/ 116 h 160"/>
                <a:gd name="T10" fmla="*/ 36 w 60"/>
                <a:gd name="T11" fmla="*/ 152 h 160"/>
                <a:gd name="T12" fmla="*/ 48 w 60"/>
                <a:gd name="T13" fmla="*/ 160 h 160"/>
                <a:gd name="T14" fmla="*/ 60 w 60"/>
                <a:gd name="T15" fmla="*/ 148 h 160"/>
                <a:gd name="T16" fmla="*/ 60 w 60"/>
                <a:gd name="T17" fmla="*/ 56 h 160"/>
                <a:gd name="T18" fmla="*/ 48 w 60"/>
                <a:gd name="T19" fmla="*/ 36 h 160"/>
                <a:gd name="T20" fmla="*/ 0 w 60"/>
                <a:gd name="T21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160">
                  <a:moveTo>
                    <a:pt x="0" y="0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40" y="100"/>
                    <a:pt x="40" y="100"/>
                    <a:pt x="40" y="100"/>
                  </a:cubicBezTo>
                  <a:cubicBezTo>
                    <a:pt x="28" y="116"/>
                    <a:pt x="28" y="116"/>
                    <a:pt x="28" y="116"/>
                  </a:cubicBezTo>
                  <a:cubicBezTo>
                    <a:pt x="36" y="152"/>
                    <a:pt x="36" y="152"/>
                    <a:pt x="36" y="152"/>
                  </a:cubicBezTo>
                  <a:cubicBezTo>
                    <a:pt x="48" y="160"/>
                    <a:pt x="48" y="160"/>
                    <a:pt x="48" y="160"/>
                  </a:cubicBezTo>
                  <a:cubicBezTo>
                    <a:pt x="52" y="160"/>
                    <a:pt x="60" y="148"/>
                    <a:pt x="60" y="148"/>
                  </a:cubicBezTo>
                  <a:cubicBezTo>
                    <a:pt x="60" y="56"/>
                    <a:pt x="60" y="56"/>
                    <a:pt x="60" y="56"/>
                  </a:cubicBezTo>
                  <a:cubicBezTo>
                    <a:pt x="48" y="36"/>
                    <a:pt x="48" y="36"/>
                    <a:pt x="48" y="36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5" name="เกาะยาวน้อย (พังงา)">
              <a:extLst>
                <a:ext uri="{FF2B5EF4-FFF2-40B4-BE49-F238E27FC236}">
                  <a16:creationId xmlns:a16="http://schemas.microsoft.com/office/drawing/2014/main" id="{66EC73CF-A750-4616-9EF9-39999DD22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9492" y="5541747"/>
              <a:ext cx="12803" cy="18289"/>
            </a:xfrm>
            <a:custGeom>
              <a:avLst/>
              <a:gdLst>
                <a:gd name="T0" fmla="*/ 3 w 7"/>
                <a:gd name="T1" fmla="*/ 2 h 10"/>
                <a:gd name="T2" fmla="*/ 0 w 7"/>
                <a:gd name="T3" fmla="*/ 7 h 10"/>
                <a:gd name="T4" fmla="*/ 0 w 7"/>
                <a:gd name="T5" fmla="*/ 10 h 10"/>
                <a:gd name="T6" fmla="*/ 5 w 7"/>
                <a:gd name="T7" fmla="*/ 10 h 10"/>
                <a:gd name="T8" fmla="*/ 7 w 7"/>
                <a:gd name="T9" fmla="*/ 2 h 10"/>
                <a:gd name="T10" fmla="*/ 5 w 7"/>
                <a:gd name="T11" fmla="*/ 0 h 10"/>
                <a:gd name="T12" fmla="*/ 3 w 7"/>
                <a:gd name="T13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10">
                  <a:moveTo>
                    <a:pt x="3" y="2"/>
                  </a:moveTo>
                  <a:lnTo>
                    <a:pt x="0" y="7"/>
                  </a:lnTo>
                  <a:lnTo>
                    <a:pt x="0" y="10"/>
                  </a:lnTo>
                  <a:lnTo>
                    <a:pt x="5" y="10"/>
                  </a:lnTo>
                  <a:lnTo>
                    <a:pt x="7" y="2"/>
                  </a:lnTo>
                  <a:lnTo>
                    <a:pt x="5" y="0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6" name="พังงา">
              <a:extLst>
                <a:ext uri="{FF2B5EF4-FFF2-40B4-BE49-F238E27FC236}">
                  <a16:creationId xmlns:a16="http://schemas.microsoft.com/office/drawing/2014/main" id="{1371560B-0455-4965-87A8-420CFED9C3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4157" y="5117453"/>
              <a:ext cx="173742" cy="426123"/>
            </a:xfrm>
            <a:custGeom>
              <a:avLst/>
              <a:gdLst>
                <a:gd name="T0" fmla="*/ 424 w 424"/>
                <a:gd name="T1" fmla="*/ 641 h 1044"/>
                <a:gd name="T2" fmla="*/ 403 w 424"/>
                <a:gd name="T3" fmla="*/ 735 h 1044"/>
                <a:gd name="T4" fmla="*/ 395 w 424"/>
                <a:gd name="T5" fmla="*/ 741 h 1044"/>
                <a:gd name="T6" fmla="*/ 371 w 424"/>
                <a:gd name="T7" fmla="*/ 761 h 1044"/>
                <a:gd name="T8" fmla="*/ 387 w 424"/>
                <a:gd name="T9" fmla="*/ 792 h 1044"/>
                <a:gd name="T10" fmla="*/ 372 w 424"/>
                <a:gd name="T11" fmla="*/ 820 h 1044"/>
                <a:gd name="T12" fmla="*/ 340 w 424"/>
                <a:gd name="T13" fmla="*/ 820 h 1044"/>
                <a:gd name="T14" fmla="*/ 312 w 424"/>
                <a:gd name="T15" fmla="*/ 864 h 1044"/>
                <a:gd name="T16" fmla="*/ 304 w 424"/>
                <a:gd name="T17" fmla="*/ 866 h 1044"/>
                <a:gd name="T18" fmla="*/ 192 w 424"/>
                <a:gd name="T19" fmla="*/ 900 h 1044"/>
                <a:gd name="T20" fmla="*/ 212 w 424"/>
                <a:gd name="T21" fmla="*/ 924 h 1044"/>
                <a:gd name="T22" fmla="*/ 208 w 424"/>
                <a:gd name="T23" fmla="*/ 956 h 1044"/>
                <a:gd name="T24" fmla="*/ 224 w 424"/>
                <a:gd name="T25" fmla="*/ 988 h 1044"/>
                <a:gd name="T26" fmla="*/ 192 w 424"/>
                <a:gd name="T27" fmla="*/ 1036 h 1044"/>
                <a:gd name="T28" fmla="*/ 164 w 424"/>
                <a:gd name="T29" fmla="*/ 1028 h 1044"/>
                <a:gd name="T30" fmla="*/ 136 w 424"/>
                <a:gd name="T31" fmla="*/ 1044 h 1044"/>
                <a:gd name="T32" fmla="*/ 116 w 424"/>
                <a:gd name="T33" fmla="*/ 1000 h 1044"/>
                <a:gd name="T34" fmla="*/ 60 w 424"/>
                <a:gd name="T35" fmla="*/ 980 h 1044"/>
                <a:gd name="T36" fmla="*/ 60 w 424"/>
                <a:gd name="T37" fmla="*/ 908 h 1044"/>
                <a:gd name="T38" fmla="*/ 0 w 424"/>
                <a:gd name="T39" fmla="*/ 700 h 1044"/>
                <a:gd name="T40" fmla="*/ 36 w 424"/>
                <a:gd name="T41" fmla="*/ 728 h 1044"/>
                <a:gd name="T42" fmla="*/ 44 w 424"/>
                <a:gd name="T43" fmla="*/ 716 h 1044"/>
                <a:gd name="T44" fmla="*/ 16 w 424"/>
                <a:gd name="T45" fmla="*/ 672 h 1044"/>
                <a:gd name="T46" fmla="*/ 16 w 424"/>
                <a:gd name="T47" fmla="*/ 596 h 1044"/>
                <a:gd name="T48" fmla="*/ 56 w 424"/>
                <a:gd name="T49" fmla="*/ 423 h 1044"/>
                <a:gd name="T50" fmla="*/ 36 w 424"/>
                <a:gd name="T51" fmla="*/ 379 h 1044"/>
                <a:gd name="T52" fmla="*/ 60 w 424"/>
                <a:gd name="T53" fmla="*/ 291 h 1044"/>
                <a:gd name="T54" fmla="*/ 120 w 424"/>
                <a:gd name="T55" fmla="*/ 335 h 1044"/>
                <a:gd name="T56" fmla="*/ 148 w 424"/>
                <a:gd name="T57" fmla="*/ 335 h 1044"/>
                <a:gd name="T58" fmla="*/ 148 w 424"/>
                <a:gd name="T59" fmla="*/ 303 h 1044"/>
                <a:gd name="T60" fmla="*/ 104 w 424"/>
                <a:gd name="T61" fmla="*/ 271 h 1044"/>
                <a:gd name="T62" fmla="*/ 132 w 424"/>
                <a:gd name="T63" fmla="*/ 211 h 1044"/>
                <a:gd name="T64" fmla="*/ 100 w 424"/>
                <a:gd name="T65" fmla="*/ 159 h 1044"/>
                <a:gd name="T66" fmla="*/ 108 w 424"/>
                <a:gd name="T67" fmla="*/ 123 h 1044"/>
                <a:gd name="T68" fmla="*/ 148 w 424"/>
                <a:gd name="T69" fmla="*/ 107 h 1044"/>
                <a:gd name="T70" fmla="*/ 128 w 424"/>
                <a:gd name="T71" fmla="*/ 55 h 1044"/>
                <a:gd name="T72" fmla="*/ 152 w 424"/>
                <a:gd name="T73" fmla="*/ 3 h 1044"/>
                <a:gd name="T74" fmla="*/ 184 w 424"/>
                <a:gd name="T75" fmla="*/ 0 h 1044"/>
                <a:gd name="T76" fmla="*/ 205 w 424"/>
                <a:gd name="T77" fmla="*/ 10 h 1044"/>
                <a:gd name="T78" fmla="*/ 199 w 424"/>
                <a:gd name="T79" fmla="*/ 36 h 1044"/>
                <a:gd name="T80" fmla="*/ 203 w 424"/>
                <a:gd name="T81" fmla="*/ 36 h 1044"/>
                <a:gd name="T82" fmla="*/ 246 w 424"/>
                <a:gd name="T83" fmla="*/ 41 h 1044"/>
                <a:gd name="T84" fmla="*/ 255 w 424"/>
                <a:gd name="T85" fmla="*/ 29 h 1044"/>
                <a:gd name="T86" fmla="*/ 267 w 424"/>
                <a:gd name="T87" fmla="*/ 52 h 1044"/>
                <a:gd name="T88" fmla="*/ 262 w 424"/>
                <a:gd name="T89" fmla="*/ 99 h 1044"/>
                <a:gd name="T90" fmla="*/ 231 w 424"/>
                <a:gd name="T91" fmla="*/ 146 h 1044"/>
                <a:gd name="T92" fmla="*/ 220 w 424"/>
                <a:gd name="T93" fmla="*/ 203 h 1044"/>
                <a:gd name="T94" fmla="*/ 236 w 424"/>
                <a:gd name="T95" fmla="*/ 245 h 1044"/>
                <a:gd name="T96" fmla="*/ 215 w 424"/>
                <a:gd name="T97" fmla="*/ 266 h 1044"/>
                <a:gd name="T98" fmla="*/ 236 w 424"/>
                <a:gd name="T99" fmla="*/ 323 h 1044"/>
                <a:gd name="T100" fmla="*/ 189 w 424"/>
                <a:gd name="T101" fmla="*/ 349 h 1044"/>
                <a:gd name="T102" fmla="*/ 199 w 424"/>
                <a:gd name="T103" fmla="*/ 412 h 1044"/>
                <a:gd name="T104" fmla="*/ 272 w 424"/>
                <a:gd name="T105" fmla="*/ 438 h 1044"/>
                <a:gd name="T106" fmla="*/ 288 w 424"/>
                <a:gd name="T107" fmla="*/ 479 h 1044"/>
                <a:gd name="T108" fmla="*/ 330 w 424"/>
                <a:gd name="T109" fmla="*/ 490 h 1044"/>
                <a:gd name="T110" fmla="*/ 314 w 424"/>
                <a:gd name="T111" fmla="*/ 568 h 1044"/>
                <a:gd name="T112" fmla="*/ 272 w 424"/>
                <a:gd name="T113" fmla="*/ 610 h 1044"/>
                <a:gd name="T114" fmla="*/ 298 w 424"/>
                <a:gd name="T115" fmla="*/ 636 h 1044"/>
                <a:gd name="T116" fmla="*/ 330 w 424"/>
                <a:gd name="T117" fmla="*/ 636 h 1044"/>
                <a:gd name="T118" fmla="*/ 366 w 424"/>
                <a:gd name="T119" fmla="*/ 615 h 1044"/>
                <a:gd name="T120" fmla="*/ 398 w 424"/>
                <a:gd name="T121" fmla="*/ 615 h 1044"/>
                <a:gd name="T122" fmla="*/ 424 w 424"/>
                <a:gd name="T123" fmla="*/ 641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24" h="1044">
                  <a:moveTo>
                    <a:pt x="424" y="641"/>
                  </a:moveTo>
                  <a:cubicBezTo>
                    <a:pt x="403" y="735"/>
                    <a:pt x="403" y="735"/>
                    <a:pt x="403" y="735"/>
                  </a:cubicBezTo>
                  <a:cubicBezTo>
                    <a:pt x="395" y="741"/>
                    <a:pt x="395" y="741"/>
                    <a:pt x="395" y="741"/>
                  </a:cubicBezTo>
                  <a:cubicBezTo>
                    <a:pt x="371" y="761"/>
                    <a:pt x="371" y="761"/>
                    <a:pt x="371" y="761"/>
                  </a:cubicBezTo>
                  <a:cubicBezTo>
                    <a:pt x="387" y="792"/>
                    <a:pt x="387" y="792"/>
                    <a:pt x="387" y="792"/>
                  </a:cubicBezTo>
                  <a:cubicBezTo>
                    <a:pt x="372" y="820"/>
                    <a:pt x="372" y="820"/>
                    <a:pt x="372" y="820"/>
                  </a:cubicBezTo>
                  <a:cubicBezTo>
                    <a:pt x="340" y="820"/>
                    <a:pt x="340" y="820"/>
                    <a:pt x="340" y="820"/>
                  </a:cubicBezTo>
                  <a:cubicBezTo>
                    <a:pt x="312" y="864"/>
                    <a:pt x="312" y="864"/>
                    <a:pt x="312" y="864"/>
                  </a:cubicBezTo>
                  <a:cubicBezTo>
                    <a:pt x="304" y="866"/>
                    <a:pt x="304" y="866"/>
                    <a:pt x="304" y="866"/>
                  </a:cubicBezTo>
                  <a:cubicBezTo>
                    <a:pt x="192" y="900"/>
                    <a:pt x="192" y="900"/>
                    <a:pt x="192" y="900"/>
                  </a:cubicBezTo>
                  <a:cubicBezTo>
                    <a:pt x="212" y="924"/>
                    <a:pt x="212" y="924"/>
                    <a:pt x="212" y="924"/>
                  </a:cubicBezTo>
                  <a:cubicBezTo>
                    <a:pt x="208" y="956"/>
                    <a:pt x="208" y="956"/>
                    <a:pt x="208" y="956"/>
                  </a:cubicBezTo>
                  <a:cubicBezTo>
                    <a:pt x="224" y="988"/>
                    <a:pt x="224" y="988"/>
                    <a:pt x="224" y="988"/>
                  </a:cubicBezTo>
                  <a:cubicBezTo>
                    <a:pt x="192" y="1036"/>
                    <a:pt x="192" y="1036"/>
                    <a:pt x="192" y="1036"/>
                  </a:cubicBezTo>
                  <a:cubicBezTo>
                    <a:pt x="164" y="1028"/>
                    <a:pt x="164" y="1028"/>
                    <a:pt x="164" y="1028"/>
                  </a:cubicBezTo>
                  <a:cubicBezTo>
                    <a:pt x="136" y="1044"/>
                    <a:pt x="136" y="1044"/>
                    <a:pt x="136" y="1044"/>
                  </a:cubicBezTo>
                  <a:cubicBezTo>
                    <a:pt x="116" y="1000"/>
                    <a:pt x="116" y="1000"/>
                    <a:pt x="116" y="1000"/>
                  </a:cubicBezTo>
                  <a:cubicBezTo>
                    <a:pt x="60" y="980"/>
                    <a:pt x="60" y="980"/>
                    <a:pt x="60" y="980"/>
                  </a:cubicBezTo>
                  <a:cubicBezTo>
                    <a:pt x="60" y="908"/>
                    <a:pt x="60" y="908"/>
                    <a:pt x="60" y="908"/>
                  </a:cubicBezTo>
                  <a:cubicBezTo>
                    <a:pt x="0" y="700"/>
                    <a:pt x="0" y="700"/>
                    <a:pt x="0" y="700"/>
                  </a:cubicBezTo>
                  <a:cubicBezTo>
                    <a:pt x="36" y="728"/>
                    <a:pt x="36" y="728"/>
                    <a:pt x="36" y="728"/>
                  </a:cubicBezTo>
                  <a:cubicBezTo>
                    <a:pt x="44" y="716"/>
                    <a:pt x="44" y="716"/>
                    <a:pt x="44" y="716"/>
                  </a:cubicBezTo>
                  <a:cubicBezTo>
                    <a:pt x="16" y="672"/>
                    <a:pt x="16" y="672"/>
                    <a:pt x="16" y="672"/>
                  </a:cubicBezTo>
                  <a:cubicBezTo>
                    <a:pt x="16" y="596"/>
                    <a:pt x="16" y="596"/>
                    <a:pt x="16" y="596"/>
                  </a:cubicBezTo>
                  <a:cubicBezTo>
                    <a:pt x="56" y="423"/>
                    <a:pt x="56" y="423"/>
                    <a:pt x="56" y="423"/>
                  </a:cubicBezTo>
                  <a:cubicBezTo>
                    <a:pt x="36" y="379"/>
                    <a:pt x="36" y="379"/>
                    <a:pt x="36" y="379"/>
                  </a:cubicBezTo>
                  <a:cubicBezTo>
                    <a:pt x="60" y="291"/>
                    <a:pt x="60" y="291"/>
                    <a:pt x="60" y="291"/>
                  </a:cubicBezTo>
                  <a:cubicBezTo>
                    <a:pt x="120" y="335"/>
                    <a:pt x="120" y="335"/>
                    <a:pt x="120" y="335"/>
                  </a:cubicBezTo>
                  <a:cubicBezTo>
                    <a:pt x="148" y="335"/>
                    <a:pt x="148" y="335"/>
                    <a:pt x="148" y="335"/>
                  </a:cubicBezTo>
                  <a:cubicBezTo>
                    <a:pt x="148" y="303"/>
                    <a:pt x="148" y="303"/>
                    <a:pt x="148" y="303"/>
                  </a:cubicBezTo>
                  <a:cubicBezTo>
                    <a:pt x="104" y="271"/>
                    <a:pt x="104" y="271"/>
                    <a:pt x="104" y="271"/>
                  </a:cubicBezTo>
                  <a:cubicBezTo>
                    <a:pt x="104" y="271"/>
                    <a:pt x="136" y="219"/>
                    <a:pt x="132" y="211"/>
                  </a:cubicBezTo>
                  <a:cubicBezTo>
                    <a:pt x="128" y="203"/>
                    <a:pt x="100" y="159"/>
                    <a:pt x="100" y="159"/>
                  </a:cubicBezTo>
                  <a:cubicBezTo>
                    <a:pt x="108" y="123"/>
                    <a:pt x="108" y="123"/>
                    <a:pt x="108" y="123"/>
                  </a:cubicBezTo>
                  <a:cubicBezTo>
                    <a:pt x="148" y="107"/>
                    <a:pt x="148" y="107"/>
                    <a:pt x="148" y="107"/>
                  </a:cubicBezTo>
                  <a:cubicBezTo>
                    <a:pt x="128" y="55"/>
                    <a:pt x="128" y="55"/>
                    <a:pt x="128" y="55"/>
                  </a:cubicBezTo>
                  <a:cubicBezTo>
                    <a:pt x="152" y="3"/>
                    <a:pt x="152" y="3"/>
                    <a:pt x="152" y="3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05" y="10"/>
                    <a:pt x="205" y="10"/>
                    <a:pt x="205" y="10"/>
                  </a:cubicBezTo>
                  <a:cubicBezTo>
                    <a:pt x="199" y="36"/>
                    <a:pt x="199" y="36"/>
                    <a:pt x="199" y="36"/>
                  </a:cubicBezTo>
                  <a:cubicBezTo>
                    <a:pt x="203" y="36"/>
                    <a:pt x="203" y="36"/>
                    <a:pt x="203" y="36"/>
                  </a:cubicBezTo>
                  <a:cubicBezTo>
                    <a:pt x="246" y="41"/>
                    <a:pt x="246" y="41"/>
                    <a:pt x="246" y="41"/>
                  </a:cubicBezTo>
                  <a:cubicBezTo>
                    <a:pt x="255" y="29"/>
                    <a:pt x="255" y="29"/>
                    <a:pt x="255" y="29"/>
                  </a:cubicBezTo>
                  <a:cubicBezTo>
                    <a:pt x="267" y="52"/>
                    <a:pt x="267" y="52"/>
                    <a:pt x="267" y="52"/>
                  </a:cubicBezTo>
                  <a:cubicBezTo>
                    <a:pt x="262" y="99"/>
                    <a:pt x="262" y="99"/>
                    <a:pt x="262" y="99"/>
                  </a:cubicBezTo>
                  <a:cubicBezTo>
                    <a:pt x="231" y="146"/>
                    <a:pt x="231" y="146"/>
                    <a:pt x="231" y="146"/>
                  </a:cubicBezTo>
                  <a:cubicBezTo>
                    <a:pt x="220" y="203"/>
                    <a:pt x="220" y="203"/>
                    <a:pt x="220" y="203"/>
                  </a:cubicBezTo>
                  <a:cubicBezTo>
                    <a:pt x="236" y="245"/>
                    <a:pt x="236" y="245"/>
                    <a:pt x="236" y="245"/>
                  </a:cubicBezTo>
                  <a:cubicBezTo>
                    <a:pt x="215" y="266"/>
                    <a:pt x="215" y="266"/>
                    <a:pt x="215" y="266"/>
                  </a:cubicBezTo>
                  <a:cubicBezTo>
                    <a:pt x="236" y="323"/>
                    <a:pt x="236" y="323"/>
                    <a:pt x="236" y="323"/>
                  </a:cubicBezTo>
                  <a:cubicBezTo>
                    <a:pt x="189" y="349"/>
                    <a:pt x="189" y="349"/>
                    <a:pt x="189" y="349"/>
                  </a:cubicBezTo>
                  <a:cubicBezTo>
                    <a:pt x="199" y="412"/>
                    <a:pt x="199" y="412"/>
                    <a:pt x="199" y="412"/>
                  </a:cubicBezTo>
                  <a:cubicBezTo>
                    <a:pt x="272" y="438"/>
                    <a:pt x="272" y="438"/>
                    <a:pt x="272" y="438"/>
                  </a:cubicBezTo>
                  <a:cubicBezTo>
                    <a:pt x="288" y="479"/>
                    <a:pt x="288" y="479"/>
                    <a:pt x="288" y="479"/>
                  </a:cubicBezTo>
                  <a:cubicBezTo>
                    <a:pt x="330" y="490"/>
                    <a:pt x="330" y="490"/>
                    <a:pt x="330" y="490"/>
                  </a:cubicBezTo>
                  <a:cubicBezTo>
                    <a:pt x="314" y="568"/>
                    <a:pt x="314" y="568"/>
                    <a:pt x="314" y="568"/>
                  </a:cubicBezTo>
                  <a:cubicBezTo>
                    <a:pt x="272" y="610"/>
                    <a:pt x="272" y="610"/>
                    <a:pt x="272" y="610"/>
                  </a:cubicBezTo>
                  <a:cubicBezTo>
                    <a:pt x="298" y="636"/>
                    <a:pt x="298" y="636"/>
                    <a:pt x="298" y="636"/>
                  </a:cubicBezTo>
                  <a:cubicBezTo>
                    <a:pt x="330" y="636"/>
                    <a:pt x="330" y="636"/>
                    <a:pt x="330" y="636"/>
                  </a:cubicBezTo>
                  <a:cubicBezTo>
                    <a:pt x="366" y="615"/>
                    <a:pt x="366" y="615"/>
                    <a:pt x="366" y="615"/>
                  </a:cubicBezTo>
                  <a:cubicBezTo>
                    <a:pt x="398" y="615"/>
                    <a:pt x="398" y="615"/>
                    <a:pt x="398" y="615"/>
                  </a:cubicBezTo>
                  <a:lnTo>
                    <a:pt x="424" y="64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7" name="ปัตตานี">
              <a:extLst>
                <a:ext uri="{FF2B5EF4-FFF2-40B4-BE49-F238E27FC236}">
                  <a16:creationId xmlns:a16="http://schemas.microsoft.com/office/drawing/2014/main" id="{51A0D233-877B-4A9B-87B2-946BEF2BE9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6368" y="5991645"/>
              <a:ext cx="252382" cy="138993"/>
            </a:xfrm>
            <a:custGeom>
              <a:avLst/>
              <a:gdLst>
                <a:gd name="T0" fmla="*/ 616 w 616"/>
                <a:gd name="T1" fmla="*/ 319 h 342"/>
                <a:gd name="T2" fmla="*/ 579 w 616"/>
                <a:gd name="T3" fmla="*/ 321 h 342"/>
                <a:gd name="T4" fmla="*/ 537 w 616"/>
                <a:gd name="T5" fmla="*/ 269 h 342"/>
                <a:gd name="T6" fmla="*/ 496 w 616"/>
                <a:gd name="T7" fmla="*/ 274 h 342"/>
                <a:gd name="T8" fmla="*/ 506 w 616"/>
                <a:gd name="T9" fmla="*/ 332 h 342"/>
                <a:gd name="T10" fmla="*/ 492 w 616"/>
                <a:gd name="T11" fmla="*/ 337 h 342"/>
                <a:gd name="T12" fmla="*/ 475 w 616"/>
                <a:gd name="T13" fmla="*/ 342 h 342"/>
                <a:gd name="T14" fmla="*/ 444 w 616"/>
                <a:gd name="T15" fmla="*/ 332 h 342"/>
                <a:gd name="T16" fmla="*/ 428 w 616"/>
                <a:gd name="T17" fmla="*/ 295 h 342"/>
                <a:gd name="T18" fmla="*/ 381 w 616"/>
                <a:gd name="T19" fmla="*/ 316 h 342"/>
                <a:gd name="T20" fmla="*/ 339 w 616"/>
                <a:gd name="T21" fmla="*/ 311 h 342"/>
                <a:gd name="T22" fmla="*/ 277 w 616"/>
                <a:gd name="T23" fmla="*/ 342 h 342"/>
                <a:gd name="T24" fmla="*/ 240 w 616"/>
                <a:gd name="T25" fmla="*/ 306 h 342"/>
                <a:gd name="T26" fmla="*/ 240 w 616"/>
                <a:gd name="T27" fmla="*/ 233 h 342"/>
                <a:gd name="T28" fmla="*/ 172 w 616"/>
                <a:gd name="T29" fmla="*/ 306 h 342"/>
                <a:gd name="T30" fmla="*/ 77 w 616"/>
                <a:gd name="T31" fmla="*/ 289 h 342"/>
                <a:gd name="T32" fmla="*/ 78 w 616"/>
                <a:gd name="T33" fmla="*/ 285 h 342"/>
                <a:gd name="T34" fmla="*/ 42 w 616"/>
                <a:gd name="T35" fmla="*/ 243 h 342"/>
                <a:gd name="T36" fmla="*/ 42 w 616"/>
                <a:gd name="T37" fmla="*/ 207 h 342"/>
                <a:gd name="T38" fmla="*/ 0 w 616"/>
                <a:gd name="T39" fmla="*/ 170 h 342"/>
                <a:gd name="T40" fmla="*/ 26 w 616"/>
                <a:gd name="T41" fmla="*/ 128 h 342"/>
                <a:gd name="T42" fmla="*/ 26 w 616"/>
                <a:gd name="T43" fmla="*/ 87 h 342"/>
                <a:gd name="T44" fmla="*/ 68 w 616"/>
                <a:gd name="T45" fmla="*/ 41 h 342"/>
                <a:gd name="T46" fmla="*/ 114 w 616"/>
                <a:gd name="T47" fmla="*/ 40 h 342"/>
                <a:gd name="T48" fmla="*/ 170 w 616"/>
                <a:gd name="T49" fmla="*/ 0 h 342"/>
                <a:gd name="T50" fmla="*/ 206 w 616"/>
                <a:gd name="T51" fmla="*/ 0 h 342"/>
                <a:gd name="T52" fmla="*/ 254 w 616"/>
                <a:gd name="T53" fmla="*/ 24 h 342"/>
                <a:gd name="T54" fmla="*/ 270 w 616"/>
                <a:gd name="T55" fmla="*/ 0 h 342"/>
                <a:gd name="T56" fmla="*/ 310 w 616"/>
                <a:gd name="T57" fmla="*/ 0 h 342"/>
                <a:gd name="T58" fmla="*/ 326 w 616"/>
                <a:gd name="T59" fmla="*/ 12 h 342"/>
                <a:gd name="T60" fmla="*/ 398 w 616"/>
                <a:gd name="T61" fmla="*/ 20 h 342"/>
                <a:gd name="T62" fmla="*/ 450 w 616"/>
                <a:gd name="T63" fmla="*/ 40 h 342"/>
                <a:gd name="T64" fmla="*/ 514 w 616"/>
                <a:gd name="T65" fmla="*/ 156 h 342"/>
                <a:gd name="T66" fmla="*/ 533 w 616"/>
                <a:gd name="T67" fmla="*/ 187 h 342"/>
                <a:gd name="T68" fmla="*/ 590 w 616"/>
                <a:gd name="T69" fmla="*/ 276 h 342"/>
                <a:gd name="T70" fmla="*/ 616 w 616"/>
                <a:gd name="T71" fmla="*/ 31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16" h="342">
                  <a:moveTo>
                    <a:pt x="616" y="319"/>
                  </a:moveTo>
                  <a:cubicBezTo>
                    <a:pt x="598" y="320"/>
                    <a:pt x="582" y="321"/>
                    <a:pt x="579" y="321"/>
                  </a:cubicBezTo>
                  <a:cubicBezTo>
                    <a:pt x="574" y="321"/>
                    <a:pt x="537" y="269"/>
                    <a:pt x="537" y="269"/>
                  </a:cubicBezTo>
                  <a:cubicBezTo>
                    <a:pt x="496" y="274"/>
                    <a:pt x="496" y="274"/>
                    <a:pt x="496" y="274"/>
                  </a:cubicBezTo>
                  <a:cubicBezTo>
                    <a:pt x="506" y="332"/>
                    <a:pt x="506" y="332"/>
                    <a:pt x="506" y="332"/>
                  </a:cubicBezTo>
                  <a:cubicBezTo>
                    <a:pt x="492" y="337"/>
                    <a:pt x="492" y="337"/>
                    <a:pt x="492" y="337"/>
                  </a:cubicBezTo>
                  <a:cubicBezTo>
                    <a:pt x="475" y="342"/>
                    <a:pt x="475" y="342"/>
                    <a:pt x="475" y="342"/>
                  </a:cubicBezTo>
                  <a:cubicBezTo>
                    <a:pt x="444" y="332"/>
                    <a:pt x="444" y="332"/>
                    <a:pt x="444" y="332"/>
                  </a:cubicBezTo>
                  <a:cubicBezTo>
                    <a:pt x="428" y="295"/>
                    <a:pt x="428" y="295"/>
                    <a:pt x="428" y="295"/>
                  </a:cubicBezTo>
                  <a:cubicBezTo>
                    <a:pt x="381" y="316"/>
                    <a:pt x="381" y="316"/>
                    <a:pt x="381" y="316"/>
                  </a:cubicBezTo>
                  <a:cubicBezTo>
                    <a:pt x="339" y="311"/>
                    <a:pt x="339" y="311"/>
                    <a:pt x="339" y="311"/>
                  </a:cubicBezTo>
                  <a:cubicBezTo>
                    <a:pt x="277" y="342"/>
                    <a:pt x="277" y="342"/>
                    <a:pt x="277" y="342"/>
                  </a:cubicBezTo>
                  <a:cubicBezTo>
                    <a:pt x="240" y="306"/>
                    <a:pt x="240" y="306"/>
                    <a:pt x="240" y="306"/>
                  </a:cubicBezTo>
                  <a:cubicBezTo>
                    <a:pt x="240" y="233"/>
                    <a:pt x="240" y="233"/>
                    <a:pt x="240" y="233"/>
                  </a:cubicBezTo>
                  <a:cubicBezTo>
                    <a:pt x="172" y="306"/>
                    <a:pt x="172" y="306"/>
                    <a:pt x="172" y="306"/>
                  </a:cubicBezTo>
                  <a:cubicBezTo>
                    <a:pt x="77" y="289"/>
                    <a:pt x="77" y="289"/>
                    <a:pt x="77" y="289"/>
                  </a:cubicBezTo>
                  <a:cubicBezTo>
                    <a:pt x="78" y="285"/>
                    <a:pt x="78" y="285"/>
                    <a:pt x="78" y="285"/>
                  </a:cubicBezTo>
                  <a:cubicBezTo>
                    <a:pt x="42" y="243"/>
                    <a:pt x="42" y="243"/>
                    <a:pt x="42" y="243"/>
                  </a:cubicBezTo>
                  <a:cubicBezTo>
                    <a:pt x="42" y="207"/>
                    <a:pt x="42" y="207"/>
                    <a:pt x="42" y="207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26" y="128"/>
                    <a:pt x="26" y="128"/>
                    <a:pt x="26" y="128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93" y="40"/>
                    <a:pt x="114" y="40"/>
                    <a:pt x="114" y="40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254" y="24"/>
                    <a:pt x="254" y="24"/>
                    <a:pt x="254" y="24"/>
                  </a:cubicBezTo>
                  <a:cubicBezTo>
                    <a:pt x="270" y="0"/>
                    <a:pt x="270" y="0"/>
                    <a:pt x="27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26" y="12"/>
                    <a:pt x="326" y="12"/>
                    <a:pt x="326" y="12"/>
                  </a:cubicBezTo>
                  <a:cubicBezTo>
                    <a:pt x="398" y="20"/>
                    <a:pt x="398" y="20"/>
                    <a:pt x="398" y="20"/>
                  </a:cubicBezTo>
                  <a:cubicBezTo>
                    <a:pt x="450" y="40"/>
                    <a:pt x="450" y="40"/>
                    <a:pt x="450" y="40"/>
                  </a:cubicBezTo>
                  <a:cubicBezTo>
                    <a:pt x="514" y="156"/>
                    <a:pt x="514" y="156"/>
                    <a:pt x="514" y="156"/>
                  </a:cubicBezTo>
                  <a:cubicBezTo>
                    <a:pt x="533" y="187"/>
                    <a:pt x="533" y="187"/>
                    <a:pt x="533" y="187"/>
                  </a:cubicBezTo>
                  <a:cubicBezTo>
                    <a:pt x="590" y="276"/>
                    <a:pt x="590" y="276"/>
                    <a:pt x="590" y="276"/>
                  </a:cubicBezTo>
                  <a:lnTo>
                    <a:pt x="616" y="31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8" name="นราธิวาส">
              <a:extLst>
                <a:ext uri="{FF2B5EF4-FFF2-40B4-BE49-F238E27FC236}">
                  <a16:creationId xmlns:a16="http://schemas.microsoft.com/office/drawing/2014/main" id="{871D0785-0E6F-4B60-8441-581F9626C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2560" y="6101376"/>
              <a:ext cx="245066" cy="301761"/>
            </a:xfrm>
            <a:custGeom>
              <a:avLst/>
              <a:gdLst>
                <a:gd name="T0" fmla="*/ 586 w 598"/>
                <a:gd name="T1" fmla="*/ 327 h 739"/>
                <a:gd name="T2" fmla="*/ 590 w 598"/>
                <a:gd name="T3" fmla="*/ 367 h 739"/>
                <a:gd name="T4" fmla="*/ 582 w 598"/>
                <a:gd name="T5" fmla="*/ 419 h 739"/>
                <a:gd name="T6" fmla="*/ 550 w 598"/>
                <a:gd name="T7" fmla="*/ 455 h 739"/>
                <a:gd name="T8" fmla="*/ 482 w 598"/>
                <a:gd name="T9" fmla="*/ 503 h 739"/>
                <a:gd name="T10" fmla="*/ 454 w 598"/>
                <a:gd name="T11" fmla="*/ 579 h 739"/>
                <a:gd name="T12" fmla="*/ 474 w 598"/>
                <a:gd name="T13" fmla="*/ 611 h 739"/>
                <a:gd name="T14" fmla="*/ 450 w 598"/>
                <a:gd name="T15" fmla="*/ 647 h 739"/>
                <a:gd name="T16" fmla="*/ 418 w 598"/>
                <a:gd name="T17" fmla="*/ 647 h 739"/>
                <a:gd name="T18" fmla="*/ 410 w 598"/>
                <a:gd name="T19" fmla="*/ 691 h 739"/>
                <a:gd name="T20" fmla="*/ 374 w 598"/>
                <a:gd name="T21" fmla="*/ 691 h 739"/>
                <a:gd name="T22" fmla="*/ 370 w 598"/>
                <a:gd name="T23" fmla="*/ 739 h 739"/>
                <a:gd name="T24" fmla="*/ 310 w 598"/>
                <a:gd name="T25" fmla="*/ 683 h 739"/>
                <a:gd name="T26" fmla="*/ 282 w 598"/>
                <a:gd name="T27" fmla="*/ 687 h 739"/>
                <a:gd name="T28" fmla="*/ 270 w 598"/>
                <a:gd name="T29" fmla="*/ 699 h 739"/>
                <a:gd name="T30" fmla="*/ 266 w 598"/>
                <a:gd name="T31" fmla="*/ 719 h 739"/>
                <a:gd name="T32" fmla="*/ 250 w 598"/>
                <a:gd name="T33" fmla="*/ 719 h 739"/>
                <a:gd name="T34" fmla="*/ 250 w 598"/>
                <a:gd name="T35" fmla="*/ 695 h 739"/>
                <a:gd name="T36" fmla="*/ 226 w 598"/>
                <a:gd name="T37" fmla="*/ 663 h 739"/>
                <a:gd name="T38" fmla="*/ 222 w 598"/>
                <a:gd name="T39" fmla="*/ 615 h 739"/>
                <a:gd name="T40" fmla="*/ 190 w 598"/>
                <a:gd name="T41" fmla="*/ 611 h 739"/>
                <a:gd name="T42" fmla="*/ 190 w 598"/>
                <a:gd name="T43" fmla="*/ 583 h 739"/>
                <a:gd name="T44" fmla="*/ 176 w 598"/>
                <a:gd name="T45" fmla="*/ 574 h 739"/>
                <a:gd name="T46" fmla="*/ 158 w 598"/>
                <a:gd name="T47" fmla="*/ 563 h 739"/>
                <a:gd name="T48" fmla="*/ 106 w 598"/>
                <a:gd name="T49" fmla="*/ 587 h 739"/>
                <a:gd name="T50" fmla="*/ 99 w 598"/>
                <a:gd name="T51" fmla="*/ 595 h 739"/>
                <a:gd name="T52" fmla="*/ 99 w 598"/>
                <a:gd name="T53" fmla="*/ 522 h 739"/>
                <a:gd name="T54" fmla="*/ 57 w 598"/>
                <a:gd name="T55" fmla="*/ 438 h 739"/>
                <a:gd name="T56" fmla="*/ 0 w 598"/>
                <a:gd name="T57" fmla="*/ 407 h 739"/>
                <a:gd name="T58" fmla="*/ 0 w 598"/>
                <a:gd name="T59" fmla="*/ 329 h 739"/>
                <a:gd name="T60" fmla="*/ 31 w 598"/>
                <a:gd name="T61" fmla="*/ 287 h 739"/>
                <a:gd name="T62" fmla="*/ 26 w 598"/>
                <a:gd name="T63" fmla="*/ 214 h 739"/>
                <a:gd name="T64" fmla="*/ 42 w 598"/>
                <a:gd name="T65" fmla="*/ 146 h 739"/>
                <a:gd name="T66" fmla="*/ 146 w 598"/>
                <a:gd name="T67" fmla="*/ 125 h 739"/>
                <a:gd name="T68" fmla="*/ 193 w 598"/>
                <a:gd name="T69" fmla="*/ 89 h 739"/>
                <a:gd name="T70" fmla="*/ 184 w 598"/>
                <a:gd name="T71" fmla="*/ 68 h 739"/>
                <a:gd name="T72" fmla="*/ 198 w 598"/>
                <a:gd name="T73" fmla="*/ 63 h 739"/>
                <a:gd name="T74" fmla="*/ 188 w 598"/>
                <a:gd name="T75" fmla="*/ 5 h 739"/>
                <a:gd name="T76" fmla="*/ 229 w 598"/>
                <a:gd name="T77" fmla="*/ 0 h 739"/>
                <a:gd name="T78" fmla="*/ 271 w 598"/>
                <a:gd name="T79" fmla="*/ 52 h 739"/>
                <a:gd name="T80" fmla="*/ 308 w 598"/>
                <a:gd name="T81" fmla="*/ 50 h 739"/>
                <a:gd name="T82" fmla="*/ 330 w 598"/>
                <a:gd name="T83" fmla="*/ 87 h 739"/>
                <a:gd name="T84" fmla="*/ 374 w 598"/>
                <a:gd name="T85" fmla="*/ 123 h 739"/>
                <a:gd name="T86" fmla="*/ 400 w 598"/>
                <a:gd name="T87" fmla="*/ 136 h 739"/>
                <a:gd name="T88" fmla="*/ 422 w 598"/>
                <a:gd name="T89" fmla="*/ 147 h 739"/>
                <a:gd name="T90" fmla="*/ 454 w 598"/>
                <a:gd name="T91" fmla="*/ 191 h 739"/>
                <a:gd name="T92" fmla="*/ 510 w 598"/>
                <a:gd name="T93" fmla="*/ 243 h 739"/>
                <a:gd name="T94" fmla="*/ 530 w 598"/>
                <a:gd name="T95" fmla="*/ 243 h 739"/>
                <a:gd name="T96" fmla="*/ 554 w 598"/>
                <a:gd name="T97" fmla="*/ 267 h 739"/>
                <a:gd name="T98" fmla="*/ 598 w 598"/>
                <a:gd name="T99" fmla="*/ 299 h 739"/>
                <a:gd name="T100" fmla="*/ 586 w 598"/>
                <a:gd name="T101" fmla="*/ 327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98" h="739">
                  <a:moveTo>
                    <a:pt x="586" y="327"/>
                  </a:moveTo>
                  <a:cubicBezTo>
                    <a:pt x="590" y="367"/>
                    <a:pt x="590" y="367"/>
                    <a:pt x="590" y="367"/>
                  </a:cubicBezTo>
                  <a:cubicBezTo>
                    <a:pt x="582" y="419"/>
                    <a:pt x="582" y="419"/>
                    <a:pt x="582" y="419"/>
                  </a:cubicBezTo>
                  <a:cubicBezTo>
                    <a:pt x="582" y="419"/>
                    <a:pt x="558" y="455"/>
                    <a:pt x="550" y="455"/>
                  </a:cubicBezTo>
                  <a:cubicBezTo>
                    <a:pt x="542" y="455"/>
                    <a:pt x="486" y="495"/>
                    <a:pt x="482" y="503"/>
                  </a:cubicBezTo>
                  <a:cubicBezTo>
                    <a:pt x="478" y="511"/>
                    <a:pt x="454" y="579"/>
                    <a:pt x="454" y="579"/>
                  </a:cubicBezTo>
                  <a:cubicBezTo>
                    <a:pt x="474" y="611"/>
                    <a:pt x="474" y="611"/>
                    <a:pt x="474" y="611"/>
                  </a:cubicBezTo>
                  <a:cubicBezTo>
                    <a:pt x="474" y="611"/>
                    <a:pt x="462" y="647"/>
                    <a:pt x="450" y="647"/>
                  </a:cubicBezTo>
                  <a:cubicBezTo>
                    <a:pt x="438" y="647"/>
                    <a:pt x="418" y="643"/>
                    <a:pt x="418" y="647"/>
                  </a:cubicBezTo>
                  <a:cubicBezTo>
                    <a:pt x="418" y="651"/>
                    <a:pt x="414" y="691"/>
                    <a:pt x="410" y="691"/>
                  </a:cubicBezTo>
                  <a:cubicBezTo>
                    <a:pt x="406" y="691"/>
                    <a:pt x="370" y="687"/>
                    <a:pt x="374" y="691"/>
                  </a:cubicBezTo>
                  <a:cubicBezTo>
                    <a:pt x="378" y="695"/>
                    <a:pt x="370" y="739"/>
                    <a:pt x="370" y="739"/>
                  </a:cubicBezTo>
                  <a:cubicBezTo>
                    <a:pt x="310" y="683"/>
                    <a:pt x="310" y="683"/>
                    <a:pt x="310" y="683"/>
                  </a:cubicBezTo>
                  <a:cubicBezTo>
                    <a:pt x="282" y="687"/>
                    <a:pt x="282" y="687"/>
                    <a:pt x="282" y="687"/>
                  </a:cubicBezTo>
                  <a:cubicBezTo>
                    <a:pt x="270" y="699"/>
                    <a:pt x="270" y="699"/>
                    <a:pt x="270" y="699"/>
                  </a:cubicBezTo>
                  <a:cubicBezTo>
                    <a:pt x="266" y="719"/>
                    <a:pt x="266" y="719"/>
                    <a:pt x="266" y="719"/>
                  </a:cubicBezTo>
                  <a:cubicBezTo>
                    <a:pt x="266" y="719"/>
                    <a:pt x="250" y="723"/>
                    <a:pt x="250" y="719"/>
                  </a:cubicBezTo>
                  <a:cubicBezTo>
                    <a:pt x="250" y="715"/>
                    <a:pt x="254" y="695"/>
                    <a:pt x="250" y="695"/>
                  </a:cubicBezTo>
                  <a:cubicBezTo>
                    <a:pt x="246" y="695"/>
                    <a:pt x="226" y="663"/>
                    <a:pt x="226" y="663"/>
                  </a:cubicBezTo>
                  <a:cubicBezTo>
                    <a:pt x="222" y="615"/>
                    <a:pt x="222" y="615"/>
                    <a:pt x="222" y="615"/>
                  </a:cubicBezTo>
                  <a:cubicBezTo>
                    <a:pt x="190" y="611"/>
                    <a:pt x="190" y="611"/>
                    <a:pt x="190" y="611"/>
                  </a:cubicBezTo>
                  <a:cubicBezTo>
                    <a:pt x="190" y="583"/>
                    <a:pt x="190" y="583"/>
                    <a:pt x="190" y="583"/>
                  </a:cubicBezTo>
                  <a:cubicBezTo>
                    <a:pt x="176" y="574"/>
                    <a:pt x="176" y="574"/>
                    <a:pt x="176" y="574"/>
                  </a:cubicBezTo>
                  <a:cubicBezTo>
                    <a:pt x="158" y="563"/>
                    <a:pt x="158" y="563"/>
                    <a:pt x="158" y="563"/>
                  </a:cubicBezTo>
                  <a:cubicBezTo>
                    <a:pt x="106" y="587"/>
                    <a:pt x="106" y="587"/>
                    <a:pt x="106" y="587"/>
                  </a:cubicBezTo>
                  <a:cubicBezTo>
                    <a:pt x="99" y="595"/>
                    <a:pt x="99" y="595"/>
                    <a:pt x="99" y="595"/>
                  </a:cubicBezTo>
                  <a:cubicBezTo>
                    <a:pt x="99" y="522"/>
                    <a:pt x="99" y="522"/>
                    <a:pt x="99" y="522"/>
                  </a:cubicBezTo>
                  <a:cubicBezTo>
                    <a:pt x="57" y="438"/>
                    <a:pt x="57" y="438"/>
                    <a:pt x="57" y="438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1" y="287"/>
                    <a:pt x="31" y="287"/>
                    <a:pt x="31" y="287"/>
                  </a:cubicBezTo>
                  <a:cubicBezTo>
                    <a:pt x="26" y="214"/>
                    <a:pt x="26" y="214"/>
                    <a:pt x="26" y="214"/>
                  </a:cubicBezTo>
                  <a:cubicBezTo>
                    <a:pt x="42" y="146"/>
                    <a:pt x="42" y="146"/>
                    <a:pt x="42" y="146"/>
                  </a:cubicBezTo>
                  <a:cubicBezTo>
                    <a:pt x="146" y="125"/>
                    <a:pt x="146" y="125"/>
                    <a:pt x="146" y="125"/>
                  </a:cubicBezTo>
                  <a:cubicBezTo>
                    <a:pt x="193" y="89"/>
                    <a:pt x="193" y="89"/>
                    <a:pt x="193" y="89"/>
                  </a:cubicBezTo>
                  <a:cubicBezTo>
                    <a:pt x="184" y="68"/>
                    <a:pt x="184" y="68"/>
                    <a:pt x="184" y="68"/>
                  </a:cubicBezTo>
                  <a:cubicBezTo>
                    <a:pt x="198" y="63"/>
                    <a:pt x="198" y="63"/>
                    <a:pt x="198" y="63"/>
                  </a:cubicBezTo>
                  <a:cubicBezTo>
                    <a:pt x="188" y="5"/>
                    <a:pt x="188" y="5"/>
                    <a:pt x="188" y="5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229" y="0"/>
                    <a:pt x="266" y="52"/>
                    <a:pt x="271" y="52"/>
                  </a:cubicBezTo>
                  <a:cubicBezTo>
                    <a:pt x="274" y="52"/>
                    <a:pt x="290" y="51"/>
                    <a:pt x="308" y="50"/>
                  </a:cubicBezTo>
                  <a:cubicBezTo>
                    <a:pt x="330" y="87"/>
                    <a:pt x="330" y="87"/>
                    <a:pt x="330" y="87"/>
                  </a:cubicBezTo>
                  <a:cubicBezTo>
                    <a:pt x="374" y="123"/>
                    <a:pt x="374" y="123"/>
                    <a:pt x="374" y="123"/>
                  </a:cubicBezTo>
                  <a:cubicBezTo>
                    <a:pt x="400" y="136"/>
                    <a:pt x="400" y="136"/>
                    <a:pt x="400" y="136"/>
                  </a:cubicBezTo>
                  <a:cubicBezTo>
                    <a:pt x="422" y="147"/>
                    <a:pt x="422" y="147"/>
                    <a:pt x="422" y="147"/>
                  </a:cubicBezTo>
                  <a:cubicBezTo>
                    <a:pt x="454" y="191"/>
                    <a:pt x="454" y="191"/>
                    <a:pt x="454" y="191"/>
                  </a:cubicBezTo>
                  <a:cubicBezTo>
                    <a:pt x="510" y="243"/>
                    <a:pt x="510" y="243"/>
                    <a:pt x="510" y="243"/>
                  </a:cubicBezTo>
                  <a:cubicBezTo>
                    <a:pt x="530" y="243"/>
                    <a:pt x="530" y="243"/>
                    <a:pt x="530" y="243"/>
                  </a:cubicBezTo>
                  <a:cubicBezTo>
                    <a:pt x="554" y="267"/>
                    <a:pt x="554" y="267"/>
                    <a:pt x="554" y="267"/>
                  </a:cubicBezTo>
                  <a:cubicBezTo>
                    <a:pt x="598" y="299"/>
                    <a:pt x="598" y="299"/>
                    <a:pt x="598" y="299"/>
                  </a:cubicBezTo>
                  <a:lnTo>
                    <a:pt x="586" y="32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9" name="นครศรีธรรมราช">
              <a:extLst>
                <a:ext uri="{FF2B5EF4-FFF2-40B4-BE49-F238E27FC236}">
                  <a16:creationId xmlns:a16="http://schemas.microsoft.com/office/drawing/2014/main" id="{AEB0B0BA-6118-4911-ADC3-B73F598B1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099" y="5132084"/>
              <a:ext cx="389546" cy="532197"/>
            </a:xfrm>
            <a:custGeom>
              <a:avLst/>
              <a:gdLst>
                <a:gd name="T0" fmla="*/ 892 w 952"/>
                <a:gd name="T1" fmla="*/ 1242 h 1305"/>
                <a:gd name="T2" fmla="*/ 751 w 952"/>
                <a:gd name="T3" fmla="*/ 1284 h 1305"/>
                <a:gd name="T4" fmla="*/ 615 w 952"/>
                <a:gd name="T5" fmla="*/ 1274 h 1305"/>
                <a:gd name="T6" fmla="*/ 506 w 952"/>
                <a:gd name="T7" fmla="*/ 1258 h 1305"/>
                <a:gd name="T8" fmla="*/ 439 w 952"/>
                <a:gd name="T9" fmla="*/ 1299 h 1305"/>
                <a:gd name="T10" fmla="*/ 433 w 952"/>
                <a:gd name="T11" fmla="*/ 1211 h 1305"/>
                <a:gd name="T12" fmla="*/ 422 w 952"/>
                <a:gd name="T13" fmla="*/ 1159 h 1305"/>
                <a:gd name="T14" fmla="*/ 344 w 952"/>
                <a:gd name="T15" fmla="*/ 1159 h 1305"/>
                <a:gd name="T16" fmla="*/ 255 w 952"/>
                <a:gd name="T17" fmla="*/ 1274 h 1305"/>
                <a:gd name="T18" fmla="*/ 146 w 952"/>
                <a:gd name="T19" fmla="*/ 1232 h 1305"/>
                <a:gd name="T20" fmla="*/ 130 w 952"/>
                <a:gd name="T21" fmla="*/ 1216 h 1305"/>
                <a:gd name="T22" fmla="*/ 130 w 952"/>
                <a:gd name="T23" fmla="*/ 1049 h 1305"/>
                <a:gd name="T24" fmla="*/ 42 w 952"/>
                <a:gd name="T25" fmla="*/ 1008 h 1305"/>
                <a:gd name="T26" fmla="*/ 57 w 952"/>
                <a:gd name="T27" fmla="*/ 961 h 1305"/>
                <a:gd name="T28" fmla="*/ 42 w 952"/>
                <a:gd name="T29" fmla="*/ 882 h 1305"/>
                <a:gd name="T30" fmla="*/ 0 w 952"/>
                <a:gd name="T31" fmla="*/ 820 h 1305"/>
                <a:gd name="T32" fmla="*/ 130 w 952"/>
                <a:gd name="T33" fmla="*/ 716 h 1305"/>
                <a:gd name="T34" fmla="*/ 193 w 952"/>
                <a:gd name="T35" fmla="*/ 648 h 1305"/>
                <a:gd name="T36" fmla="*/ 250 w 952"/>
                <a:gd name="T37" fmla="*/ 528 h 1305"/>
                <a:gd name="T38" fmla="*/ 281 w 952"/>
                <a:gd name="T39" fmla="*/ 387 h 1305"/>
                <a:gd name="T40" fmla="*/ 386 w 952"/>
                <a:gd name="T41" fmla="*/ 340 h 1305"/>
                <a:gd name="T42" fmla="*/ 433 w 952"/>
                <a:gd name="T43" fmla="*/ 241 h 1305"/>
                <a:gd name="T44" fmla="*/ 469 w 952"/>
                <a:gd name="T45" fmla="*/ 184 h 1305"/>
                <a:gd name="T46" fmla="*/ 417 w 952"/>
                <a:gd name="T47" fmla="*/ 137 h 1305"/>
                <a:gd name="T48" fmla="*/ 448 w 952"/>
                <a:gd name="T49" fmla="*/ 53 h 1305"/>
                <a:gd name="T50" fmla="*/ 469 w 952"/>
                <a:gd name="T51" fmla="*/ 0 h 1305"/>
                <a:gd name="T52" fmla="*/ 512 w 952"/>
                <a:gd name="T53" fmla="*/ 4 h 1305"/>
                <a:gd name="T54" fmla="*/ 552 w 952"/>
                <a:gd name="T55" fmla="*/ 140 h 1305"/>
                <a:gd name="T56" fmla="*/ 584 w 952"/>
                <a:gd name="T57" fmla="*/ 368 h 1305"/>
                <a:gd name="T58" fmla="*/ 612 w 952"/>
                <a:gd name="T59" fmla="*/ 513 h 1305"/>
                <a:gd name="T60" fmla="*/ 680 w 952"/>
                <a:gd name="T61" fmla="*/ 661 h 1305"/>
                <a:gd name="T62" fmla="*/ 780 w 952"/>
                <a:gd name="T63" fmla="*/ 801 h 1305"/>
                <a:gd name="T64" fmla="*/ 824 w 952"/>
                <a:gd name="T65" fmla="*/ 729 h 1305"/>
                <a:gd name="T66" fmla="*/ 901 w 952"/>
                <a:gd name="T67" fmla="*/ 921 h 1305"/>
                <a:gd name="T68" fmla="*/ 947 w 952"/>
                <a:gd name="T69" fmla="*/ 1190 h 1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52" h="1305">
                  <a:moveTo>
                    <a:pt x="952" y="1224"/>
                  </a:moveTo>
                  <a:cubicBezTo>
                    <a:pt x="892" y="1242"/>
                    <a:pt x="892" y="1242"/>
                    <a:pt x="892" y="1242"/>
                  </a:cubicBezTo>
                  <a:cubicBezTo>
                    <a:pt x="829" y="1284"/>
                    <a:pt x="829" y="1284"/>
                    <a:pt x="829" y="1284"/>
                  </a:cubicBezTo>
                  <a:cubicBezTo>
                    <a:pt x="751" y="1284"/>
                    <a:pt x="751" y="1284"/>
                    <a:pt x="751" y="1284"/>
                  </a:cubicBezTo>
                  <a:cubicBezTo>
                    <a:pt x="720" y="1305"/>
                    <a:pt x="720" y="1305"/>
                    <a:pt x="720" y="1305"/>
                  </a:cubicBezTo>
                  <a:cubicBezTo>
                    <a:pt x="615" y="1274"/>
                    <a:pt x="615" y="1274"/>
                    <a:pt x="615" y="1274"/>
                  </a:cubicBezTo>
                  <a:cubicBezTo>
                    <a:pt x="579" y="1274"/>
                    <a:pt x="579" y="1274"/>
                    <a:pt x="579" y="1274"/>
                  </a:cubicBezTo>
                  <a:cubicBezTo>
                    <a:pt x="506" y="1258"/>
                    <a:pt x="506" y="1258"/>
                    <a:pt x="506" y="1258"/>
                  </a:cubicBezTo>
                  <a:cubicBezTo>
                    <a:pt x="469" y="1294"/>
                    <a:pt x="469" y="1294"/>
                    <a:pt x="469" y="1294"/>
                  </a:cubicBezTo>
                  <a:cubicBezTo>
                    <a:pt x="439" y="1299"/>
                    <a:pt x="439" y="1299"/>
                    <a:pt x="439" y="1299"/>
                  </a:cubicBezTo>
                  <a:cubicBezTo>
                    <a:pt x="433" y="1284"/>
                    <a:pt x="433" y="1284"/>
                    <a:pt x="433" y="1284"/>
                  </a:cubicBezTo>
                  <a:cubicBezTo>
                    <a:pt x="433" y="1211"/>
                    <a:pt x="433" y="1211"/>
                    <a:pt x="433" y="1211"/>
                  </a:cubicBezTo>
                  <a:cubicBezTo>
                    <a:pt x="448" y="1185"/>
                    <a:pt x="448" y="1185"/>
                    <a:pt x="448" y="1185"/>
                  </a:cubicBezTo>
                  <a:cubicBezTo>
                    <a:pt x="422" y="1159"/>
                    <a:pt x="422" y="1159"/>
                    <a:pt x="422" y="1159"/>
                  </a:cubicBezTo>
                  <a:cubicBezTo>
                    <a:pt x="386" y="1164"/>
                    <a:pt x="386" y="1164"/>
                    <a:pt x="386" y="1164"/>
                  </a:cubicBezTo>
                  <a:cubicBezTo>
                    <a:pt x="344" y="1159"/>
                    <a:pt x="344" y="1159"/>
                    <a:pt x="344" y="1159"/>
                  </a:cubicBezTo>
                  <a:cubicBezTo>
                    <a:pt x="344" y="1159"/>
                    <a:pt x="276" y="1221"/>
                    <a:pt x="271" y="1232"/>
                  </a:cubicBezTo>
                  <a:cubicBezTo>
                    <a:pt x="266" y="1242"/>
                    <a:pt x="255" y="1274"/>
                    <a:pt x="255" y="1274"/>
                  </a:cubicBezTo>
                  <a:cubicBezTo>
                    <a:pt x="156" y="1274"/>
                    <a:pt x="156" y="1274"/>
                    <a:pt x="156" y="1274"/>
                  </a:cubicBezTo>
                  <a:cubicBezTo>
                    <a:pt x="146" y="1232"/>
                    <a:pt x="146" y="1232"/>
                    <a:pt x="146" y="1232"/>
                  </a:cubicBezTo>
                  <a:cubicBezTo>
                    <a:pt x="124" y="1219"/>
                    <a:pt x="124" y="1219"/>
                    <a:pt x="124" y="1219"/>
                  </a:cubicBezTo>
                  <a:cubicBezTo>
                    <a:pt x="130" y="1216"/>
                    <a:pt x="130" y="1216"/>
                    <a:pt x="130" y="1216"/>
                  </a:cubicBezTo>
                  <a:cubicBezTo>
                    <a:pt x="156" y="1159"/>
                    <a:pt x="156" y="1159"/>
                    <a:pt x="156" y="1159"/>
                  </a:cubicBezTo>
                  <a:cubicBezTo>
                    <a:pt x="156" y="1159"/>
                    <a:pt x="135" y="1055"/>
                    <a:pt x="130" y="1049"/>
                  </a:cubicBezTo>
                  <a:cubicBezTo>
                    <a:pt x="125" y="1044"/>
                    <a:pt x="47" y="1049"/>
                    <a:pt x="47" y="1049"/>
                  </a:cubicBezTo>
                  <a:cubicBezTo>
                    <a:pt x="42" y="1008"/>
                    <a:pt x="42" y="1008"/>
                    <a:pt x="42" y="1008"/>
                  </a:cubicBezTo>
                  <a:cubicBezTo>
                    <a:pt x="68" y="987"/>
                    <a:pt x="68" y="987"/>
                    <a:pt x="68" y="987"/>
                  </a:cubicBezTo>
                  <a:cubicBezTo>
                    <a:pt x="57" y="961"/>
                    <a:pt x="57" y="961"/>
                    <a:pt x="57" y="961"/>
                  </a:cubicBezTo>
                  <a:cubicBezTo>
                    <a:pt x="88" y="924"/>
                    <a:pt x="88" y="924"/>
                    <a:pt x="88" y="924"/>
                  </a:cubicBezTo>
                  <a:cubicBezTo>
                    <a:pt x="42" y="882"/>
                    <a:pt x="42" y="882"/>
                    <a:pt x="42" y="882"/>
                  </a:cubicBezTo>
                  <a:cubicBezTo>
                    <a:pt x="34" y="884"/>
                    <a:pt x="34" y="884"/>
                    <a:pt x="34" y="884"/>
                  </a:cubicBezTo>
                  <a:cubicBezTo>
                    <a:pt x="0" y="820"/>
                    <a:pt x="0" y="820"/>
                    <a:pt x="0" y="820"/>
                  </a:cubicBezTo>
                  <a:cubicBezTo>
                    <a:pt x="36" y="747"/>
                    <a:pt x="36" y="747"/>
                    <a:pt x="36" y="747"/>
                  </a:cubicBezTo>
                  <a:cubicBezTo>
                    <a:pt x="130" y="716"/>
                    <a:pt x="130" y="716"/>
                    <a:pt x="130" y="716"/>
                  </a:cubicBezTo>
                  <a:cubicBezTo>
                    <a:pt x="146" y="669"/>
                    <a:pt x="146" y="669"/>
                    <a:pt x="146" y="669"/>
                  </a:cubicBezTo>
                  <a:cubicBezTo>
                    <a:pt x="193" y="648"/>
                    <a:pt x="193" y="648"/>
                    <a:pt x="193" y="648"/>
                  </a:cubicBezTo>
                  <a:cubicBezTo>
                    <a:pt x="198" y="596"/>
                    <a:pt x="198" y="596"/>
                    <a:pt x="198" y="596"/>
                  </a:cubicBezTo>
                  <a:cubicBezTo>
                    <a:pt x="250" y="528"/>
                    <a:pt x="250" y="528"/>
                    <a:pt x="250" y="528"/>
                  </a:cubicBezTo>
                  <a:cubicBezTo>
                    <a:pt x="266" y="450"/>
                    <a:pt x="266" y="450"/>
                    <a:pt x="266" y="450"/>
                  </a:cubicBezTo>
                  <a:cubicBezTo>
                    <a:pt x="281" y="387"/>
                    <a:pt x="281" y="387"/>
                    <a:pt x="281" y="387"/>
                  </a:cubicBezTo>
                  <a:cubicBezTo>
                    <a:pt x="308" y="350"/>
                    <a:pt x="308" y="350"/>
                    <a:pt x="308" y="350"/>
                  </a:cubicBezTo>
                  <a:cubicBezTo>
                    <a:pt x="386" y="340"/>
                    <a:pt x="386" y="340"/>
                    <a:pt x="386" y="340"/>
                  </a:cubicBezTo>
                  <a:cubicBezTo>
                    <a:pt x="427" y="298"/>
                    <a:pt x="427" y="298"/>
                    <a:pt x="427" y="298"/>
                  </a:cubicBezTo>
                  <a:cubicBezTo>
                    <a:pt x="433" y="241"/>
                    <a:pt x="433" y="241"/>
                    <a:pt x="433" y="241"/>
                  </a:cubicBezTo>
                  <a:cubicBezTo>
                    <a:pt x="469" y="225"/>
                    <a:pt x="469" y="225"/>
                    <a:pt x="469" y="225"/>
                  </a:cubicBezTo>
                  <a:cubicBezTo>
                    <a:pt x="469" y="184"/>
                    <a:pt x="469" y="184"/>
                    <a:pt x="469" y="184"/>
                  </a:cubicBezTo>
                  <a:cubicBezTo>
                    <a:pt x="427" y="173"/>
                    <a:pt x="427" y="173"/>
                    <a:pt x="427" y="173"/>
                  </a:cubicBezTo>
                  <a:cubicBezTo>
                    <a:pt x="417" y="137"/>
                    <a:pt x="417" y="137"/>
                    <a:pt x="417" y="137"/>
                  </a:cubicBezTo>
                  <a:cubicBezTo>
                    <a:pt x="448" y="111"/>
                    <a:pt x="448" y="111"/>
                    <a:pt x="448" y="111"/>
                  </a:cubicBezTo>
                  <a:cubicBezTo>
                    <a:pt x="448" y="53"/>
                    <a:pt x="448" y="53"/>
                    <a:pt x="448" y="53"/>
                  </a:cubicBezTo>
                  <a:cubicBezTo>
                    <a:pt x="469" y="38"/>
                    <a:pt x="469" y="38"/>
                    <a:pt x="469" y="38"/>
                  </a:cubicBezTo>
                  <a:cubicBezTo>
                    <a:pt x="469" y="0"/>
                    <a:pt x="469" y="0"/>
                    <a:pt x="469" y="0"/>
                  </a:cubicBezTo>
                  <a:cubicBezTo>
                    <a:pt x="476" y="4"/>
                    <a:pt x="476" y="4"/>
                    <a:pt x="476" y="4"/>
                  </a:cubicBezTo>
                  <a:cubicBezTo>
                    <a:pt x="512" y="4"/>
                    <a:pt x="512" y="4"/>
                    <a:pt x="512" y="4"/>
                  </a:cubicBezTo>
                  <a:cubicBezTo>
                    <a:pt x="548" y="72"/>
                    <a:pt x="548" y="72"/>
                    <a:pt x="548" y="72"/>
                  </a:cubicBezTo>
                  <a:cubicBezTo>
                    <a:pt x="552" y="140"/>
                    <a:pt x="552" y="140"/>
                    <a:pt x="552" y="140"/>
                  </a:cubicBezTo>
                  <a:cubicBezTo>
                    <a:pt x="588" y="208"/>
                    <a:pt x="588" y="208"/>
                    <a:pt x="588" y="208"/>
                  </a:cubicBezTo>
                  <a:cubicBezTo>
                    <a:pt x="584" y="368"/>
                    <a:pt x="584" y="368"/>
                    <a:pt x="584" y="368"/>
                  </a:cubicBezTo>
                  <a:cubicBezTo>
                    <a:pt x="596" y="384"/>
                    <a:pt x="596" y="384"/>
                    <a:pt x="596" y="384"/>
                  </a:cubicBezTo>
                  <a:cubicBezTo>
                    <a:pt x="612" y="513"/>
                    <a:pt x="612" y="513"/>
                    <a:pt x="612" y="513"/>
                  </a:cubicBezTo>
                  <a:cubicBezTo>
                    <a:pt x="616" y="601"/>
                    <a:pt x="616" y="601"/>
                    <a:pt x="616" y="601"/>
                  </a:cubicBezTo>
                  <a:cubicBezTo>
                    <a:pt x="680" y="661"/>
                    <a:pt x="680" y="661"/>
                    <a:pt x="680" y="661"/>
                  </a:cubicBezTo>
                  <a:cubicBezTo>
                    <a:pt x="728" y="769"/>
                    <a:pt x="728" y="769"/>
                    <a:pt x="728" y="769"/>
                  </a:cubicBezTo>
                  <a:cubicBezTo>
                    <a:pt x="780" y="801"/>
                    <a:pt x="780" y="801"/>
                    <a:pt x="780" y="801"/>
                  </a:cubicBezTo>
                  <a:cubicBezTo>
                    <a:pt x="812" y="801"/>
                    <a:pt x="812" y="801"/>
                    <a:pt x="812" y="801"/>
                  </a:cubicBezTo>
                  <a:cubicBezTo>
                    <a:pt x="824" y="729"/>
                    <a:pt x="824" y="729"/>
                    <a:pt x="824" y="729"/>
                  </a:cubicBezTo>
                  <a:cubicBezTo>
                    <a:pt x="856" y="769"/>
                    <a:pt x="856" y="769"/>
                    <a:pt x="856" y="769"/>
                  </a:cubicBezTo>
                  <a:cubicBezTo>
                    <a:pt x="901" y="921"/>
                    <a:pt x="901" y="921"/>
                    <a:pt x="901" y="921"/>
                  </a:cubicBezTo>
                  <a:cubicBezTo>
                    <a:pt x="929" y="1081"/>
                    <a:pt x="929" y="1081"/>
                    <a:pt x="929" y="1081"/>
                  </a:cubicBezTo>
                  <a:cubicBezTo>
                    <a:pt x="947" y="1190"/>
                    <a:pt x="947" y="1190"/>
                    <a:pt x="947" y="1190"/>
                  </a:cubicBezTo>
                  <a:lnTo>
                    <a:pt x="952" y="122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0" name="ตรัง">
              <a:extLst>
                <a:ext uri="{FF2B5EF4-FFF2-40B4-BE49-F238E27FC236}">
                  <a16:creationId xmlns:a16="http://schemas.microsoft.com/office/drawing/2014/main" id="{A37725E8-0740-48B9-9A32-9155634A74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2730" y="5603928"/>
              <a:ext cx="241409" cy="321878"/>
            </a:xfrm>
            <a:custGeom>
              <a:avLst/>
              <a:gdLst>
                <a:gd name="T0" fmla="*/ 569 w 590"/>
                <a:gd name="T1" fmla="*/ 673 h 788"/>
                <a:gd name="T2" fmla="*/ 590 w 590"/>
                <a:gd name="T3" fmla="*/ 725 h 788"/>
                <a:gd name="T4" fmla="*/ 553 w 590"/>
                <a:gd name="T5" fmla="*/ 709 h 788"/>
                <a:gd name="T6" fmla="*/ 514 w 590"/>
                <a:gd name="T7" fmla="*/ 744 h 788"/>
                <a:gd name="T8" fmla="*/ 444 w 590"/>
                <a:gd name="T9" fmla="*/ 782 h 788"/>
                <a:gd name="T10" fmla="*/ 378 w 590"/>
                <a:gd name="T11" fmla="*/ 776 h 788"/>
                <a:gd name="T12" fmla="*/ 404 w 590"/>
                <a:gd name="T13" fmla="*/ 750 h 788"/>
                <a:gd name="T14" fmla="*/ 344 w 590"/>
                <a:gd name="T15" fmla="*/ 742 h 788"/>
                <a:gd name="T16" fmla="*/ 338 w 590"/>
                <a:gd name="T17" fmla="*/ 731 h 788"/>
                <a:gd name="T18" fmla="*/ 304 w 590"/>
                <a:gd name="T19" fmla="*/ 674 h 788"/>
                <a:gd name="T20" fmla="*/ 300 w 590"/>
                <a:gd name="T21" fmla="*/ 710 h 788"/>
                <a:gd name="T22" fmla="*/ 272 w 590"/>
                <a:gd name="T23" fmla="*/ 726 h 788"/>
                <a:gd name="T24" fmla="*/ 212 w 590"/>
                <a:gd name="T25" fmla="*/ 634 h 788"/>
                <a:gd name="T26" fmla="*/ 192 w 590"/>
                <a:gd name="T27" fmla="*/ 602 h 788"/>
                <a:gd name="T28" fmla="*/ 128 w 590"/>
                <a:gd name="T29" fmla="*/ 594 h 788"/>
                <a:gd name="T30" fmla="*/ 68 w 590"/>
                <a:gd name="T31" fmla="*/ 530 h 788"/>
                <a:gd name="T32" fmla="*/ 56 w 590"/>
                <a:gd name="T33" fmla="*/ 442 h 788"/>
                <a:gd name="T34" fmla="*/ 16 w 590"/>
                <a:gd name="T35" fmla="*/ 390 h 788"/>
                <a:gd name="T36" fmla="*/ 16 w 590"/>
                <a:gd name="T37" fmla="*/ 346 h 788"/>
                <a:gd name="T38" fmla="*/ 4 w 590"/>
                <a:gd name="T39" fmla="*/ 290 h 788"/>
                <a:gd name="T40" fmla="*/ 0 w 590"/>
                <a:gd name="T41" fmla="*/ 284 h 788"/>
                <a:gd name="T42" fmla="*/ 26 w 590"/>
                <a:gd name="T43" fmla="*/ 261 h 788"/>
                <a:gd name="T44" fmla="*/ 26 w 590"/>
                <a:gd name="T45" fmla="*/ 188 h 788"/>
                <a:gd name="T46" fmla="*/ 6 w 590"/>
                <a:gd name="T47" fmla="*/ 146 h 788"/>
                <a:gd name="T48" fmla="*/ 37 w 590"/>
                <a:gd name="T49" fmla="*/ 115 h 788"/>
                <a:gd name="T50" fmla="*/ 21 w 590"/>
                <a:gd name="T51" fmla="*/ 83 h 788"/>
                <a:gd name="T52" fmla="*/ 28 w 590"/>
                <a:gd name="T53" fmla="*/ 81 h 788"/>
                <a:gd name="T54" fmla="*/ 88 w 590"/>
                <a:gd name="T55" fmla="*/ 60 h 788"/>
                <a:gd name="T56" fmla="*/ 110 w 590"/>
                <a:gd name="T57" fmla="*/ 73 h 788"/>
                <a:gd name="T58" fmla="*/ 120 w 590"/>
                <a:gd name="T59" fmla="*/ 115 h 788"/>
                <a:gd name="T60" fmla="*/ 219 w 590"/>
                <a:gd name="T61" fmla="*/ 115 h 788"/>
                <a:gd name="T62" fmla="*/ 235 w 590"/>
                <a:gd name="T63" fmla="*/ 73 h 788"/>
                <a:gd name="T64" fmla="*/ 308 w 590"/>
                <a:gd name="T65" fmla="*/ 0 h 788"/>
                <a:gd name="T66" fmla="*/ 350 w 590"/>
                <a:gd name="T67" fmla="*/ 5 h 788"/>
                <a:gd name="T68" fmla="*/ 386 w 590"/>
                <a:gd name="T69" fmla="*/ 0 h 788"/>
                <a:gd name="T70" fmla="*/ 412 w 590"/>
                <a:gd name="T71" fmla="*/ 26 h 788"/>
                <a:gd name="T72" fmla="*/ 397 w 590"/>
                <a:gd name="T73" fmla="*/ 52 h 788"/>
                <a:gd name="T74" fmla="*/ 397 w 590"/>
                <a:gd name="T75" fmla="*/ 125 h 788"/>
                <a:gd name="T76" fmla="*/ 403 w 590"/>
                <a:gd name="T77" fmla="*/ 140 h 788"/>
                <a:gd name="T78" fmla="*/ 433 w 590"/>
                <a:gd name="T79" fmla="*/ 214 h 788"/>
                <a:gd name="T80" fmla="*/ 433 w 590"/>
                <a:gd name="T81" fmla="*/ 261 h 788"/>
                <a:gd name="T82" fmla="*/ 464 w 590"/>
                <a:gd name="T83" fmla="*/ 271 h 788"/>
                <a:gd name="T84" fmla="*/ 475 w 590"/>
                <a:gd name="T85" fmla="*/ 302 h 788"/>
                <a:gd name="T86" fmla="*/ 449 w 590"/>
                <a:gd name="T87" fmla="*/ 323 h 788"/>
                <a:gd name="T88" fmla="*/ 454 w 590"/>
                <a:gd name="T89" fmla="*/ 375 h 788"/>
                <a:gd name="T90" fmla="*/ 491 w 590"/>
                <a:gd name="T91" fmla="*/ 407 h 788"/>
                <a:gd name="T92" fmla="*/ 491 w 590"/>
                <a:gd name="T93" fmla="*/ 443 h 788"/>
                <a:gd name="T94" fmla="*/ 537 w 590"/>
                <a:gd name="T95" fmla="*/ 579 h 788"/>
                <a:gd name="T96" fmla="*/ 569 w 590"/>
                <a:gd name="T97" fmla="*/ 600 h 788"/>
                <a:gd name="T98" fmla="*/ 590 w 590"/>
                <a:gd name="T99" fmla="*/ 636 h 788"/>
                <a:gd name="T100" fmla="*/ 569 w 590"/>
                <a:gd name="T101" fmla="*/ 673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90" h="788">
                  <a:moveTo>
                    <a:pt x="569" y="673"/>
                  </a:moveTo>
                  <a:cubicBezTo>
                    <a:pt x="590" y="725"/>
                    <a:pt x="590" y="725"/>
                    <a:pt x="590" y="725"/>
                  </a:cubicBezTo>
                  <a:cubicBezTo>
                    <a:pt x="553" y="709"/>
                    <a:pt x="553" y="709"/>
                    <a:pt x="553" y="709"/>
                  </a:cubicBezTo>
                  <a:cubicBezTo>
                    <a:pt x="553" y="709"/>
                    <a:pt x="536" y="726"/>
                    <a:pt x="514" y="744"/>
                  </a:cubicBezTo>
                  <a:cubicBezTo>
                    <a:pt x="492" y="760"/>
                    <a:pt x="466" y="777"/>
                    <a:pt x="444" y="782"/>
                  </a:cubicBezTo>
                  <a:cubicBezTo>
                    <a:pt x="417" y="788"/>
                    <a:pt x="393" y="782"/>
                    <a:pt x="378" y="776"/>
                  </a:cubicBezTo>
                  <a:cubicBezTo>
                    <a:pt x="404" y="750"/>
                    <a:pt x="404" y="750"/>
                    <a:pt x="404" y="750"/>
                  </a:cubicBezTo>
                  <a:cubicBezTo>
                    <a:pt x="344" y="742"/>
                    <a:pt x="344" y="742"/>
                    <a:pt x="344" y="742"/>
                  </a:cubicBezTo>
                  <a:cubicBezTo>
                    <a:pt x="338" y="731"/>
                    <a:pt x="338" y="731"/>
                    <a:pt x="338" y="731"/>
                  </a:cubicBezTo>
                  <a:cubicBezTo>
                    <a:pt x="304" y="674"/>
                    <a:pt x="304" y="674"/>
                    <a:pt x="304" y="674"/>
                  </a:cubicBezTo>
                  <a:cubicBezTo>
                    <a:pt x="300" y="710"/>
                    <a:pt x="300" y="710"/>
                    <a:pt x="300" y="710"/>
                  </a:cubicBezTo>
                  <a:cubicBezTo>
                    <a:pt x="272" y="726"/>
                    <a:pt x="272" y="726"/>
                    <a:pt x="272" y="726"/>
                  </a:cubicBezTo>
                  <a:cubicBezTo>
                    <a:pt x="212" y="634"/>
                    <a:pt x="212" y="634"/>
                    <a:pt x="212" y="634"/>
                  </a:cubicBezTo>
                  <a:cubicBezTo>
                    <a:pt x="212" y="634"/>
                    <a:pt x="196" y="602"/>
                    <a:pt x="192" y="602"/>
                  </a:cubicBezTo>
                  <a:cubicBezTo>
                    <a:pt x="188" y="602"/>
                    <a:pt x="128" y="594"/>
                    <a:pt x="128" y="594"/>
                  </a:cubicBezTo>
                  <a:cubicBezTo>
                    <a:pt x="128" y="594"/>
                    <a:pt x="72" y="534"/>
                    <a:pt x="68" y="530"/>
                  </a:cubicBezTo>
                  <a:cubicBezTo>
                    <a:pt x="64" y="526"/>
                    <a:pt x="56" y="442"/>
                    <a:pt x="56" y="442"/>
                  </a:cubicBezTo>
                  <a:cubicBezTo>
                    <a:pt x="16" y="390"/>
                    <a:pt x="16" y="390"/>
                    <a:pt x="16" y="390"/>
                  </a:cubicBezTo>
                  <a:cubicBezTo>
                    <a:pt x="16" y="346"/>
                    <a:pt x="16" y="346"/>
                    <a:pt x="16" y="346"/>
                  </a:cubicBezTo>
                  <a:cubicBezTo>
                    <a:pt x="4" y="290"/>
                    <a:pt x="4" y="290"/>
                    <a:pt x="4" y="290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26" y="261"/>
                    <a:pt x="26" y="261"/>
                    <a:pt x="26" y="261"/>
                  </a:cubicBezTo>
                  <a:cubicBezTo>
                    <a:pt x="26" y="188"/>
                    <a:pt x="26" y="188"/>
                    <a:pt x="26" y="188"/>
                  </a:cubicBezTo>
                  <a:cubicBezTo>
                    <a:pt x="6" y="146"/>
                    <a:pt x="6" y="146"/>
                    <a:pt x="6" y="146"/>
                  </a:cubicBezTo>
                  <a:cubicBezTo>
                    <a:pt x="37" y="115"/>
                    <a:pt x="37" y="115"/>
                    <a:pt x="37" y="115"/>
                  </a:cubicBezTo>
                  <a:cubicBezTo>
                    <a:pt x="21" y="83"/>
                    <a:pt x="21" y="83"/>
                    <a:pt x="21" y="83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88" y="60"/>
                    <a:pt x="88" y="60"/>
                    <a:pt x="88" y="60"/>
                  </a:cubicBezTo>
                  <a:cubicBezTo>
                    <a:pt x="110" y="73"/>
                    <a:pt x="110" y="73"/>
                    <a:pt x="110" y="73"/>
                  </a:cubicBezTo>
                  <a:cubicBezTo>
                    <a:pt x="120" y="115"/>
                    <a:pt x="120" y="115"/>
                    <a:pt x="120" y="115"/>
                  </a:cubicBezTo>
                  <a:cubicBezTo>
                    <a:pt x="219" y="115"/>
                    <a:pt x="219" y="115"/>
                    <a:pt x="219" y="115"/>
                  </a:cubicBezTo>
                  <a:cubicBezTo>
                    <a:pt x="219" y="115"/>
                    <a:pt x="230" y="83"/>
                    <a:pt x="235" y="73"/>
                  </a:cubicBezTo>
                  <a:cubicBezTo>
                    <a:pt x="240" y="62"/>
                    <a:pt x="308" y="0"/>
                    <a:pt x="308" y="0"/>
                  </a:cubicBezTo>
                  <a:cubicBezTo>
                    <a:pt x="350" y="5"/>
                    <a:pt x="350" y="5"/>
                    <a:pt x="350" y="5"/>
                  </a:cubicBezTo>
                  <a:cubicBezTo>
                    <a:pt x="386" y="0"/>
                    <a:pt x="386" y="0"/>
                    <a:pt x="386" y="0"/>
                  </a:cubicBezTo>
                  <a:cubicBezTo>
                    <a:pt x="412" y="26"/>
                    <a:pt x="412" y="26"/>
                    <a:pt x="412" y="26"/>
                  </a:cubicBezTo>
                  <a:cubicBezTo>
                    <a:pt x="397" y="52"/>
                    <a:pt x="397" y="52"/>
                    <a:pt x="397" y="52"/>
                  </a:cubicBezTo>
                  <a:cubicBezTo>
                    <a:pt x="397" y="125"/>
                    <a:pt x="397" y="125"/>
                    <a:pt x="397" y="125"/>
                  </a:cubicBezTo>
                  <a:cubicBezTo>
                    <a:pt x="403" y="140"/>
                    <a:pt x="403" y="140"/>
                    <a:pt x="403" y="140"/>
                  </a:cubicBezTo>
                  <a:cubicBezTo>
                    <a:pt x="433" y="214"/>
                    <a:pt x="433" y="214"/>
                    <a:pt x="433" y="214"/>
                  </a:cubicBezTo>
                  <a:cubicBezTo>
                    <a:pt x="433" y="261"/>
                    <a:pt x="433" y="261"/>
                    <a:pt x="433" y="261"/>
                  </a:cubicBezTo>
                  <a:cubicBezTo>
                    <a:pt x="464" y="271"/>
                    <a:pt x="464" y="271"/>
                    <a:pt x="464" y="271"/>
                  </a:cubicBezTo>
                  <a:cubicBezTo>
                    <a:pt x="475" y="302"/>
                    <a:pt x="475" y="302"/>
                    <a:pt x="475" y="302"/>
                  </a:cubicBezTo>
                  <a:cubicBezTo>
                    <a:pt x="449" y="323"/>
                    <a:pt x="449" y="323"/>
                    <a:pt x="449" y="323"/>
                  </a:cubicBezTo>
                  <a:cubicBezTo>
                    <a:pt x="454" y="375"/>
                    <a:pt x="454" y="375"/>
                    <a:pt x="454" y="375"/>
                  </a:cubicBezTo>
                  <a:cubicBezTo>
                    <a:pt x="491" y="407"/>
                    <a:pt x="491" y="407"/>
                    <a:pt x="491" y="407"/>
                  </a:cubicBezTo>
                  <a:cubicBezTo>
                    <a:pt x="491" y="443"/>
                    <a:pt x="491" y="443"/>
                    <a:pt x="491" y="443"/>
                  </a:cubicBezTo>
                  <a:cubicBezTo>
                    <a:pt x="537" y="579"/>
                    <a:pt x="537" y="579"/>
                    <a:pt x="537" y="579"/>
                  </a:cubicBezTo>
                  <a:cubicBezTo>
                    <a:pt x="569" y="600"/>
                    <a:pt x="569" y="600"/>
                    <a:pt x="569" y="600"/>
                  </a:cubicBezTo>
                  <a:cubicBezTo>
                    <a:pt x="590" y="636"/>
                    <a:pt x="590" y="636"/>
                    <a:pt x="590" y="636"/>
                  </a:cubicBezTo>
                  <a:lnTo>
                    <a:pt x="569" y="67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1" name="ชุมพร">
              <a:extLst>
                <a:ext uri="{FF2B5EF4-FFF2-40B4-BE49-F238E27FC236}">
                  <a16:creationId xmlns:a16="http://schemas.microsoft.com/office/drawing/2014/main" id="{E5309DBF-8552-4CE7-91BA-0BE141712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8637" y="4508444"/>
              <a:ext cx="314563" cy="513908"/>
            </a:xfrm>
            <a:custGeom>
              <a:avLst/>
              <a:gdLst>
                <a:gd name="T0" fmla="*/ 757 w 769"/>
                <a:gd name="T1" fmla="*/ 150 h 1260"/>
                <a:gd name="T2" fmla="*/ 705 w 769"/>
                <a:gd name="T3" fmla="*/ 166 h 1260"/>
                <a:gd name="T4" fmla="*/ 649 w 769"/>
                <a:gd name="T5" fmla="*/ 322 h 1260"/>
                <a:gd name="T6" fmla="*/ 589 w 769"/>
                <a:gd name="T7" fmla="*/ 354 h 1260"/>
                <a:gd name="T8" fmla="*/ 509 w 769"/>
                <a:gd name="T9" fmla="*/ 474 h 1260"/>
                <a:gd name="T10" fmla="*/ 545 w 769"/>
                <a:gd name="T11" fmla="*/ 530 h 1260"/>
                <a:gd name="T12" fmla="*/ 569 w 769"/>
                <a:gd name="T13" fmla="*/ 598 h 1260"/>
                <a:gd name="T14" fmla="*/ 509 w 769"/>
                <a:gd name="T15" fmla="*/ 582 h 1260"/>
                <a:gd name="T16" fmla="*/ 457 w 769"/>
                <a:gd name="T17" fmla="*/ 630 h 1260"/>
                <a:gd name="T18" fmla="*/ 465 w 769"/>
                <a:gd name="T19" fmla="*/ 678 h 1260"/>
                <a:gd name="T20" fmla="*/ 521 w 769"/>
                <a:gd name="T21" fmla="*/ 714 h 1260"/>
                <a:gd name="T22" fmla="*/ 457 w 769"/>
                <a:gd name="T23" fmla="*/ 854 h 1260"/>
                <a:gd name="T24" fmla="*/ 465 w 769"/>
                <a:gd name="T25" fmla="*/ 938 h 1260"/>
                <a:gd name="T26" fmla="*/ 457 w 769"/>
                <a:gd name="T27" fmla="*/ 1078 h 1260"/>
                <a:gd name="T28" fmla="*/ 470 w 769"/>
                <a:gd name="T29" fmla="*/ 1178 h 1260"/>
                <a:gd name="T30" fmla="*/ 344 w 769"/>
                <a:gd name="T31" fmla="*/ 1183 h 1260"/>
                <a:gd name="T32" fmla="*/ 271 w 769"/>
                <a:gd name="T33" fmla="*/ 1193 h 1260"/>
                <a:gd name="T34" fmla="*/ 203 w 769"/>
                <a:gd name="T35" fmla="*/ 1157 h 1260"/>
                <a:gd name="T36" fmla="*/ 146 w 769"/>
                <a:gd name="T37" fmla="*/ 1183 h 1260"/>
                <a:gd name="T38" fmla="*/ 120 w 769"/>
                <a:gd name="T39" fmla="*/ 1245 h 1260"/>
                <a:gd name="T40" fmla="*/ 45 w 769"/>
                <a:gd name="T41" fmla="*/ 1231 h 1260"/>
                <a:gd name="T42" fmla="*/ 20 w 769"/>
                <a:gd name="T43" fmla="*/ 1167 h 1260"/>
                <a:gd name="T44" fmla="*/ 67 w 769"/>
                <a:gd name="T45" fmla="*/ 1047 h 1260"/>
                <a:gd name="T46" fmla="*/ 140 w 769"/>
                <a:gd name="T47" fmla="*/ 959 h 1260"/>
                <a:gd name="T48" fmla="*/ 177 w 769"/>
                <a:gd name="T49" fmla="*/ 927 h 1260"/>
                <a:gd name="T50" fmla="*/ 234 w 769"/>
                <a:gd name="T51" fmla="*/ 870 h 1260"/>
                <a:gd name="T52" fmla="*/ 182 w 769"/>
                <a:gd name="T53" fmla="*/ 854 h 1260"/>
                <a:gd name="T54" fmla="*/ 203 w 769"/>
                <a:gd name="T55" fmla="*/ 823 h 1260"/>
                <a:gd name="T56" fmla="*/ 213 w 769"/>
                <a:gd name="T57" fmla="*/ 734 h 1260"/>
                <a:gd name="T58" fmla="*/ 239 w 769"/>
                <a:gd name="T59" fmla="*/ 646 h 1260"/>
                <a:gd name="T60" fmla="*/ 271 w 769"/>
                <a:gd name="T61" fmla="*/ 578 h 1260"/>
                <a:gd name="T62" fmla="*/ 229 w 769"/>
                <a:gd name="T63" fmla="*/ 547 h 1260"/>
                <a:gd name="T64" fmla="*/ 292 w 769"/>
                <a:gd name="T65" fmla="*/ 437 h 1260"/>
                <a:gd name="T66" fmla="*/ 281 w 769"/>
                <a:gd name="T67" fmla="*/ 369 h 1260"/>
                <a:gd name="T68" fmla="*/ 234 w 769"/>
                <a:gd name="T69" fmla="*/ 291 h 1260"/>
                <a:gd name="T70" fmla="*/ 226 w 769"/>
                <a:gd name="T71" fmla="*/ 224 h 1260"/>
                <a:gd name="T72" fmla="*/ 261 w 769"/>
                <a:gd name="T73" fmla="*/ 186 h 1260"/>
                <a:gd name="T74" fmla="*/ 341 w 769"/>
                <a:gd name="T75" fmla="*/ 158 h 1260"/>
                <a:gd name="T76" fmla="*/ 349 w 769"/>
                <a:gd name="T77" fmla="*/ 54 h 1260"/>
                <a:gd name="T78" fmla="*/ 409 w 769"/>
                <a:gd name="T79" fmla="*/ 62 h 1260"/>
                <a:gd name="T80" fmla="*/ 459 w 769"/>
                <a:gd name="T81" fmla="*/ 0 h 1260"/>
                <a:gd name="T82" fmla="*/ 563 w 769"/>
                <a:gd name="T83" fmla="*/ 88 h 1260"/>
                <a:gd name="T84" fmla="*/ 672 w 769"/>
                <a:gd name="T85" fmla="*/ 88 h 1260"/>
                <a:gd name="T86" fmla="*/ 763 w 769"/>
                <a:gd name="T87" fmla="*/ 19 h 1260"/>
                <a:gd name="T88" fmla="*/ 749 w 769"/>
                <a:gd name="T89" fmla="*/ 9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69" h="1260">
                  <a:moveTo>
                    <a:pt x="769" y="126"/>
                  </a:moveTo>
                  <a:cubicBezTo>
                    <a:pt x="757" y="150"/>
                    <a:pt x="757" y="150"/>
                    <a:pt x="757" y="150"/>
                  </a:cubicBezTo>
                  <a:cubicBezTo>
                    <a:pt x="725" y="146"/>
                    <a:pt x="725" y="146"/>
                    <a:pt x="725" y="146"/>
                  </a:cubicBezTo>
                  <a:cubicBezTo>
                    <a:pt x="705" y="166"/>
                    <a:pt x="705" y="166"/>
                    <a:pt x="705" y="166"/>
                  </a:cubicBezTo>
                  <a:cubicBezTo>
                    <a:pt x="685" y="258"/>
                    <a:pt x="685" y="258"/>
                    <a:pt x="685" y="258"/>
                  </a:cubicBezTo>
                  <a:cubicBezTo>
                    <a:pt x="649" y="322"/>
                    <a:pt x="649" y="322"/>
                    <a:pt x="649" y="322"/>
                  </a:cubicBezTo>
                  <a:cubicBezTo>
                    <a:pt x="613" y="322"/>
                    <a:pt x="613" y="322"/>
                    <a:pt x="613" y="322"/>
                  </a:cubicBezTo>
                  <a:cubicBezTo>
                    <a:pt x="589" y="354"/>
                    <a:pt x="589" y="354"/>
                    <a:pt x="589" y="354"/>
                  </a:cubicBezTo>
                  <a:cubicBezTo>
                    <a:pt x="573" y="438"/>
                    <a:pt x="573" y="438"/>
                    <a:pt x="573" y="438"/>
                  </a:cubicBezTo>
                  <a:cubicBezTo>
                    <a:pt x="509" y="474"/>
                    <a:pt x="509" y="474"/>
                    <a:pt x="509" y="474"/>
                  </a:cubicBezTo>
                  <a:cubicBezTo>
                    <a:pt x="545" y="510"/>
                    <a:pt x="545" y="510"/>
                    <a:pt x="545" y="510"/>
                  </a:cubicBezTo>
                  <a:cubicBezTo>
                    <a:pt x="545" y="530"/>
                    <a:pt x="545" y="530"/>
                    <a:pt x="545" y="530"/>
                  </a:cubicBezTo>
                  <a:cubicBezTo>
                    <a:pt x="573" y="558"/>
                    <a:pt x="573" y="558"/>
                    <a:pt x="573" y="558"/>
                  </a:cubicBezTo>
                  <a:cubicBezTo>
                    <a:pt x="573" y="558"/>
                    <a:pt x="573" y="598"/>
                    <a:pt x="569" y="598"/>
                  </a:cubicBezTo>
                  <a:cubicBezTo>
                    <a:pt x="525" y="598"/>
                    <a:pt x="525" y="598"/>
                    <a:pt x="525" y="598"/>
                  </a:cubicBezTo>
                  <a:cubicBezTo>
                    <a:pt x="509" y="582"/>
                    <a:pt x="509" y="582"/>
                    <a:pt x="509" y="582"/>
                  </a:cubicBezTo>
                  <a:cubicBezTo>
                    <a:pt x="457" y="586"/>
                    <a:pt x="457" y="586"/>
                    <a:pt x="457" y="586"/>
                  </a:cubicBezTo>
                  <a:cubicBezTo>
                    <a:pt x="457" y="630"/>
                    <a:pt x="457" y="630"/>
                    <a:pt x="457" y="630"/>
                  </a:cubicBezTo>
                  <a:cubicBezTo>
                    <a:pt x="445" y="646"/>
                    <a:pt x="445" y="646"/>
                    <a:pt x="445" y="646"/>
                  </a:cubicBezTo>
                  <a:cubicBezTo>
                    <a:pt x="465" y="678"/>
                    <a:pt x="465" y="678"/>
                    <a:pt x="465" y="678"/>
                  </a:cubicBezTo>
                  <a:cubicBezTo>
                    <a:pt x="489" y="678"/>
                    <a:pt x="489" y="678"/>
                    <a:pt x="489" y="678"/>
                  </a:cubicBezTo>
                  <a:cubicBezTo>
                    <a:pt x="521" y="714"/>
                    <a:pt x="521" y="714"/>
                    <a:pt x="521" y="714"/>
                  </a:cubicBezTo>
                  <a:cubicBezTo>
                    <a:pt x="457" y="814"/>
                    <a:pt x="457" y="814"/>
                    <a:pt x="457" y="814"/>
                  </a:cubicBezTo>
                  <a:cubicBezTo>
                    <a:pt x="457" y="854"/>
                    <a:pt x="457" y="854"/>
                    <a:pt x="457" y="854"/>
                  </a:cubicBezTo>
                  <a:cubicBezTo>
                    <a:pt x="489" y="878"/>
                    <a:pt x="489" y="878"/>
                    <a:pt x="489" y="878"/>
                  </a:cubicBezTo>
                  <a:cubicBezTo>
                    <a:pt x="465" y="938"/>
                    <a:pt x="465" y="938"/>
                    <a:pt x="465" y="938"/>
                  </a:cubicBezTo>
                  <a:cubicBezTo>
                    <a:pt x="473" y="1066"/>
                    <a:pt x="473" y="1066"/>
                    <a:pt x="473" y="1066"/>
                  </a:cubicBezTo>
                  <a:cubicBezTo>
                    <a:pt x="457" y="1078"/>
                    <a:pt x="457" y="1078"/>
                    <a:pt x="457" y="1078"/>
                  </a:cubicBezTo>
                  <a:cubicBezTo>
                    <a:pt x="457" y="1138"/>
                    <a:pt x="457" y="1138"/>
                    <a:pt x="457" y="1138"/>
                  </a:cubicBezTo>
                  <a:cubicBezTo>
                    <a:pt x="470" y="1178"/>
                    <a:pt x="470" y="1178"/>
                    <a:pt x="470" y="1178"/>
                  </a:cubicBezTo>
                  <a:cubicBezTo>
                    <a:pt x="375" y="1178"/>
                    <a:pt x="375" y="1178"/>
                    <a:pt x="375" y="1178"/>
                  </a:cubicBezTo>
                  <a:cubicBezTo>
                    <a:pt x="344" y="1183"/>
                    <a:pt x="344" y="1183"/>
                    <a:pt x="344" y="1183"/>
                  </a:cubicBezTo>
                  <a:cubicBezTo>
                    <a:pt x="307" y="1204"/>
                    <a:pt x="307" y="1204"/>
                    <a:pt x="307" y="1204"/>
                  </a:cubicBezTo>
                  <a:cubicBezTo>
                    <a:pt x="271" y="1193"/>
                    <a:pt x="271" y="1193"/>
                    <a:pt x="271" y="1193"/>
                  </a:cubicBezTo>
                  <a:cubicBezTo>
                    <a:pt x="239" y="1157"/>
                    <a:pt x="239" y="1157"/>
                    <a:pt x="239" y="1157"/>
                  </a:cubicBezTo>
                  <a:cubicBezTo>
                    <a:pt x="203" y="1157"/>
                    <a:pt x="203" y="1157"/>
                    <a:pt x="203" y="1157"/>
                  </a:cubicBezTo>
                  <a:cubicBezTo>
                    <a:pt x="182" y="1183"/>
                    <a:pt x="182" y="1183"/>
                    <a:pt x="182" y="1183"/>
                  </a:cubicBezTo>
                  <a:cubicBezTo>
                    <a:pt x="146" y="1183"/>
                    <a:pt x="146" y="1183"/>
                    <a:pt x="146" y="1183"/>
                  </a:cubicBezTo>
                  <a:cubicBezTo>
                    <a:pt x="120" y="1204"/>
                    <a:pt x="120" y="1204"/>
                    <a:pt x="120" y="1204"/>
                  </a:cubicBezTo>
                  <a:cubicBezTo>
                    <a:pt x="120" y="1245"/>
                    <a:pt x="120" y="1245"/>
                    <a:pt x="120" y="1245"/>
                  </a:cubicBezTo>
                  <a:cubicBezTo>
                    <a:pt x="96" y="1260"/>
                    <a:pt x="96" y="1260"/>
                    <a:pt x="96" y="1260"/>
                  </a:cubicBezTo>
                  <a:cubicBezTo>
                    <a:pt x="45" y="1231"/>
                    <a:pt x="45" y="1231"/>
                    <a:pt x="45" y="1231"/>
                  </a:cubicBezTo>
                  <a:cubicBezTo>
                    <a:pt x="15" y="1214"/>
                    <a:pt x="15" y="1214"/>
                    <a:pt x="15" y="1214"/>
                  </a:cubicBezTo>
                  <a:cubicBezTo>
                    <a:pt x="20" y="1167"/>
                    <a:pt x="20" y="1167"/>
                    <a:pt x="20" y="1167"/>
                  </a:cubicBezTo>
                  <a:cubicBezTo>
                    <a:pt x="0" y="1120"/>
                    <a:pt x="0" y="1120"/>
                    <a:pt x="0" y="1120"/>
                  </a:cubicBezTo>
                  <a:cubicBezTo>
                    <a:pt x="67" y="1047"/>
                    <a:pt x="67" y="1047"/>
                    <a:pt x="67" y="1047"/>
                  </a:cubicBezTo>
                  <a:cubicBezTo>
                    <a:pt x="104" y="969"/>
                    <a:pt x="104" y="969"/>
                    <a:pt x="104" y="969"/>
                  </a:cubicBezTo>
                  <a:cubicBezTo>
                    <a:pt x="140" y="959"/>
                    <a:pt x="140" y="959"/>
                    <a:pt x="140" y="959"/>
                  </a:cubicBezTo>
                  <a:cubicBezTo>
                    <a:pt x="166" y="959"/>
                    <a:pt x="166" y="959"/>
                    <a:pt x="166" y="959"/>
                  </a:cubicBezTo>
                  <a:cubicBezTo>
                    <a:pt x="177" y="927"/>
                    <a:pt x="177" y="927"/>
                    <a:pt x="177" y="927"/>
                  </a:cubicBezTo>
                  <a:cubicBezTo>
                    <a:pt x="234" y="896"/>
                    <a:pt x="234" y="896"/>
                    <a:pt x="234" y="896"/>
                  </a:cubicBezTo>
                  <a:cubicBezTo>
                    <a:pt x="234" y="870"/>
                    <a:pt x="234" y="870"/>
                    <a:pt x="234" y="870"/>
                  </a:cubicBezTo>
                  <a:cubicBezTo>
                    <a:pt x="213" y="854"/>
                    <a:pt x="213" y="854"/>
                    <a:pt x="213" y="854"/>
                  </a:cubicBezTo>
                  <a:cubicBezTo>
                    <a:pt x="182" y="854"/>
                    <a:pt x="182" y="854"/>
                    <a:pt x="182" y="854"/>
                  </a:cubicBezTo>
                  <a:cubicBezTo>
                    <a:pt x="182" y="844"/>
                    <a:pt x="182" y="844"/>
                    <a:pt x="182" y="844"/>
                  </a:cubicBezTo>
                  <a:cubicBezTo>
                    <a:pt x="203" y="823"/>
                    <a:pt x="203" y="823"/>
                    <a:pt x="203" y="823"/>
                  </a:cubicBezTo>
                  <a:cubicBezTo>
                    <a:pt x="219" y="771"/>
                    <a:pt x="219" y="771"/>
                    <a:pt x="219" y="771"/>
                  </a:cubicBezTo>
                  <a:cubicBezTo>
                    <a:pt x="213" y="734"/>
                    <a:pt x="213" y="734"/>
                    <a:pt x="213" y="734"/>
                  </a:cubicBezTo>
                  <a:cubicBezTo>
                    <a:pt x="239" y="682"/>
                    <a:pt x="239" y="682"/>
                    <a:pt x="239" y="682"/>
                  </a:cubicBezTo>
                  <a:cubicBezTo>
                    <a:pt x="239" y="646"/>
                    <a:pt x="239" y="646"/>
                    <a:pt x="239" y="646"/>
                  </a:cubicBezTo>
                  <a:cubicBezTo>
                    <a:pt x="271" y="609"/>
                    <a:pt x="271" y="609"/>
                    <a:pt x="271" y="609"/>
                  </a:cubicBezTo>
                  <a:cubicBezTo>
                    <a:pt x="271" y="578"/>
                    <a:pt x="271" y="578"/>
                    <a:pt x="271" y="578"/>
                  </a:cubicBezTo>
                  <a:cubicBezTo>
                    <a:pt x="255" y="557"/>
                    <a:pt x="255" y="557"/>
                    <a:pt x="255" y="557"/>
                  </a:cubicBezTo>
                  <a:cubicBezTo>
                    <a:pt x="229" y="547"/>
                    <a:pt x="229" y="547"/>
                    <a:pt x="229" y="547"/>
                  </a:cubicBezTo>
                  <a:cubicBezTo>
                    <a:pt x="224" y="505"/>
                    <a:pt x="224" y="505"/>
                    <a:pt x="224" y="505"/>
                  </a:cubicBezTo>
                  <a:cubicBezTo>
                    <a:pt x="292" y="437"/>
                    <a:pt x="292" y="437"/>
                    <a:pt x="292" y="437"/>
                  </a:cubicBezTo>
                  <a:cubicBezTo>
                    <a:pt x="276" y="400"/>
                    <a:pt x="276" y="400"/>
                    <a:pt x="276" y="400"/>
                  </a:cubicBezTo>
                  <a:cubicBezTo>
                    <a:pt x="281" y="369"/>
                    <a:pt x="281" y="369"/>
                    <a:pt x="281" y="369"/>
                  </a:cubicBezTo>
                  <a:cubicBezTo>
                    <a:pt x="260" y="307"/>
                    <a:pt x="260" y="307"/>
                    <a:pt x="260" y="307"/>
                  </a:cubicBezTo>
                  <a:cubicBezTo>
                    <a:pt x="234" y="291"/>
                    <a:pt x="234" y="291"/>
                    <a:pt x="234" y="291"/>
                  </a:cubicBezTo>
                  <a:cubicBezTo>
                    <a:pt x="245" y="254"/>
                    <a:pt x="245" y="254"/>
                    <a:pt x="245" y="254"/>
                  </a:cubicBezTo>
                  <a:cubicBezTo>
                    <a:pt x="226" y="224"/>
                    <a:pt x="226" y="224"/>
                    <a:pt x="226" y="224"/>
                  </a:cubicBezTo>
                  <a:cubicBezTo>
                    <a:pt x="253" y="222"/>
                    <a:pt x="253" y="222"/>
                    <a:pt x="253" y="222"/>
                  </a:cubicBezTo>
                  <a:cubicBezTo>
                    <a:pt x="261" y="186"/>
                    <a:pt x="261" y="186"/>
                    <a:pt x="261" y="186"/>
                  </a:cubicBezTo>
                  <a:cubicBezTo>
                    <a:pt x="289" y="198"/>
                    <a:pt x="289" y="198"/>
                    <a:pt x="289" y="198"/>
                  </a:cubicBezTo>
                  <a:cubicBezTo>
                    <a:pt x="341" y="158"/>
                    <a:pt x="341" y="158"/>
                    <a:pt x="341" y="158"/>
                  </a:cubicBezTo>
                  <a:cubicBezTo>
                    <a:pt x="321" y="118"/>
                    <a:pt x="321" y="118"/>
                    <a:pt x="321" y="118"/>
                  </a:cubicBezTo>
                  <a:cubicBezTo>
                    <a:pt x="349" y="54"/>
                    <a:pt x="349" y="54"/>
                    <a:pt x="349" y="54"/>
                  </a:cubicBezTo>
                  <a:cubicBezTo>
                    <a:pt x="377" y="82"/>
                    <a:pt x="377" y="82"/>
                    <a:pt x="377" y="82"/>
                  </a:cubicBezTo>
                  <a:cubicBezTo>
                    <a:pt x="409" y="62"/>
                    <a:pt x="409" y="62"/>
                    <a:pt x="409" y="62"/>
                  </a:cubicBezTo>
                  <a:cubicBezTo>
                    <a:pt x="417" y="22"/>
                    <a:pt x="417" y="22"/>
                    <a:pt x="417" y="22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59" y="30"/>
                    <a:pt x="459" y="30"/>
                    <a:pt x="459" y="30"/>
                  </a:cubicBezTo>
                  <a:cubicBezTo>
                    <a:pt x="459" y="35"/>
                    <a:pt x="563" y="88"/>
                    <a:pt x="563" y="88"/>
                  </a:cubicBezTo>
                  <a:cubicBezTo>
                    <a:pt x="641" y="72"/>
                    <a:pt x="641" y="72"/>
                    <a:pt x="641" y="72"/>
                  </a:cubicBezTo>
                  <a:cubicBezTo>
                    <a:pt x="672" y="88"/>
                    <a:pt x="672" y="88"/>
                    <a:pt x="672" y="88"/>
                  </a:cubicBezTo>
                  <a:cubicBezTo>
                    <a:pt x="714" y="72"/>
                    <a:pt x="714" y="72"/>
                    <a:pt x="714" y="72"/>
                  </a:cubicBezTo>
                  <a:cubicBezTo>
                    <a:pt x="763" y="19"/>
                    <a:pt x="763" y="19"/>
                    <a:pt x="763" y="19"/>
                  </a:cubicBezTo>
                  <a:cubicBezTo>
                    <a:pt x="761" y="54"/>
                    <a:pt x="761" y="54"/>
                    <a:pt x="761" y="54"/>
                  </a:cubicBezTo>
                  <a:cubicBezTo>
                    <a:pt x="749" y="90"/>
                    <a:pt x="749" y="90"/>
                    <a:pt x="749" y="90"/>
                  </a:cubicBezTo>
                  <a:lnTo>
                    <a:pt x="769" y="12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2" name="เกาะลันตา (กระบี่)">
              <a:extLst>
                <a:ext uri="{FF2B5EF4-FFF2-40B4-BE49-F238E27FC236}">
                  <a16:creationId xmlns:a16="http://schemas.microsoft.com/office/drawing/2014/main" id="{B63F11F6-EE3B-4924-A668-0E14379D5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773" y="5711830"/>
              <a:ext cx="31091" cy="71326"/>
            </a:xfrm>
            <a:custGeom>
              <a:avLst/>
              <a:gdLst>
                <a:gd name="T0" fmla="*/ 0 w 76"/>
                <a:gd name="T1" fmla="*/ 40 h 176"/>
                <a:gd name="T2" fmla="*/ 4 w 76"/>
                <a:gd name="T3" fmla="*/ 96 h 176"/>
                <a:gd name="T4" fmla="*/ 32 w 76"/>
                <a:gd name="T5" fmla="*/ 168 h 176"/>
                <a:gd name="T6" fmla="*/ 48 w 76"/>
                <a:gd name="T7" fmla="*/ 176 h 176"/>
                <a:gd name="T8" fmla="*/ 60 w 76"/>
                <a:gd name="T9" fmla="*/ 148 h 176"/>
                <a:gd name="T10" fmla="*/ 36 w 76"/>
                <a:gd name="T11" fmla="*/ 104 h 176"/>
                <a:gd name="T12" fmla="*/ 36 w 76"/>
                <a:gd name="T13" fmla="*/ 88 h 176"/>
                <a:gd name="T14" fmla="*/ 72 w 76"/>
                <a:gd name="T15" fmla="*/ 68 h 176"/>
                <a:gd name="T16" fmla="*/ 76 w 76"/>
                <a:gd name="T17" fmla="*/ 12 h 176"/>
                <a:gd name="T18" fmla="*/ 20 w 76"/>
                <a:gd name="T19" fmla="*/ 0 h 176"/>
                <a:gd name="T20" fmla="*/ 0 w 76"/>
                <a:gd name="T21" fmla="*/ 4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" h="176">
                  <a:moveTo>
                    <a:pt x="0" y="40"/>
                  </a:moveTo>
                  <a:cubicBezTo>
                    <a:pt x="4" y="96"/>
                    <a:pt x="4" y="96"/>
                    <a:pt x="4" y="96"/>
                  </a:cubicBezTo>
                  <a:cubicBezTo>
                    <a:pt x="32" y="168"/>
                    <a:pt x="32" y="168"/>
                    <a:pt x="32" y="168"/>
                  </a:cubicBezTo>
                  <a:cubicBezTo>
                    <a:pt x="48" y="176"/>
                    <a:pt x="48" y="176"/>
                    <a:pt x="48" y="176"/>
                  </a:cubicBezTo>
                  <a:cubicBezTo>
                    <a:pt x="60" y="148"/>
                    <a:pt x="60" y="148"/>
                    <a:pt x="60" y="148"/>
                  </a:cubicBezTo>
                  <a:cubicBezTo>
                    <a:pt x="36" y="104"/>
                    <a:pt x="36" y="104"/>
                    <a:pt x="36" y="104"/>
                  </a:cubicBezTo>
                  <a:cubicBezTo>
                    <a:pt x="36" y="88"/>
                    <a:pt x="36" y="88"/>
                    <a:pt x="36" y="8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76" y="12"/>
                    <a:pt x="24" y="0"/>
                    <a:pt x="20" y="0"/>
                  </a:cubicBezTo>
                  <a:lnTo>
                    <a:pt x="0" y="4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3" name="กระบี่">
              <a:extLst>
                <a:ext uri="{FF2B5EF4-FFF2-40B4-BE49-F238E27FC236}">
                  <a16:creationId xmlns:a16="http://schemas.microsoft.com/office/drawing/2014/main" id="{37323916-89B1-432D-995B-5477F4A371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4123" y="5360690"/>
              <a:ext cx="277986" cy="360285"/>
            </a:xfrm>
            <a:custGeom>
              <a:avLst/>
              <a:gdLst>
                <a:gd name="T0" fmla="*/ 654 w 680"/>
                <a:gd name="T1" fmla="*/ 657 h 884"/>
                <a:gd name="T2" fmla="*/ 588 w 680"/>
                <a:gd name="T3" fmla="*/ 681 h 884"/>
                <a:gd name="T4" fmla="*/ 597 w 680"/>
                <a:gd name="T5" fmla="*/ 715 h 884"/>
                <a:gd name="T6" fmla="*/ 586 w 680"/>
                <a:gd name="T7" fmla="*/ 788 h 884"/>
                <a:gd name="T8" fmla="*/ 560 w 680"/>
                <a:gd name="T9" fmla="*/ 884 h 884"/>
                <a:gd name="T10" fmla="*/ 513 w 680"/>
                <a:gd name="T11" fmla="*/ 856 h 884"/>
                <a:gd name="T12" fmla="*/ 452 w 680"/>
                <a:gd name="T13" fmla="*/ 806 h 884"/>
                <a:gd name="T14" fmla="*/ 432 w 680"/>
                <a:gd name="T15" fmla="*/ 770 h 884"/>
                <a:gd name="T16" fmla="*/ 356 w 680"/>
                <a:gd name="T17" fmla="*/ 830 h 884"/>
                <a:gd name="T18" fmla="*/ 342 w 680"/>
                <a:gd name="T19" fmla="*/ 760 h 884"/>
                <a:gd name="T20" fmla="*/ 324 w 680"/>
                <a:gd name="T21" fmla="*/ 690 h 884"/>
                <a:gd name="T22" fmla="*/ 344 w 680"/>
                <a:gd name="T23" fmla="*/ 722 h 884"/>
                <a:gd name="T24" fmla="*/ 380 w 680"/>
                <a:gd name="T25" fmla="*/ 682 h 884"/>
                <a:gd name="T26" fmla="*/ 380 w 680"/>
                <a:gd name="T27" fmla="*/ 622 h 884"/>
                <a:gd name="T28" fmla="*/ 316 w 680"/>
                <a:gd name="T29" fmla="*/ 638 h 884"/>
                <a:gd name="T30" fmla="*/ 288 w 680"/>
                <a:gd name="T31" fmla="*/ 562 h 884"/>
                <a:gd name="T32" fmla="*/ 188 w 680"/>
                <a:gd name="T33" fmla="*/ 578 h 884"/>
                <a:gd name="T34" fmla="*/ 128 w 680"/>
                <a:gd name="T35" fmla="*/ 546 h 884"/>
                <a:gd name="T36" fmla="*/ 108 w 680"/>
                <a:gd name="T37" fmla="*/ 406 h 884"/>
                <a:gd name="T38" fmla="*/ 52 w 680"/>
                <a:gd name="T39" fmla="*/ 298 h 884"/>
                <a:gd name="T40" fmla="*/ 0 w 680"/>
                <a:gd name="T41" fmla="*/ 330 h 884"/>
                <a:gd name="T42" fmla="*/ 36 w 680"/>
                <a:gd name="T43" fmla="*/ 250 h 884"/>
                <a:gd name="T44" fmla="*/ 8 w 680"/>
                <a:gd name="T45" fmla="*/ 226 h 884"/>
                <a:gd name="T46" fmla="*/ 7 w 680"/>
                <a:gd name="T47" fmla="*/ 167 h 884"/>
                <a:gd name="T48" fmla="*/ 39 w 680"/>
                <a:gd name="T49" fmla="*/ 141 h 884"/>
                <a:gd name="T50" fmla="*/ 54 w 680"/>
                <a:gd name="T51" fmla="*/ 42 h 884"/>
                <a:gd name="T52" fmla="*/ 96 w 680"/>
                <a:gd name="T53" fmla="*/ 11 h 884"/>
                <a:gd name="T54" fmla="*/ 169 w 680"/>
                <a:gd name="T55" fmla="*/ 0 h 884"/>
                <a:gd name="T56" fmla="*/ 237 w 680"/>
                <a:gd name="T57" fmla="*/ 73 h 884"/>
                <a:gd name="T58" fmla="*/ 263 w 680"/>
                <a:gd name="T59" fmla="*/ 219 h 884"/>
                <a:gd name="T60" fmla="*/ 451 w 680"/>
                <a:gd name="T61" fmla="*/ 287 h 884"/>
                <a:gd name="T62" fmla="*/ 558 w 680"/>
                <a:gd name="T63" fmla="*/ 325 h 884"/>
                <a:gd name="T64" fmla="*/ 612 w 680"/>
                <a:gd name="T65" fmla="*/ 365 h 884"/>
                <a:gd name="T66" fmla="*/ 592 w 680"/>
                <a:gd name="T67" fmla="*/ 428 h 884"/>
                <a:gd name="T68" fmla="*/ 571 w 680"/>
                <a:gd name="T69" fmla="*/ 490 h 884"/>
                <a:gd name="T70" fmla="*/ 680 w 680"/>
                <a:gd name="T71" fmla="*/ 600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80" h="884">
                  <a:moveTo>
                    <a:pt x="680" y="600"/>
                  </a:moveTo>
                  <a:cubicBezTo>
                    <a:pt x="654" y="657"/>
                    <a:pt x="654" y="657"/>
                    <a:pt x="654" y="657"/>
                  </a:cubicBezTo>
                  <a:cubicBezTo>
                    <a:pt x="648" y="660"/>
                    <a:pt x="648" y="660"/>
                    <a:pt x="648" y="660"/>
                  </a:cubicBezTo>
                  <a:cubicBezTo>
                    <a:pt x="588" y="681"/>
                    <a:pt x="588" y="681"/>
                    <a:pt x="588" y="681"/>
                  </a:cubicBezTo>
                  <a:cubicBezTo>
                    <a:pt x="581" y="683"/>
                    <a:pt x="581" y="683"/>
                    <a:pt x="581" y="683"/>
                  </a:cubicBezTo>
                  <a:cubicBezTo>
                    <a:pt x="597" y="715"/>
                    <a:pt x="597" y="715"/>
                    <a:pt x="597" y="715"/>
                  </a:cubicBezTo>
                  <a:cubicBezTo>
                    <a:pt x="566" y="746"/>
                    <a:pt x="566" y="746"/>
                    <a:pt x="566" y="746"/>
                  </a:cubicBezTo>
                  <a:cubicBezTo>
                    <a:pt x="586" y="788"/>
                    <a:pt x="586" y="788"/>
                    <a:pt x="586" y="788"/>
                  </a:cubicBezTo>
                  <a:cubicBezTo>
                    <a:pt x="586" y="861"/>
                    <a:pt x="586" y="861"/>
                    <a:pt x="586" y="861"/>
                  </a:cubicBezTo>
                  <a:cubicBezTo>
                    <a:pt x="560" y="884"/>
                    <a:pt x="560" y="884"/>
                    <a:pt x="560" y="884"/>
                  </a:cubicBezTo>
                  <a:cubicBezTo>
                    <a:pt x="544" y="862"/>
                    <a:pt x="544" y="862"/>
                    <a:pt x="544" y="862"/>
                  </a:cubicBezTo>
                  <a:cubicBezTo>
                    <a:pt x="513" y="856"/>
                    <a:pt x="513" y="856"/>
                    <a:pt x="513" y="856"/>
                  </a:cubicBezTo>
                  <a:cubicBezTo>
                    <a:pt x="504" y="854"/>
                    <a:pt x="504" y="854"/>
                    <a:pt x="504" y="854"/>
                  </a:cubicBezTo>
                  <a:cubicBezTo>
                    <a:pt x="452" y="806"/>
                    <a:pt x="452" y="806"/>
                    <a:pt x="452" y="806"/>
                  </a:cubicBezTo>
                  <a:cubicBezTo>
                    <a:pt x="448" y="762"/>
                    <a:pt x="448" y="762"/>
                    <a:pt x="448" y="762"/>
                  </a:cubicBezTo>
                  <a:cubicBezTo>
                    <a:pt x="432" y="770"/>
                    <a:pt x="432" y="770"/>
                    <a:pt x="432" y="770"/>
                  </a:cubicBezTo>
                  <a:cubicBezTo>
                    <a:pt x="432" y="770"/>
                    <a:pt x="412" y="830"/>
                    <a:pt x="408" y="834"/>
                  </a:cubicBezTo>
                  <a:cubicBezTo>
                    <a:pt x="404" y="838"/>
                    <a:pt x="360" y="834"/>
                    <a:pt x="356" y="830"/>
                  </a:cubicBezTo>
                  <a:cubicBezTo>
                    <a:pt x="352" y="826"/>
                    <a:pt x="336" y="766"/>
                    <a:pt x="340" y="762"/>
                  </a:cubicBezTo>
                  <a:cubicBezTo>
                    <a:pt x="341" y="761"/>
                    <a:pt x="341" y="761"/>
                    <a:pt x="342" y="760"/>
                  </a:cubicBezTo>
                  <a:cubicBezTo>
                    <a:pt x="324" y="718"/>
                    <a:pt x="324" y="718"/>
                    <a:pt x="324" y="718"/>
                  </a:cubicBezTo>
                  <a:cubicBezTo>
                    <a:pt x="324" y="690"/>
                    <a:pt x="324" y="690"/>
                    <a:pt x="324" y="690"/>
                  </a:cubicBezTo>
                  <a:cubicBezTo>
                    <a:pt x="324" y="686"/>
                    <a:pt x="344" y="690"/>
                    <a:pt x="344" y="690"/>
                  </a:cubicBezTo>
                  <a:cubicBezTo>
                    <a:pt x="344" y="722"/>
                    <a:pt x="344" y="722"/>
                    <a:pt x="344" y="722"/>
                  </a:cubicBezTo>
                  <a:cubicBezTo>
                    <a:pt x="357" y="731"/>
                    <a:pt x="357" y="731"/>
                    <a:pt x="357" y="731"/>
                  </a:cubicBezTo>
                  <a:cubicBezTo>
                    <a:pt x="368" y="708"/>
                    <a:pt x="380" y="682"/>
                    <a:pt x="380" y="682"/>
                  </a:cubicBezTo>
                  <a:cubicBezTo>
                    <a:pt x="396" y="630"/>
                    <a:pt x="396" y="630"/>
                    <a:pt x="396" y="630"/>
                  </a:cubicBezTo>
                  <a:cubicBezTo>
                    <a:pt x="380" y="622"/>
                    <a:pt x="380" y="622"/>
                    <a:pt x="380" y="622"/>
                  </a:cubicBezTo>
                  <a:cubicBezTo>
                    <a:pt x="356" y="670"/>
                    <a:pt x="356" y="670"/>
                    <a:pt x="356" y="670"/>
                  </a:cubicBezTo>
                  <a:cubicBezTo>
                    <a:pt x="316" y="638"/>
                    <a:pt x="316" y="638"/>
                    <a:pt x="316" y="638"/>
                  </a:cubicBezTo>
                  <a:cubicBezTo>
                    <a:pt x="280" y="634"/>
                    <a:pt x="280" y="634"/>
                    <a:pt x="280" y="634"/>
                  </a:cubicBezTo>
                  <a:cubicBezTo>
                    <a:pt x="288" y="562"/>
                    <a:pt x="288" y="562"/>
                    <a:pt x="288" y="562"/>
                  </a:cubicBezTo>
                  <a:cubicBezTo>
                    <a:pt x="236" y="546"/>
                    <a:pt x="236" y="546"/>
                    <a:pt x="236" y="546"/>
                  </a:cubicBezTo>
                  <a:cubicBezTo>
                    <a:pt x="188" y="578"/>
                    <a:pt x="188" y="578"/>
                    <a:pt x="188" y="578"/>
                  </a:cubicBezTo>
                  <a:cubicBezTo>
                    <a:pt x="160" y="550"/>
                    <a:pt x="160" y="550"/>
                    <a:pt x="160" y="550"/>
                  </a:cubicBezTo>
                  <a:cubicBezTo>
                    <a:pt x="128" y="546"/>
                    <a:pt x="128" y="546"/>
                    <a:pt x="128" y="546"/>
                  </a:cubicBezTo>
                  <a:cubicBezTo>
                    <a:pt x="108" y="518"/>
                    <a:pt x="108" y="518"/>
                    <a:pt x="108" y="518"/>
                  </a:cubicBezTo>
                  <a:cubicBezTo>
                    <a:pt x="108" y="406"/>
                    <a:pt x="108" y="406"/>
                    <a:pt x="108" y="406"/>
                  </a:cubicBezTo>
                  <a:cubicBezTo>
                    <a:pt x="80" y="378"/>
                    <a:pt x="80" y="378"/>
                    <a:pt x="80" y="378"/>
                  </a:cubicBezTo>
                  <a:cubicBezTo>
                    <a:pt x="52" y="298"/>
                    <a:pt x="52" y="298"/>
                    <a:pt x="52" y="298"/>
                  </a:cubicBezTo>
                  <a:cubicBezTo>
                    <a:pt x="28" y="334"/>
                    <a:pt x="28" y="334"/>
                    <a:pt x="28" y="334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0" y="278"/>
                    <a:pt x="0" y="278"/>
                    <a:pt x="0" y="278"/>
                  </a:cubicBezTo>
                  <a:cubicBezTo>
                    <a:pt x="36" y="250"/>
                    <a:pt x="36" y="250"/>
                    <a:pt x="36" y="250"/>
                  </a:cubicBezTo>
                  <a:cubicBezTo>
                    <a:pt x="8" y="226"/>
                    <a:pt x="8" y="226"/>
                    <a:pt x="8" y="226"/>
                  </a:cubicBezTo>
                  <a:cubicBezTo>
                    <a:pt x="8" y="226"/>
                    <a:pt x="8" y="226"/>
                    <a:pt x="8" y="226"/>
                  </a:cubicBezTo>
                  <a:cubicBezTo>
                    <a:pt x="23" y="198"/>
                    <a:pt x="23" y="198"/>
                    <a:pt x="23" y="198"/>
                  </a:cubicBezTo>
                  <a:cubicBezTo>
                    <a:pt x="7" y="167"/>
                    <a:pt x="7" y="167"/>
                    <a:pt x="7" y="167"/>
                  </a:cubicBezTo>
                  <a:cubicBezTo>
                    <a:pt x="31" y="147"/>
                    <a:pt x="31" y="147"/>
                    <a:pt x="31" y="147"/>
                  </a:cubicBezTo>
                  <a:cubicBezTo>
                    <a:pt x="39" y="141"/>
                    <a:pt x="39" y="141"/>
                    <a:pt x="39" y="141"/>
                  </a:cubicBezTo>
                  <a:cubicBezTo>
                    <a:pt x="60" y="47"/>
                    <a:pt x="60" y="47"/>
                    <a:pt x="60" y="47"/>
                  </a:cubicBezTo>
                  <a:cubicBezTo>
                    <a:pt x="54" y="42"/>
                    <a:pt x="54" y="42"/>
                    <a:pt x="54" y="42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96" y="11"/>
                    <a:pt x="96" y="11"/>
                    <a:pt x="96" y="11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226" y="11"/>
                    <a:pt x="226" y="11"/>
                    <a:pt x="226" y="11"/>
                  </a:cubicBezTo>
                  <a:cubicBezTo>
                    <a:pt x="237" y="73"/>
                    <a:pt x="237" y="73"/>
                    <a:pt x="237" y="73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3" y="219"/>
                    <a:pt x="263" y="219"/>
                    <a:pt x="263" y="219"/>
                  </a:cubicBezTo>
                  <a:cubicBezTo>
                    <a:pt x="362" y="287"/>
                    <a:pt x="362" y="287"/>
                    <a:pt x="362" y="287"/>
                  </a:cubicBezTo>
                  <a:cubicBezTo>
                    <a:pt x="451" y="287"/>
                    <a:pt x="451" y="287"/>
                    <a:pt x="451" y="287"/>
                  </a:cubicBezTo>
                  <a:cubicBezTo>
                    <a:pt x="524" y="334"/>
                    <a:pt x="524" y="334"/>
                    <a:pt x="524" y="334"/>
                  </a:cubicBezTo>
                  <a:cubicBezTo>
                    <a:pt x="558" y="325"/>
                    <a:pt x="558" y="325"/>
                    <a:pt x="558" y="325"/>
                  </a:cubicBezTo>
                  <a:cubicBezTo>
                    <a:pt x="566" y="323"/>
                    <a:pt x="566" y="323"/>
                    <a:pt x="566" y="323"/>
                  </a:cubicBezTo>
                  <a:cubicBezTo>
                    <a:pt x="612" y="365"/>
                    <a:pt x="612" y="365"/>
                    <a:pt x="612" y="365"/>
                  </a:cubicBezTo>
                  <a:cubicBezTo>
                    <a:pt x="581" y="402"/>
                    <a:pt x="581" y="402"/>
                    <a:pt x="581" y="402"/>
                  </a:cubicBezTo>
                  <a:cubicBezTo>
                    <a:pt x="592" y="428"/>
                    <a:pt x="592" y="428"/>
                    <a:pt x="592" y="428"/>
                  </a:cubicBezTo>
                  <a:cubicBezTo>
                    <a:pt x="566" y="449"/>
                    <a:pt x="566" y="449"/>
                    <a:pt x="566" y="449"/>
                  </a:cubicBezTo>
                  <a:cubicBezTo>
                    <a:pt x="571" y="490"/>
                    <a:pt x="571" y="490"/>
                    <a:pt x="571" y="490"/>
                  </a:cubicBezTo>
                  <a:cubicBezTo>
                    <a:pt x="571" y="490"/>
                    <a:pt x="649" y="485"/>
                    <a:pt x="654" y="490"/>
                  </a:cubicBezTo>
                  <a:cubicBezTo>
                    <a:pt x="659" y="496"/>
                    <a:pt x="680" y="600"/>
                    <a:pt x="680" y="600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4" name="ราชบุรี">
              <a:extLst>
                <a:ext uri="{FF2B5EF4-FFF2-40B4-BE49-F238E27FC236}">
                  <a16:creationId xmlns:a16="http://schemas.microsoft.com/office/drawing/2014/main" id="{AD819E25-FCFD-4E5B-9C8D-62C5981163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3350" y="3451367"/>
              <a:ext cx="329194" cy="296274"/>
            </a:xfrm>
            <a:custGeom>
              <a:avLst/>
              <a:gdLst>
                <a:gd name="T0" fmla="*/ 798 w 803"/>
                <a:gd name="T1" fmla="*/ 271 h 725"/>
                <a:gd name="T2" fmla="*/ 767 w 803"/>
                <a:gd name="T3" fmla="*/ 398 h 725"/>
                <a:gd name="T4" fmla="*/ 710 w 803"/>
                <a:gd name="T5" fmla="*/ 428 h 725"/>
                <a:gd name="T6" fmla="*/ 642 w 803"/>
                <a:gd name="T7" fmla="*/ 402 h 725"/>
                <a:gd name="T8" fmla="*/ 636 w 803"/>
                <a:gd name="T9" fmla="*/ 503 h 725"/>
                <a:gd name="T10" fmla="*/ 517 w 803"/>
                <a:gd name="T11" fmla="*/ 553 h 725"/>
                <a:gd name="T12" fmla="*/ 438 w 803"/>
                <a:gd name="T13" fmla="*/ 678 h 725"/>
                <a:gd name="T14" fmla="*/ 329 w 803"/>
                <a:gd name="T15" fmla="*/ 673 h 725"/>
                <a:gd name="T16" fmla="*/ 245 w 803"/>
                <a:gd name="T17" fmla="*/ 699 h 725"/>
                <a:gd name="T18" fmla="*/ 157 w 803"/>
                <a:gd name="T19" fmla="*/ 647 h 725"/>
                <a:gd name="T20" fmla="*/ 131 w 803"/>
                <a:gd name="T21" fmla="*/ 725 h 725"/>
                <a:gd name="T22" fmla="*/ 52 w 803"/>
                <a:gd name="T23" fmla="*/ 678 h 725"/>
                <a:gd name="T24" fmla="*/ 40 w 803"/>
                <a:gd name="T25" fmla="*/ 674 h 725"/>
                <a:gd name="T26" fmla="*/ 28 w 803"/>
                <a:gd name="T27" fmla="*/ 626 h 725"/>
                <a:gd name="T28" fmla="*/ 40 w 803"/>
                <a:gd name="T29" fmla="*/ 606 h 725"/>
                <a:gd name="T30" fmla="*/ 20 w 803"/>
                <a:gd name="T31" fmla="*/ 578 h 725"/>
                <a:gd name="T32" fmla="*/ 33 w 803"/>
                <a:gd name="T33" fmla="*/ 545 h 725"/>
                <a:gd name="T34" fmla="*/ 16 w 803"/>
                <a:gd name="T35" fmla="*/ 410 h 725"/>
                <a:gd name="T36" fmla="*/ 0 w 803"/>
                <a:gd name="T37" fmla="*/ 334 h 725"/>
                <a:gd name="T38" fmla="*/ 12 w 803"/>
                <a:gd name="T39" fmla="*/ 314 h 725"/>
                <a:gd name="T40" fmla="*/ 0 w 803"/>
                <a:gd name="T41" fmla="*/ 215 h 725"/>
                <a:gd name="T42" fmla="*/ 94 w 803"/>
                <a:gd name="T43" fmla="*/ 188 h 725"/>
                <a:gd name="T44" fmla="*/ 204 w 803"/>
                <a:gd name="T45" fmla="*/ 172 h 725"/>
                <a:gd name="T46" fmla="*/ 303 w 803"/>
                <a:gd name="T47" fmla="*/ 162 h 725"/>
                <a:gd name="T48" fmla="*/ 449 w 803"/>
                <a:gd name="T49" fmla="*/ 89 h 725"/>
                <a:gd name="T50" fmla="*/ 564 w 803"/>
                <a:gd name="T51" fmla="*/ 109 h 725"/>
                <a:gd name="T52" fmla="*/ 663 w 803"/>
                <a:gd name="T53" fmla="*/ 0 h 725"/>
                <a:gd name="T54" fmla="*/ 652 w 803"/>
                <a:gd name="T55" fmla="*/ 31 h 725"/>
                <a:gd name="T56" fmla="*/ 704 w 803"/>
                <a:gd name="T57" fmla="*/ 99 h 725"/>
                <a:gd name="T58" fmla="*/ 678 w 803"/>
                <a:gd name="T59" fmla="*/ 182 h 725"/>
                <a:gd name="T60" fmla="*/ 731 w 803"/>
                <a:gd name="T61" fmla="*/ 182 h 725"/>
                <a:gd name="T62" fmla="*/ 757 w 803"/>
                <a:gd name="T63" fmla="*/ 229 h 725"/>
                <a:gd name="T64" fmla="*/ 803 w 803"/>
                <a:gd name="T65" fmla="*/ 271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03" h="725">
                  <a:moveTo>
                    <a:pt x="803" y="271"/>
                  </a:moveTo>
                  <a:cubicBezTo>
                    <a:pt x="798" y="271"/>
                    <a:pt x="798" y="271"/>
                    <a:pt x="798" y="271"/>
                  </a:cubicBezTo>
                  <a:cubicBezTo>
                    <a:pt x="772" y="313"/>
                    <a:pt x="772" y="313"/>
                    <a:pt x="772" y="313"/>
                  </a:cubicBezTo>
                  <a:cubicBezTo>
                    <a:pt x="767" y="398"/>
                    <a:pt x="767" y="398"/>
                    <a:pt x="767" y="398"/>
                  </a:cubicBezTo>
                  <a:cubicBezTo>
                    <a:pt x="731" y="407"/>
                    <a:pt x="731" y="407"/>
                    <a:pt x="731" y="407"/>
                  </a:cubicBezTo>
                  <a:cubicBezTo>
                    <a:pt x="710" y="428"/>
                    <a:pt x="710" y="428"/>
                    <a:pt x="710" y="428"/>
                  </a:cubicBezTo>
                  <a:cubicBezTo>
                    <a:pt x="668" y="391"/>
                    <a:pt x="668" y="391"/>
                    <a:pt x="668" y="391"/>
                  </a:cubicBezTo>
                  <a:cubicBezTo>
                    <a:pt x="642" y="402"/>
                    <a:pt x="642" y="402"/>
                    <a:pt x="642" y="402"/>
                  </a:cubicBezTo>
                  <a:cubicBezTo>
                    <a:pt x="647" y="469"/>
                    <a:pt x="647" y="469"/>
                    <a:pt x="647" y="469"/>
                  </a:cubicBezTo>
                  <a:cubicBezTo>
                    <a:pt x="636" y="503"/>
                    <a:pt x="636" y="503"/>
                    <a:pt x="636" y="503"/>
                  </a:cubicBezTo>
                  <a:cubicBezTo>
                    <a:pt x="616" y="561"/>
                    <a:pt x="616" y="561"/>
                    <a:pt x="616" y="561"/>
                  </a:cubicBezTo>
                  <a:cubicBezTo>
                    <a:pt x="517" y="553"/>
                    <a:pt x="517" y="553"/>
                    <a:pt x="517" y="553"/>
                  </a:cubicBezTo>
                  <a:cubicBezTo>
                    <a:pt x="444" y="610"/>
                    <a:pt x="444" y="610"/>
                    <a:pt x="444" y="610"/>
                  </a:cubicBezTo>
                  <a:cubicBezTo>
                    <a:pt x="438" y="678"/>
                    <a:pt x="438" y="678"/>
                    <a:pt x="438" y="678"/>
                  </a:cubicBezTo>
                  <a:cubicBezTo>
                    <a:pt x="376" y="683"/>
                    <a:pt x="376" y="683"/>
                    <a:pt x="376" y="683"/>
                  </a:cubicBezTo>
                  <a:cubicBezTo>
                    <a:pt x="329" y="673"/>
                    <a:pt x="329" y="673"/>
                    <a:pt x="329" y="673"/>
                  </a:cubicBezTo>
                  <a:cubicBezTo>
                    <a:pt x="329" y="673"/>
                    <a:pt x="298" y="699"/>
                    <a:pt x="292" y="699"/>
                  </a:cubicBezTo>
                  <a:cubicBezTo>
                    <a:pt x="245" y="699"/>
                    <a:pt x="245" y="699"/>
                    <a:pt x="245" y="699"/>
                  </a:cubicBezTo>
                  <a:cubicBezTo>
                    <a:pt x="183" y="652"/>
                    <a:pt x="183" y="652"/>
                    <a:pt x="183" y="652"/>
                  </a:cubicBezTo>
                  <a:cubicBezTo>
                    <a:pt x="157" y="647"/>
                    <a:pt x="157" y="647"/>
                    <a:pt x="157" y="647"/>
                  </a:cubicBezTo>
                  <a:cubicBezTo>
                    <a:pt x="146" y="673"/>
                    <a:pt x="146" y="673"/>
                    <a:pt x="146" y="673"/>
                  </a:cubicBezTo>
                  <a:cubicBezTo>
                    <a:pt x="131" y="725"/>
                    <a:pt x="131" y="725"/>
                    <a:pt x="131" y="725"/>
                  </a:cubicBezTo>
                  <a:cubicBezTo>
                    <a:pt x="94" y="725"/>
                    <a:pt x="94" y="725"/>
                    <a:pt x="94" y="725"/>
                  </a:cubicBezTo>
                  <a:cubicBezTo>
                    <a:pt x="52" y="678"/>
                    <a:pt x="52" y="678"/>
                    <a:pt x="52" y="678"/>
                  </a:cubicBezTo>
                  <a:cubicBezTo>
                    <a:pt x="40" y="674"/>
                    <a:pt x="40" y="674"/>
                    <a:pt x="40" y="674"/>
                  </a:cubicBezTo>
                  <a:cubicBezTo>
                    <a:pt x="40" y="674"/>
                    <a:pt x="40" y="674"/>
                    <a:pt x="40" y="674"/>
                  </a:cubicBezTo>
                  <a:cubicBezTo>
                    <a:pt x="24" y="642"/>
                    <a:pt x="24" y="642"/>
                    <a:pt x="24" y="642"/>
                  </a:cubicBezTo>
                  <a:cubicBezTo>
                    <a:pt x="28" y="626"/>
                    <a:pt x="28" y="626"/>
                    <a:pt x="28" y="626"/>
                  </a:cubicBezTo>
                  <a:cubicBezTo>
                    <a:pt x="40" y="622"/>
                    <a:pt x="40" y="622"/>
                    <a:pt x="40" y="622"/>
                  </a:cubicBezTo>
                  <a:cubicBezTo>
                    <a:pt x="40" y="606"/>
                    <a:pt x="40" y="606"/>
                    <a:pt x="40" y="606"/>
                  </a:cubicBezTo>
                  <a:cubicBezTo>
                    <a:pt x="20" y="598"/>
                    <a:pt x="20" y="598"/>
                    <a:pt x="20" y="598"/>
                  </a:cubicBezTo>
                  <a:cubicBezTo>
                    <a:pt x="20" y="578"/>
                    <a:pt x="20" y="578"/>
                    <a:pt x="20" y="578"/>
                  </a:cubicBezTo>
                  <a:cubicBezTo>
                    <a:pt x="32" y="554"/>
                    <a:pt x="32" y="554"/>
                    <a:pt x="32" y="554"/>
                  </a:cubicBezTo>
                  <a:cubicBezTo>
                    <a:pt x="33" y="545"/>
                    <a:pt x="33" y="545"/>
                    <a:pt x="33" y="545"/>
                  </a:cubicBezTo>
                  <a:cubicBezTo>
                    <a:pt x="36" y="426"/>
                    <a:pt x="36" y="426"/>
                    <a:pt x="36" y="426"/>
                  </a:cubicBezTo>
                  <a:cubicBezTo>
                    <a:pt x="16" y="410"/>
                    <a:pt x="16" y="410"/>
                    <a:pt x="16" y="410"/>
                  </a:cubicBezTo>
                  <a:cubicBezTo>
                    <a:pt x="24" y="358"/>
                    <a:pt x="24" y="358"/>
                    <a:pt x="24" y="358"/>
                  </a:cubicBezTo>
                  <a:cubicBezTo>
                    <a:pt x="0" y="334"/>
                    <a:pt x="0" y="334"/>
                    <a:pt x="0" y="334"/>
                  </a:cubicBezTo>
                  <a:cubicBezTo>
                    <a:pt x="12" y="330"/>
                    <a:pt x="12" y="330"/>
                    <a:pt x="12" y="330"/>
                  </a:cubicBezTo>
                  <a:cubicBezTo>
                    <a:pt x="12" y="314"/>
                    <a:pt x="12" y="314"/>
                    <a:pt x="12" y="314"/>
                  </a:cubicBezTo>
                  <a:cubicBezTo>
                    <a:pt x="0" y="310"/>
                    <a:pt x="0" y="310"/>
                    <a:pt x="0" y="310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52" y="182"/>
                    <a:pt x="52" y="182"/>
                    <a:pt x="52" y="182"/>
                  </a:cubicBezTo>
                  <a:cubicBezTo>
                    <a:pt x="94" y="188"/>
                    <a:pt x="94" y="188"/>
                    <a:pt x="94" y="188"/>
                  </a:cubicBezTo>
                  <a:cubicBezTo>
                    <a:pt x="141" y="172"/>
                    <a:pt x="141" y="172"/>
                    <a:pt x="141" y="172"/>
                  </a:cubicBezTo>
                  <a:cubicBezTo>
                    <a:pt x="204" y="172"/>
                    <a:pt x="204" y="172"/>
                    <a:pt x="204" y="172"/>
                  </a:cubicBezTo>
                  <a:cubicBezTo>
                    <a:pt x="266" y="136"/>
                    <a:pt x="266" y="136"/>
                    <a:pt x="266" y="136"/>
                  </a:cubicBezTo>
                  <a:cubicBezTo>
                    <a:pt x="303" y="162"/>
                    <a:pt x="303" y="162"/>
                    <a:pt x="303" y="162"/>
                  </a:cubicBezTo>
                  <a:cubicBezTo>
                    <a:pt x="303" y="162"/>
                    <a:pt x="386" y="162"/>
                    <a:pt x="391" y="156"/>
                  </a:cubicBezTo>
                  <a:cubicBezTo>
                    <a:pt x="397" y="151"/>
                    <a:pt x="449" y="89"/>
                    <a:pt x="449" y="89"/>
                  </a:cubicBezTo>
                  <a:cubicBezTo>
                    <a:pt x="506" y="115"/>
                    <a:pt x="506" y="115"/>
                    <a:pt x="506" y="115"/>
                  </a:cubicBezTo>
                  <a:cubicBezTo>
                    <a:pt x="564" y="109"/>
                    <a:pt x="564" y="109"/>
                    <a:pt x="564" y="109"/>
                  </a:cubicBezTo>
                  <a:cubicBezTo>
                    <a:pt x="635" y="2"/>
                    <a:pt x="635" y="2"/>
                    <a:pt x="635" y="2"/>
                  </a:cubicBezTo>
                  <a:cubicBezTo>
                    <a:pt x="663" y="0"/>
                    <a:pt x="663" y="0"/>
                    <a:pt x="663" y="0"/>
                  </a:cubicBezTo>
                  <a:cubicBezTo>
                    <a:pt x="678" y="10"/>
                    <a:pt x="678" y="10"/>
                    <a:pt x="678" y="10"/>
                  </a:cubicBezTo>
                  <a:cubicBezTo>
                    <a:pt x="652" y="31"/>
                    <a:pt x="652" y="31"/>
                    <a:pt x="652" y="31"/>
                  </a:cubicBezTo>
                  <a:cubicBezTo>
                    <a:pt x="657" y="89"/>
                    <a:pt x="657" y="89"/>
                    <a:pt x="657" y="89"/>
                  </a:cubicBezTo>
                  <a:cubicBezTo>
                    <a:pt x="704" y="99"/>
                    <a:pt x="704" y="99"/>
                    <a:pt x="704" y="99"/>
                  </a:cubicBezTo>
                  <a:cubicBezTo>
                    <a:pt x="704" y="136"/>
                    <a:pt x="704" y="136"/>
                    <a:pt x="704" y="136"/>
                  </a:cubicBezTo>
                  <a:cubicBezTo>
                    <a:pt x="678" y="182"/>
                    <a:pt x="678" y="182"/>
                    <a:pt x="678" y="182"/>
                  </a:cubicBezTo>
                  <a:cubicBezTo>
                    <a:pt x="678" y="182"/>
                    <a:pt x="704" y="198"/>
                    <a:pt x="715" y="198"/>
                  </a:cubicBezTo>
                  <a:cubicBezTo>
                    <a:pt x="725" y="198"/>
                    <a:pt x="731" y="182"/>
                    <a:pt x="731" y="182"/>
                  </a:cubicBezTo>
                  <a:cubicBezTo>
                    <a:pt x="762" y="182"/>
                    <a:pt x="762" y="182"/>
                    <a:pt x="762" y="182"/>
                  </a:cubicBezTo>
                  <a:cubicBezTo>
                    <a:pt x="757" y="229"/>
                    <a:pt x="757" y="229"/>
                    <a:pt x="757" y="229"/>
                  </a:cubicBezTo>
                  <a:cubicBezTo>
                    <a:pt x="793" y="235"/>
                    <a:pt x="793" y="235"/>
                    <a:pt x="793" y="235"/>
                  </a:cubicBezTo>
                  <a:lnTo>
                    <a:pt x="803" y="27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5" name="เพชรบุรี">
              <a:extLst>
                <a:ext uri="{FF2B5EF4-FFF2-40B4-BE49-F238E27FC236}">
                  <a16:creationId xmlns:a16="http://schemas.microsoft.com/office/drawing/2014/main" id="{837405CE-C3F8-454C-9E54-39DDA035B8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9576" y="3678145"/>
              <a:ext cx="362113" cy="285301"/>
            </a:xfrm>
            <a:custGeom>
              <a:avLst/>
              <a:gdLst>
                <a:gd name="T0" fmla="*/ 836 w 884"/>
                <a:gd name="T1" fmla="*/ 341 h 699"/>
                <a:gd name="T2" fmla="*/ 810 w 884"/>
                <a:gd name="T3" fmla="*/ 443 h 699"/>
                <a:gd name="T4" fmla="*/ 766 w 884"/>
                <a:gd name="T5" fmla="*/ 615 h 699"/>
                <a:gd name="T6" fmla="*/ 712 w 884"/>
                <a:gd name="T7" fmla="*/ 641 h 699"/>
                <a:gd name="T8" fmla="*/ 650 w 884"/>
                <a:gd name="T9" fmla="*/ 647 h 699"/>
                <a:gd name="T10" fmla="*/ 540 w 884"/>
                <a:gd name="T11" fmla="*/ 667 h 699"/>
                <a:gd name="T12" fmla="*/ 472 w 884"/>
                <a:gd name="T13" fmla="*/ 631 h 699"/>
                <a:gd name="T14" fmla="*/ 420 w 884"/>
                <a:gd name="T15" fmla="*/ 693 h 699"/>
                <a:gd name="T16" fmla="*/ 347 w 884"/>
                <a:gd name="T17" fmla="*/ 678 h 699"/>
                <a:gd name="T18" fmla="*/ 300 w 884"/>
                <a:gd name="T19" fmla="*/ 685 h 699"/>
                <a:gd name="T20" fmla="*/ 252 w 884"/>
                <a:gd name="T21" fmla="*/ 657 h 699"/>
                <a:gd name="T22" fmla="*/ 200 w 884"/>
                <a:gd name="T23" fmla="*/ 601 h 699"/>
                <a:gd name="T24" fmla="*/ 164 w 884"/>
                <a:gd name="T25" fmla="*/ 561 h 699"/>
                <a:gd name="T26" fmla="*/ 112 w 884"/>
                <a:gd name="T27" fmla="*/ 465 h 699"/>
                <a:gd name="T28" fmla="*/ 80 w 884"/>
                <a:gd name="T29" fmla="*/ 389 h 699"/>
                <a:gd name="T30" fmla="*/ 84 w 884"/>
                <a:gd name="T31" fmla="*/ 349 h 699"/>
                <a:gd name="T32" fmla="*/ 0 w 884"/>
                <a:gd name="T33" fmla="*/ 237 h 699"/>
                <a:gd name="T34" fmla="*/ 28 w 884"/>
                <a:gd name="T35" fmla="*/ 153 h 699"/>
                <a:gd name="T36" fmla="*/ 36 w 884"/>
                <a:gd name="T37" fmla="*/ 121 h 699"/>
                <a:gd name="T38" fmla="*/ 80 w 884"/>
                <a:gd name="T39" fmla="*/ 133 h 699"/>
                <a:gd name="T40" fmla="*/ 112 w 884"/>
                <a:gd name="T41" fmla="*/ 125 h 699"/>
                <a:gd name="T42" fmla="*/ 191 w 884"/>
                <a:gd name="T43" fmla="*/ 172 h 699"/>
                <a:gd name="T44" fmla="*/ 217 w 884"/>
                <a:gd name="T45" fmla="*/ 94 h 699"/>
                <a:gd name="T46" fmla="*/ 305 w 884"/>
                <a:gd name="T47" fmla="*/ 146 h 699"/>
                <a:gd name="T48" fmla="*/ 389 w 884"/>
                <a:gd name="T49" fmla="*/ 120 h 699"/>
                <a:gd name="T50" fmla="*/ 498 w 884"/>
                <a:gd name="T51" fmla="*/ 125 h 699"/>
                <a:gd name="T52" fmla="*/ 577 w 884"/>
                <a:gd name="T53" fmla="*/ 0 h 699"/>
                <a:gd name="T54" fmla="*/ 676 w 884"/>
                <a:gd name="T55" fmla="*/ 10 h 699"/>
                <a:gd name="T56" fmla="*/ 702 w 884"/>
                <a:gd name="T57" fmla="*/ 94 h 699"/>
                <a:gd name="T58" fmla="*/ 761 w 884"/>
                <a:gd name="T59" fmla="*/ 40 h 699"/>
                <a:gd name="T60" fmla="*/ 820 w 884"/>
                <a:gd name="T61" fmla="*/ 149 h 699"/>
                <a:gd name="T62" fmla="*/ 848 w 884"/>
                <a:gd name="T63" fmla="*/ 233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84" h="699">
                  <a:moveTo>
                    <a:pt x="884" y="277"/>
                  </a:moveTo>
                  <a:cubicBezTo>
                    <a:pt x="836" y="341"/>
                    <a:pt x="836" y="341"/>
                    <a:pt x="836" y="341"/>
                  </a:cubicBezTo>
                  <a:cubicBezTo>
                    <a:pt x="832" y="393"/>
                    <a:pt x="832" y="393"/>
                    <a:pt x="832" y="393"/>
                  </a:cubicBezTo>
                  <a:cubicBezTo>
                    <a:pt x="810" y="443"/>
                    <a:pt x="810" y="443"/>
                    <a:pt x="810" y="443"/>
                  </a:cubicBezTo>
                  <a:cubicBezTo>
                    <a:pt x="760" y="557"/>
                    <a:pt x="760" y="557"/>
                    <a:pt x="760" y="557"/>
                  </a:cubicBezTo>
                  <a:cubicBezTo>
                    <a:pt x="766" y="615"/>
                    <a:pt x="766" y="615"/>
                    <a:pt x="766" y="615"/>
                  </a:cubicBezTo>
                  <a:cubicBezTo>
                    <a:pt x="769" y="637"/>
                    <a:pt x="769" y="637"/>
                    <a:pt x="769" y="637"/>
                  </a:cubicBezTo>
                  <a:cubicBezTo>
                    <a:pt x="712" y="641"/>
                    <a:pt x="712" y="641"/>
                    <a:pt x="712" y="641"/>
                  </a:cubicBezTo>
                  <a:cubicBezTo>
                    <a:pt x="691" y="657"/>
                    <a:pt x="691" y="657"/>
                    <a:pt x="691" y="657"/>
                  </a:cubicBezTo>
                  <a:cubicBezTo>
                    <a:pt x="650" y="647"/>
                    <a:pt x="650" y="647"/>
                    <a:pt x="650" y="647"/>
                  </a:cubicBezTo>
                  <a:cubicBezTo>
                    <a:pt x="577" y="657"/>
                    <a:pt x="577" y="657"/>
                    <a:pt x="577" y="657"/>
                  </a:cubicBezTo>
                  <a:cubicBezTo>
                    <a:pt x="540" y="667"/>
                    <a:pt x="540" y="667"/>
                    <a:pt x="540" y="667"/>
                  </a:cubicBezTo>
                  <a:cubicBezTo>
                    <a:pt x="498" y="631"/>
                    <a:pt x="498" y="631"/>
                    <a:pt x="498" y="631"/>
                  </a:cubicBezTo>
                  <a:cubicBezTo>
                    <a:pt x="472" y="631"/>
                    <a:pt x="472" y="631"/>
                    <a:pt x="472" y="631"/>
                  </a:cubicBezTo>
                  <a:cubicBezTo>
                    <a:pt x="462" y="683"/>
                    <a:pt x="462" y="683"/>
                    <a:pt x="462" y="683"/>
                  </a:cubicBezTo>
                  <a:cubicBezTo>
                    <a:pt x="420" y="693"/>
                    <a:pt x="420" y="693"/>
                    <a:pt x="420" y="693"/>
                  </a:cubicBezTo>
                  <a:cubicBezTo>
                    <a:pt x="368" y="699"/>
                    <a:pt x="368" y="699"/>
                    <a:pt x="368" y="699"/>
                  </a:cubicBezTo>
                  <a:cubicBezTo>
                    <a:pt x="347" y="678"/>
                    <a:pt x="347" y="678"/>
                    <a:pt x="347" y="678"/>
                  </a:cubicBezTo>
                  <a:cubicBezTo>
                    <a:pt x="300" y="686"/>
                    <a:pt x="300" y="686"/>
                    <a:pt x="300" y="686"/>
                  </a:cubicBezTo>
                  <a:cubicBezTo>
                    <a:pt x="300" y="685"/>
                    <a:pt x="300" y="685"/>
                    <a:pt x="300" y="685"/>
                  </a:cubicBezTo>
                  <a:cubicBezTo>
                    <a:pt x="284" y="657"/>
                    <a:pt x="284" y="657"/>
                    <a:pt x="284" y="657"/>
                  </a:cubicBezTo>
                  <a:cubicBezTo>
                    <a:pt x="252" y="657"/>
                    <a:pt x="252" y="657"/>
                    <a:pt x="252" y="657"/>
                  </a:cubicBezTo>
                  <a:cubicBezTo>
                    <a:pt x="239" y="642"/>
                    <a:pt x="239" y="642"/>
                    <a:pt x="239" y="642"/>
                  </a:cubicBezTo>
                  <a:cubicBezTo>
                    <a:pt x="200" y="601"/>
                    <a:pt x="200" y="601"/>
                    <a:pt x="200" y="601"/>
                  </a:cubicBezTo>
                  <a:cubicBezTo>
                    <a:pt x="168" y="601"/>
                    <a:pt x="168" y="601"/>
                    <a:pt x="168" y="601"/>
                  </a:cubicBezTo>
                  <a:cubicBezTo>
                    <a:pt x="164" y="561"/>
                    <a:pt x="164" y="561"/>
                    <a:pt x="164" y="561"/>
                  </a:cubicBezTo>
                  <a:cubicBezTo>
                    <a:pt x="120" y="557"/>
                    <a:pt x="120" y="557"/>
                    <a:pt x="120" y="557"/>
                  </a:cubicBezTo>
                  <a:cubicBezTo>
                    <a:pt x="112" y="465"/>
                    <a:pt x="112" y="465"/>
                    <a:pt x="112" y="465"/>
                  </a:cubicBezTo>
                  <a:cubicBezTo>
                    <a:pt x="72" y="445"/>
                    <a:pt x="72" y="445"/>
                    <a:pt x="72" y="445"/>
                  </a:cubicBezTo>
                  <a:cubicBezTo>
                    <a:pt x="80" y="389"/>
                    <a:pt x="80" y="389"/>
                    <a:pt x="80" y="389"/>
                  </a:cubicBezTo>
                  <a:cubicBezTo>
                    <a:pt x="52" y="373"/>
                    <a:pt x="52" y="373"/>
                    <a:pt x="52" y="373"/>
                  </a:cubicBezTo>
                  <a:cubicBezTo>
                    <a:pt x="84" y="349"/>
                    <a:pt x="84" y="349"/>
                    <a:pt x="84" y="349"/>
                  </a:cubicBezTo>
                  <a:cubicBezTo>
                    <a:pt x="84" y="313"/>
                    <a:pt x="84" y="313"/>
                    <a:pt x="84" y="313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28" y="221"/>
                    <a:pt x="28" y="221"/>
                    <a:pt x="28" y="221"/>
                  </a:cubicBezTo>
                  <a:cubicBezTo>
                    <a:pt x="28" y="153"/>
                    <a:pt x="28" y="153"/>
                    <a:pt x="28" y="153"/>
                  </a:cubicBezTo>
                  <a:cubicBezTo>
                    <a:pt x="12" y="145"/>
                    <a:pt x="12" y="145"/>
                    <a:pt x="12" y="145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100" y="121"/>
                    <a:pt x="100" y="121"/>
                    <a:pt x="100" y="121"/>
                  </a:cubicBezTo>
                  <a:cubicBezTo>
                    <a:pt x="112" y="125"/>
                    <a:pt x="112" y="125"/>
                    <a:pt x="112" y="125"/>
                  </a:cubicBezTo>
                  <a:cubicBezTo>
                    <a:pt x="154" y="172"/>
                    <a:pt x="154" y="172"/>
                    <a:pt x="154" y="172"/>
                  </a:cubicBezTo>
                  <a:cubicBezTo>
                    <a:pt x="191" y="172"/>
                    <a:pt x="191" y="172"/>
                    <a:pt x="191" y="172"/>
                  </a:cubicBezTo>
                  <a:cubicBezTo>
                    <a:pt x="206" y="120"/>
                    <a:pt x="206" y="120"/>
                    <a:pt x="206" y="120"/>
                  </a:cubicBezTo>
                  <a:cubicBezTo>
                    <a:pt x="217" y="94"/>
                    <a:pt x="217" y="94"/>
                    <a:pt x="217" y="94"/>
                  </a:cubicBezTo>
                  <a:cubicBezTo>
                    <a:pt x="243" y="99"/>
                    <a:pt x="243" y="99"/>
                    <a:pt x="243" y="99"/>
                  </a:cubicBezTo>
                  <a:cubicBezTo>
                    <a:pt x="305" y="146"/>
                    <a:pt x="305" y="146"/>
                    <a:pt x="305" y="146"/>
                  </a:cubicBezTo>
                  <a:cubicBezTo>
                    <a:pt x="352" y="146"/>
                    <a:pt x="352" y="146"/>
                    <a:pt x="352" y="146"/>
                  </a:cubicBezTo>
                  <a:cubicBezTo>
                    <a:pt x="358" y="146"/>
                    <a:pt x="389" y="120"/>
                    <a:pt x="389" y="120"/>
                  </a:cubicBezTo>
                  <a:cubicBezTo>
                    <a:pt x="436" y="130"/>
                    <a:pt x="436" y="130"/>
                    <a:pt x="436" y="130"/>
                  </a:cubicBezTo>
                  <a:cubicBezTo>
                    <a:pt x="498" y="125"/>
                    <a:pt x="498" y="125"/>
                    <a:pt x="498" y="125"/>
                  </a:cubicBezTo>
                  <a:cubicBezTo>
                    <a:pt x="504" y="57"/>
                    <a:pt x="504" y="57"/>
                    <a:pt x="504" y="57"/>
                  </a:cubicBezTo>
                  <a:cubicBezTo>
                    <a:pt x="577" y="0"/>
                    <a:pt x="577" y="0"/>
                    <a:pt x="577" y="0"/>
                  </a:cubicBezTo>
                  <a:cubicBezTo>
                    <a:pt x="676" y="8"/>
                    <a:pt x="676" y="8"/>
                    <a:pt x="676" y="8"/>
                  </a:cubicBezTo>
                  <a:cubicBezTo>
                    <a:pt x="676" y="10"/>
                    <a:pt x="676" y="10"/>
                    <a:pt x="676" y="10"/>
                  </a:cubicBezTo>
                  <a:cubicBezTo>
                    <a:pt x="676" y="94"/>
                    <a:pt x="676" y="94"/>
                    <a:pt x="676" y="94"/>
                  </a:cubicBezTo>
                  <a:cubicBezTo>
                    <a:pt x="676" y="99"/>
                    <a:pt x="702" y="94"/>
                    <a:pt x="702" y="94"/>
                  </a:cubicBezTo>
                  <a:cubicBezTo>
                    <a:pt x="723" y="47"/>
                    <a:pt x="723" y="47"/>
                    <a:pt x="723" y="47"/>
                  </a:cubicBezTo>
                  <a:cubicBezTo>
                    <a:pt x="761" y="40"/>
                    <a:pt x="761" y="40"/>
                    <a:pt x="761" y="40"/>
                  </a:cubicBezTo>
                  <a:cubicBezTo>
                    <a:pt x="764" y="73"/>
                    <a:pt x="764" y="73"/>
                    <a:pt x="764" y="73"/>
                  </a:cubicBezTo>
                  <a:cubicBezTo>
                    <a:pt x="820" y="149"/>
                    <a:pt x="820" y="149"/>
                    <a:pt x="820" y="149"/>
                  </a:cubicBezTo>
                  <a:cubicBezTo>
                    <a:pt x="852" y="161"/>
                    <a:pt x="852" y="161"/>
                    <a:pt x="852" y="161"/>
                  </a:cubicBezTo>
                  <a:cubicBezTo>
                    <a:pt x="852" y="161"/>
                    <a:pt x="844" y="229"/>
                    <a:pt x="848" y="233"/>
                  </a:cubicBezTo>
                  <a:cubicBezTo>
                    <a:pt x="852" y="237"/>
                    <a:pt x="884" y="277"/>
                    <a:pt x="884" y="277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6" name="ประจวบคีรีขันธ์">
              <a:extLst>
                <a:ext uri="{FF2B5EF4-FFF2-40B4-BE49-F238E27FC236}">
                  <a16:creationId xmlns:a16="http://schemas.microsoft.com/office/drawing/2014/main" id="{DF5AD4D8-D7F1-4528-9C01-F1EE56070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008" y="3936014"/>
              <a:ext cx="309077" cy="609009"/>
            </a:xfrm>
            <a:custGeom>
              <a:avLst/>
              <a:gdLst>
                <a:gd name="T0" fmla="*/ 706 w 758"/>
                <a:gd name="T1" fmla="*/ 438 h 1492"/>
                <a:gd name="T2" fmla="*/ 598 w 758"/>
                <a:gd name="T3" fmla="*/ 578 h 1492"/>
                <a:gd name="T4" fmla="*/ 594 w 758"/>
                <a:gd name="T5" fmla="*/ 706 h 1492"/>
                <a:gd name="T6" fmla="*/ 562 w 758"/>
                <a:gd name="T7" fmla="*/ 778 h 1492"/>
                <a:gd name="T8" fmla="*/ 354 w 758"/>
                <a:gd name="T9" fmla="*/ 1158 h 1492"/>
                <a:gd name="T10" fmla="*/ 354 w 758"/>
                <a:gd name="T11" fmla="*/ 1258 h 1492"/>
                <a:gd name="T12" fmla="*/ 290 w 758"/>
                <a:gd name="T13" fmla="*/ 1342 h 1492"/>
                <a:gd name="T14" fmla="*/ 304 w 758"/>
                <a:gd name="T15" fmla="*/ 1423 h 1492"/>
                <a:gd name="T16" fmla="*/ 213 w 758"/>
                <a:gd name="T17" fmla="*/ 1492 h 1492"/>
                <a:gd name="T18" fmla="*/ 104 w 758"/>
                <a:gd name="T19" fmla="*/ 1492 h 1492"/>
                <a:gd name="T20" fmla="*/ 0 w 758"/>
                <a:gd name="T21" fmla="*/ 1404 h 1492"/>
                <a:gd name="T22" fmla="*/ 22 w 758"/>
                <a:gd name="T23" fmla="*/ 1362 h 1492"/>
                <a:gd name="T24" fmla="*/ 66 w 758"/>
                <a:gd name="T25" fmla="*/ 1306 h 1492"/>
                <a:gd name="T26" fmla="*/ 94 w 758"/>
                <a:gd name="T27" fmla="*/ 1242 h 1492"/>
                <a:gd name="T28" fmla="*/ 146 w 758"/>
                <a:gd name="T29" fmla="*/ 1142 h 1492"/>
                <a:gd name="T30" fmla="*/ 210 w 758"/>
                <a:gd name="T31" fmla="*/ 1030 h 1492"/>
                <a:gd name="T32" fmla="*/ 274 w 758"/>
                <a:gd name="T33" fmla="*/ 962 h 1492"/>
                <a:gd name="T34" fmla="*/ 310 w 758"/>
                <a:gd name="T35" fmla="*/ 874 h 1492"/>
                <a:gd name="T36" fmla="*/ 326 w 758"/>
                <a:gd name="T37" fmla="*/ 890 h 1492"/>
                <a:gd name="T38" fmla="*/ 390 w 758"/>
                <a:gd name="T39" fmla="*/ 810 h 1492"/>
                <a:gd name="T40" fmla="*/ 426 w 758"/>
                <a:gd name="T41" fmla="*/ 754 h 1492"/>
                <a:gd name="T42" fmla="*/ 398 w 758"/>
                <a:gd name="T43" fmla="*/ 690 h 1492"/>
                <a:gd name="T44" fmla="*/ 378 w 758"/>
                <a:gd name="T45" fmla="*/ 658 h 1492"/>
                <a:gd name="T46" fmla="*/ 334 w 758"/>
                <a:gd name="T47" fmla="*/ 538 h 1492"/>
                <a:gd name="T48" fmla="*/ 362 w 758"/>
                <a:gd name="T49" fmla="*/ 434 h 1492"/>
                <a:gd name="T50" fmla="*/ 278 w 758"/>
                <a:gd name="T51" fmla="*/ 438 h 1492"/>
                <a:gd name="T52" fmla="*/ 298 w 758"/>
                <a:gd name="T53" fmla="*/ 382 h 1492"/>
                <a:gd name="T54" fmla="*/ 278 w 758"/>
                <a:gd name="T55" fmla="*/ 322 h 1492"/>
                <a:gd name="T56" fmla="*/ 242 w 758"/>
                <a:gd name="T57" fmla="*/ 250 h 1492"/>
                <a:gd name="T58" fmla="*/ 214 w 758"/>
                <a:gd name="T59" fmla="*/ 146 h 1492"/>
                <a:gd name="T60" fmla="*/ 234 w 758"/>
                <a:gd name="T61" fmla="*/ 78 h 1492"/>
                <a:gd name="T62" fmla="*/ 281 w 758"/>
                <a:gd name="T63" fmla="*/ 47 h 1492"/>
                <a:gd name="T64" fmla="*/ 354 w 758"/>
                <a:gd name="T65" fmla="*/ 62 h 1492"/>
                <a:gd name="T66" fmla="*/ 406 w 758"/>
                <a:gd name="T67" fmla="*/ 0 h 1492"/>
                <a:gd name="T68" fmla="*/ 474 w 758"/>
                <a:gd name="T69" fmla="*/ 36 h 1492"/>
                <a:gd name="T70" fmla="*/ 584 w 758"/>
                <a:gd name="T71" fmla="*/ 16 h 1492"/>
                <a:gd name="T72" fmla="*/ 646 w 758"/>
                <a:gd name="T73" fmla="*/ 10 h 1492"/>
                <a:gd name="T74" fmla="*/ 730 w 758"/>
                <a:gd name="T75" fmla="*/ 234 h 1492"/>
                <a:gd name="T76" fmla="*/ 758 w 758"/>
                <a:gd name="T77" fmla="*/ 398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58" h="1492">
                  <a:moveTo>
                    <a:pt x="758" y="398"/>
                  </a:moveTo>
                  <a:cubicBezTo>
                    <a:pt x="706" y="438"/>
                    <a:pt x="706" y="438"/>
                    <a:pt x="706" y="438"/>
                  </a:cubicBezTo>
                  <a:cubicBezTo>
                    <a:pt x="690" y="494"/>
                    <a:pt x="690" y="494"/>
                    <a:pt x="690" y="494"/>
                  </a:cubicBezTo>
                  <a:cubicBezTo>
                    <a:pt x="598" y="578"/>
                    <a:pt x="598" y="578"/>
                    <a:pt x="598" y="578"/>
                  </a:cubicBezTo>
                  <a:cubicBezTo>
                    <a:pt x="574" y="654"/>
                    <a:pt x="574" y="654"/>
                    <a:pt x="574" y="654"/>
                  </a:cubicBezTo>
                  <a:cubicBezTo>
                    <a:pt x="594" y="706"/>
                    <a:pt x="594" y="706"/>
                    <a:pt x="594" y="706"/>
                  </a:cubicBezTo>
                  <a:cubicBezTo>
                    <a:pt x="566" y="726"/>
                    <a:pt x="566" y="726"/>
                    <a:pt x="566" y="726"/>
                  </a:cubicBezTo>
                  <a:cubicBezTo>
                    <a:pt x="562" y="778"/>
                    <a:pt x="562" y="778"/>
                    <a:pt x="562" y="778"/>
                  </a:cubicBezTo>
                  <a:cubicBezTo>
                    <a:pt x="562" y="778"/>
                    <a:pt x="506" y="842"/>
                    <a:pt x="498" y="846"/>
                  </a:cubicBezTo>
                  <a:cubicBezTo>
                    <a:pt x="490" y="850"/>
                    <a:pt x="354" y="1158"/>
                    <a:pt x="354" y="1158"/>
                  </a:cubicBezTo>
                  <a:cubicBezTo>
                    <a:pt x="362" y="1210"/>
                    <a:pt x="362" y="1210"/>
                    <a:pt x="362" y="1210"/>
                  </a:cubicBezTo>
                  <a:cubicBezTo>
                    <a:pt x="362" y="1210"/>
                    <a:pt x="354" y="1254"/>
                    <a:pt x="354" y="1258"/>
                  </a:cubicBezTo>
                  <a:cubicBezTo>
                    <a:pt x="354" y="1262"/>
                    <a:pt x="290" y="1310"/>
                    <a:pt x="290" y="1310"/>
                  </a:cubicBezTo>
                  <a:cubicBezTo>
                    <a:pt x="290" y="1342"/>
                    <a:pt x="290" y="1342"/>
                    <a:pt x="290" y="1342"/>
                  </a:cubicBezTo>
                  <a:cubicBezTo>
                    <a:pt x="306" y="1358"/>
                    <a:pt x="306" y="1358"/>
                    <a:pt x="306" y="1358"/>
                  </a:cubicBezTo>
                  <a:cubicBezTo>
                    <a:pt x="304" y="1423"/>
                    <a:pt x="304" y="1423"/>
                    <a:pt x="304" y="1423"/>
                  </a:cubicBezTo>
                  <a:cubicBezTo>
                    <a:pt x="255" y="1476"/>
                    <a:pt x="255" y="1476"/>
                    <a:pt x="255" y="1476"/>
                  </a:cubicBezTo>
                  <a:cubicBezTo>
                    <a:pt x="213" y="1492"/>
                    <a:pt x="213" y="1492"/>
                    <a:pt x="213" y="1492"/>
                  </a:cubicBezTo>
                  <a:cubicBezTo>
                    <a:pt x="182" y="1476"/>
                    <a:pt x="182" y="1476"/>
                    <a:pt x="182" y="1476"/>
                  </a:cubicBezTo>
                  <a:cubicBezTo>
                    <a:pt x="104" y="1492"/>
                    <a:pt x="104" y="1492"/>
                    <a:pt x="104" y="1492"/>
                  </a:cubicBezTo>
                  <a:cubicBezTo>
                    <a:pt x="104" y="1492"/>
                    <a:pt x="0" y="1439"/>
                    <a:pt x="0" y="1434"/>
                  </a:cubicBezTo>
                  <a:cubicBezTo>
                    <a:pt x="0" y="1404"/>
                    <a:pt x="0" y="1404"/>
                    <a:pt x="0" y="1404"/>
                  </a:cubicBezTo>
                  <a:cubicBezTo>
                    <a:pt x="18" y="1394"/>
                    <a:pt x="18" y="1394"/>
                    <a:pt x="18" y="1394"/>
                  </a:cubicBezTo>
                  <a:cubicBezTo>
                    <a:pt x="22" y="1362"/>
                    <a:pt x="22" y="1362"/>
                    <a:pt x="22" y="1362"/>
                  </a:cubicBezTo>
                  <a:cubicBezTo>
                    <a:pt x="66" y="1338"/>
                    <a:pt x="66" y="1338"/>
                    <a:pt x="66" y="1338"/>
                  </a:cubicBezTo>
                  <a:cubicBezTo>
                    <a:pt x="66" y="1306"/>
                    <a:pt x="66" y="1306"/>
                    <a:pt x="66" y="1306"/>
                  </a:cubicBezTo>
                  <a:cubicBezTo>
                    <a:pt x="94" y="1278"/>
                    <a:pt x="94" y="1278"/>
                    <a:pt x="94" y="1278"/>
                  </a:cubicBezTo>
                  <a:cubicBezTo>
                    <a:pt x="94" y="1242"/>
                    <a:pt x="94" y="1242"/>
                    <a:pt x="94" y="1242"/>
                  </a:cubicBezTo>
                  <a:cubicBezTo>
                    <a:pt x="150" y="1186"/>
                    <a:pt x="150" y="1186"/>
                    <a:pt x="150" y="1186"/>
                  </a:cubicBezTo>
                  <a:cubicBezTo>
                    <a:pt x="146" y="1142"/>
                    <a:pt x="146" y="1142"/>
                    <a:pt x="146" y="1142"/>
                  </a:cubicBezTo>
                  <a:cubicBezTo>
                    <a:pt x="218" y="1094"/>
                    <a:pt x="218" y="1094"/>
                    <a:pt x="218" y="1094"/>
                  </a:cubicBezTo>
                  <a:cubicBezTo>
                    <a:pt x="210" y="1030"/>
                    <a:pt x="210" y="1030"/>
                    <a:pt x="210" y="1030"/>
                  </a:cubicBezTo>
                  <a:cubicBezTo>
                    <a:pt x="254" y="1014"/>
                    <a:pt x="254" y="1014"/>
                    <a:pt x="254" y="1014"/>
                  </a:cubicBezTo>
                  <a:cubicBezTo>
                    <a:pt x="274" y="962"/>
                    <a:pt x="274" y="962"/>
                    <a:pt x="274" y="962"/>
                  </a:cubicBezTo>
                  <a:cubicBezTo>
                    <a:pt x="274" y="898"/>
                    <a:pt x="274" y="898"/>
                    <a:pt x="274" y="898"/>
                  </a:cubicBezTo>
                  <a:cubicBezTo>
                    <a:pt x="310" y="874"/>
                    <a:pt x="310" y="874"/>
                    <a:pt x="310" y="874"/>
                  </a:cubicBezTo>
                  <a:cubicBezTo>
                    <a:pt x="322" y="874"/>
                    <a:pt x="322" y="874"/>
                    <a:pt x="322" y="874"/>
                  </a:cubicBezTo>
                  <a:cubicBezTo>
                    <a:pt x="326" y="890"/>
                    <a:pt x="326" y="890"/>
                    <a:pt x="326" y="890"/>
                  </a:cubicBezTo>
                  <a:cubicBezTo>
                    <a:pt x="358" y="882"/>
                    <a:pt x="358" y="882"/>
                    <a:pt x="358" y="882"/>
                  </a:cubicBezTo>
                  <a:cubicBezTo>
                    <a:pt x="390" y="810"/>
                    <a:pt x="390" y="810"/>
                    <a:pt x="390" y="810"/>
                  </a:cubicBezTo>
                  <a:cubicBezTo>
                    <a:pt x="426" y="794"/>
                    <a:pt x="426" y="794"/>
                    <a:pt x="426" y="794"/>
                  </a:cubicBezTo>
                  <a:cubicBezTo>
                    <a:pt x="426" y="754"/>
                    <a:pt x="426" y="754"/>
                    <a:pt x="426" y="754"/>
                  </a:cubicBezTo>
                  <a:cubicBezTo>
                    <a:pt x="434" y="718"/>
                    <a:pt x="434" y="718"/>
                    <a:pt x="434" y="718"/>
                  </a:cubicBezTo>
                  <a:cubicBezTo>
                    <a:pt x="398" y="690"/>
                    <a:pt x="398" y="690"/>
                    <a:pt x="398" y="690"/>
                  </a:cubicBezTo>
                  <a:cubicBezTo>
                    <a:pt x="394" y="658"/>
                    <a:pt x="394" y="658"/>
                    <a:pt x="394" y="658"/>
                  </a:cubicBezTo>
                  <a:cubicBezTo>
                    <a:pt x="378" y="658"/>
                    <a:pt x="378" y="658"/>
                    <a:pt x="378" y="658"/>
                  </a:cubicBezTo>
                  <a:cubicBezTo>
                    <a:pt x="378" y="558"/>
                    <a:pt x="378" y="558"/>
                    <a:pt x="378" y="558"/>
                  </a:cubicBezTo>
                  <a:cubicBezTo>
                    <a:pt x="334" y="538"/>
                    <a:pt x="334" y="538"/>
                    <a:pt x="334" y="538"/>
                  </a:cubicBezTo>
                  <a:cubicBezTo>
                    <a:pt x="330" y="490"/>
                    <a:pt x="330" y="490"/>
                    <a:pt x="330" y="490"/>
                  </a:cubicBezTo>
                  <a:cubicBezTo>
                    <a:pt x="362" y="434"/>
                    <a:pt x="362" y="434"/>
                    <a:pt x="362" y="434"/>
                  </a:cubicBezTo>
                  <a:cubicBezTo>
                    <a:pt x="358" y="422"/>
                    <a:pt x="358" y="422"/>
                    <a:pt x="358" y="422"/>
                  </a:cubicBezTo>
                  <a:cubicBezTo>
                    <a:pt x="278" y="438"/>
                    <a:pt x="278" y="438"/>
                    <a:pt x="278" y="438"/>
                  </a:cubicBezTo>
                  <a:cubicBezTo>
                    <a:pt x="282" y="410"/>
                    <a:pt x="282" y="410"/>
                    <a:pt x="282" y="410"/>
                  </a:cubicBezTo>
                  <a:cubicBezTo>
                    <a:pt x="298" y="382"/>
                    <a:pt x="298" y="382"/>
                    <a:pt x="298" y="382"/>
                  </a:cubicBezTo>
                  <a:cubicBezTo>
                    <a:pt x="278" y="358"/>
                    <a:pt x="278" y="358"/>
                    <a:pt x="278" y="358"/>
                  </a:cubicBezTo>
                  <a:cubicBezTo>
                    <a:pt x="278" y="322"/>
                    <a:pt x="278" y="322"/>
                    <a:pt x="278" y="322"/>
                  </a:cubicBezTo>
                  <a:cubicBezTo>
                    <a:pt x="290" y="310"/>
                    <a:pt x="290" y="310"/>
                    <a:pt x="290" y="310"/>
                  </a:cubicBezTo>
                  <a:cubicBezTo>
                    <a:pt x="242" y="250"/>
                    <a:pt x="242" y="250"/>
                    <a:pt x="242" y="250"/>
                  </a:cubicBezTo>
                  <a:cubicBezTo>
                    <a:pt x="250" y="198"/>
                    <a:pt x="250" y="198"/>
                    <a:pt x="250" y="198"/>
                  </a:cubicBezTo>
                  <a:cubicBezTo>
                    <a:pt x="214" y="146"/>
                    <a:pt x="214" y="146"/>
                    <a:pt x="214" y="146"/>
                  </a:cubicBezTo>
                  <a:cubicBezTo>
                    <a:pt x="242" y="106"/>
                    <a:pt x="242" y="106"/>
                    <a:pt x="242" y="106"/>
                  </a:cubicBezTo>
                  <a:cubicBezTo>
                    <a:pt x="234" y="78"/>
                    <a:pt x="234" y="78"/>
                    <a:pt x="234" y="78"/>
                  </a:cubicBezTo>
                  <a:cubicBezTo>
                    <a:pt x="234" y="55"/>
                    <a:pt x="234" y="55"/>
                    <a:pt x="234" y="55"/>
                  </a:cubicBezTo>
                  <a:cubicBezTo>
                    <a:pt x="281" y="47"/>
                    <a:pt x="281" y="47"/>
                    <a:pt x="281" y="47"/>
                  </a:cubicBezTo>
                  <a:cubicBezTo>
                    <a:pt x="302" y="68"/>
                    <a:pt x="302" y="68"/>
                    <a:pt x="302" y="68"/>
                  </a:cubicBezTo>
                  <a:cubicBezTo>
                    <a:pt x="354" y="62"/>
                    <a:pt x="354" y="62"/>
                    <a:pt x="354" y="62"/>
                  </a:cubicBezTo>
                  <a:cubicBezTo>
                    <a:pt x="396" y="52"/>
                    <a:pt x="396" y="52"/>
                    <a:pt x="396" y="52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432" y="0"/>
                    <a:pt x="432" y="0"/>
                    <a:pt x="432" y="0"/>
                  </a:cubicBezTo>
                  <a:cubicBezTo>
                    <a:pt x="474" y="36"/>
                    <a:pt x="474" y="36"/>
                    <a:pt x="474" y="36"/>
                  </a:cubicBezTo>
                  <a:cubicBezTo>
                    <a:pt x="511" y="26"/>
                    <a:pt x="511" y="26"/>
                    <a:pt x="511" y="26"/>
                  </a:cubicBezTo>
                  <a:cubicBezTo>
                    <a:pt x="584" y="16"/>
                    <a:pt x="584" y="16"/>
                    <a:pt x="584" y="16"/>
                  </a:cubicBezTo>
                  <a:cubicBezTo>
                    <a:pt x="625" y="26"/>
                    <a:pt x="625" y="26"/>
                    <a:pt x="625" y="26"/>
                  </a:cubicBezTo>
                  <a:cubicBezTo>
                    <a:pt x="646" y="10"/>
                    <a:pt x="646" y="10"/>
                    <a:pt x="646" y="10"/>
                  </a:cubicBezTo>
                  <a:cubicBezTo>
                    <a:pt x="703" y="6"/>
                    <a:pt x="703" y="6"/>
                    <a:pt x="703" y="6"/>
                  </a:cubicBezTo>
                  <a:cubicBezTo>
                    <a:pt x="730" y="234"/>
                    <a:pt x="730" y="234"/>
                    <a:pt x="730" y="234"/>
                  </a:cubicBezTo>
                  <a:cubicBezTo>
                    <a:pt x="730" y="354"/>
                    <a:pt x="730" y="354"/>
                    <a:pt x="730" y="354"/>
                  </a:cubicBezTo>
                  <a:lnTo>
                    <a:pt x="758" y="39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7" name="ตาก">
              <a:extLst>
                <a:ext uri="{FF2B5EF4-FFF2-40B4-BE49-F238E27FC236}">
                  <a16:creationId xmlns:a16="http://schemas.microsoft.com/office/drawing/2014/main" id="{9FC3A502-E773-4FFB-BBB1-1DED4E0E0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1271" y="1984626"/>
              <a:ext cx="630955" cy="1020500"/>
            </a:xfrm>
            <a:custGeom>
              <a:avLst/>
              <a:gdLst>
                <a:gd name="T0" fmla="*/ 1513 w 1539"/>
                <a:gd name="T1" fmla="*/ 913 h 2499"/>
                <a:gd name="T2" fmla="*/ 1388 w 1539"/>
                <a:gd name="T3" fmla="*/ 965 h 2499"/>
                <a:gd name="T4" fmla="*/ 1325 w 1539"/>
                <a:gd name="T5" fmla="*/ 1132 h 2499"/>
                <a:gd name="T6" fmla="*/ 1211 w 1539"/>
                <a:gd name="T7" fmla="*/ 1283 h 2499"/>
                <a:gd name="T8" fmla="*/ 1101 w 1539"/>
                <a:gd name="T9" fmla="*/ 1273 h 2499"/>
                <a:gd name="T10" fmla="*/ 1122 w 1539"/>
                <a:gd name="T11" fmla="*/ 1362 h 2499"/>
                <a:gd name="T12" fmla="*/ 1179 w 1539"/>
                <a:gd name="T13" fmla="*/ 1523 h 2499"/>
                <a:gd name="T14" fmla="*/ 1211 w 1539"/>
                <a:gd name="T15" fmla="*/ 1659 h 2499"/>
                <a:gd name="T16" fmla="*/ 1188 w 1539"/>
                <a:gd name="T17" fmla="*/ 1806 h 2499"/>
                <a:gd name="T18" fmla="*/ 1231 w 1539"/>
                <a:gd name="T19" fmla="*/ 1904 h 2499"/>
                <a:gd name="T20" fmla="*/ 1200 w 1539"/>
                <a:gd name="T21" fmla="*/ 2081 h 2499"/>
                <a:gd name="T22" fmla="*/ 1179 w 1539"/>
                <a:gd name="T23" fmla="*/ 2175 h 2499"/>
                <a:gd name="T24" fmla="*/ 1143 w 1539"/>
                <a:gd name="T25" fmla="*/ 2316 h 2499"/>
                <a:gd name="T26" fmla="*/ 1112 w 1539"/>
                <a:gd name="T27" fmla="*/ 2499 h 2499"/>
                <a:gd name="T28" fmla="*/ 1002 w 1539"/>
                <a:gd name="T29" fmla="*/ 2353 h 2499"/>
                <a:gd name="T30" fmla="*/ 894 w 1539"/>
                <a:gd name="T31" fmla="*/ 2198 h 2499"/>
                <a:gd name="T32" fmla="*/ 799 w 1539"/>
                <a:gd name="T33" fmla="*/ 2061 h 2499"/>
                <a:gd name="T34" fmla="*/ 715 w 1539"/>
                <a:gd name="T35" fmla="*/ 2029 h 2499"/>
                <a:gd name="T36" fmla="*/ 764 w 1539"/>
                <a:gd name="T37" fmla="*/ 1827 h 2499"/>
                <a:gd name="T38" fmla="*/ 760 w 1539"/>
                <a:gd name="T39" fmla="*/ 1735 h 2499"/>
                <a:gd name="T40" fmla="*/ 768 w 1539"/>
                <a:gd name="T41" fmla="*/ 1683 h 2499"/>
                <a:gd name="T42" fmla="*/ 808 w 1539"/>
                <a:gd name="T43" fmla="*/ 1615 h 2499"/>
                <a:gd name="T44" fmla="*/ 936 w 1539"/>
                <a:gd name="T45" fmla="*/ 1623 h 2499"/>
                <a:gd name="T46" fmla="*/ 1028 w 1539"/>
                <a:gd name="T47" fmla="*/ 1479 h 2499"/>
                <a:gd name="T48" fmla="*/ 1028 w 1539"/>
                <a:gd name="T49" fmla="*/ 1399 h 2499"/>
                <a:gd name="T50" fmla="*/ 948 w 1539"/>
                <a:gd name="T51" fmla="*/ 1331 h 2499"/>
                <a:gd name="T52" fmla="*/ 848 w 1539"/>
                <a:gd name="T53" fmla="*/ 1471 h 2499"/>
                <a:gd name="T54" fmla="*/ 792 w 1539"/>
                <a:gd name="T55" fmla="*/ 1387 h 2499"/>
                <a:gd name="T56" fmla="*/ 804 w 1539"/>
                <a:gd name="T57" fmla="*/ 1295 h 2499"/>
                <a:gd name="T58" fmla="*/ 708 w 1539"/>
                <a:gd name="T59" fmla="*/ 1127 h 2499"/>
                <a:gd name="T60" fmla="*/ 636 w 1539"/>
                <a:gd name="T61" fmla="*/ 1059 h 2499"/>
                <a:gd name="T62" fmla="*/ 660 w 1539"/>
                <a:gd name="T63" fmla="*/ 939 h 2499"/>
                <a:gd name="T64" fmla="*/ 648 w 1539"/>
                <a:gd name="T65" fmla="*/ 839 h 2499"/>
                <a:gd name="T66" fmla="*/ 524 w 1539"/>
                <a:gd name="T67" fmla="*/ 751 h 2499"/>
                <a:gd name="T68" fmla="*/ 324 w 1539"/>
                <a:gd name="T69" fmla="*/ 507 h 2499"/>
                <a:gd name="T70" fmla="*/ 264 w 1539"/>
                <a:gd name="T71" fmla="*/ 403 h 2499"/>
                <a:gd name="T72" fmla="*/ 192 w 1539"/>
                <a:gd name="T73" fmla="*/ 323 h 2499"/>
                <a:gd name="T74" fmla="*/ 16 w 1539"/>
                <a:gd name="T75" fmla="*/ 131 h 2499"/>
                <a:gd name="T76" fmla="*/ 21 w 1539"/>
                <a:gd name="T77" fmla="*/ 63 h 2499"/>
                <a:gd name="T78" fmla="*/ 141 w 1539"/>
                <a:gd name="T79" fmla="*/ 37 h 2499"/>
                <a:gd name="T80" fmla="*/ 230 w 1539"/>
                <a:gd name="T81" fmla="*/ 73 h 2499"/>
                <a:gd name="T82" fmla="*/ 298 w 1539"/>
                <a:gd name="T83" fmla="*/ 209 h 2499"/>
                <a:gd name="T84" fmla="*/ 444 w 1539"/>
                <a:gd name="T85" fmla="*/ 272 h 2499"/>
                <a:gd name="T86" fmla="*/ 512 w 1539"/>
                <a:gd name="T87" fmla="*/ 402 h 2499"/>
                <a:gd name="T88" fmla="*/ 512 w 1539"/>
                <a:gd name="T89" fmla="*/ 459 h 2499"/>
                <a:gd name="T90" fmla="*/ 553 w 1539"/>
                <a:gd name="T91" fmla="*/ 564 h 2499"/>
                <a:gd name="T92" fmla="*/ 710 w 1539"/>
                <a:gd name="T93" fmla="*/ 532 h 2499"/>
                <a:gd name="T94" fmla="*/ 715 w 1539"/>
                <a:gd name="T95" fmla="*/ 402 h 2499"/>
                <a:gd name="T96" fmla="*/ 694 w 1539"/>
                <a:gd name="T97" fmla="*/ 199 h 2499"/>
                <a:gd name="T98" fmla="*/ 694 w 1539"/>
                <a:gd name="T99" fmla="*/ 42 h 2499"/>
                <a:gd name="T100" fmla="*/ 772 w 1539"/>
                <a:gd name="T101" fmla="*/ 73 h 2499"/>
                <a:gd name="T102" fmla="*/ 830 w 1539"/>
                <a:gd name="T103" fmla="*/ 58 h 2499"/>
                <a:gd name="T104" fmla="*/ 882 w 1539"/>
                <a:gd name="T105" fmla="*/ 141 h 2499"/>
                <a:gd name="T106" fmla="*/ 830 w 1539"/>
                <a:gd name="T107" fmla="*/ 183 h 2499"/>
                <a:gd name="T108" fmla="*/ 830 w 1539"/>
                <a:gd name="T109" fmla="*/ 386 h 2499"/>
                <a:gd name="T110" fmla="*/ 1002 w 1539"/>
                <a:gd name="T111" fmla="*/ 345 h 2499"/>
                <a:gd name="T112" fmla="*/ 1085 w 1539"/>
                <a:gd name="T113" fmla="*/ 360 h 2499"/>
                <a:gd name="T114" fmla="*/ 1231 w 1539"/>
                <a:gd name="T115" fmla="*/ 480 h 2499"/>
                <a:gd name="T116" fmla="*/ 1341 w 1539"/>
                <a:gd name="T117" fmla="*/ 423 h 2499"/>
                <a:gd name="T118" fmla="*/ 1392 w 1539"/>
                <a:gd name="T119" fmla="*/ 550 h 2499"/>
                <a:gd name="T120" fmla="*/ 1430 w 1539"/>
                <a:gd name="T121" fmla="*/ 710 h 2499"/>
                <a:gd name="T122" fmla="*/ 1492 w 1539"/>
                <a:gd name="T123" fmla="*/ 814 h 2499"/>
                <a:gd name="T124" fmla="*/ 1539 w 1539"/>
                <a:gd name="T125" fmla="*/ 871 h 2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39" h="2499">
                  <a:moveTo>
                    <a:pt x="1539" y="871"/>
                  </a:moveTo>
                  <a:cubicBezTo>
                    <a:pt x="1536" y="876"/>
                    <a:pt x="1536" y="876"/>
                    <a:pt x="1536" y="876"/>
                  </a:cubicBezTo>
                  <a:cubicBezTo>
                    <a:pt x="1513" y="913"/>
                    <a:pt x="1513" y="913"/>
                    <a:pt x="1513" y="913"/>
                  </a:cubicBezTo>
                  <a:cubicBezTo>
                    <a:pt x="1451" y="913"/>
                    <a:pt x="1451" y="913"/>
                    <a:pt x="1451" y="913"/>
                  </a:cubicBezTo>
                  <a:cubicBezTo>
                    <a:pt x="1445" y="965"/>
                    <a:pt x="1445" y="965"/>
                    <a:pt x="1445" y="965"/>
                  </a:cubicBezTo>
                  <a:cubicBezTo>
                    <a:pt x="1388" y="965"/>
                    <a:pt x="1388" y="965"/>
                    <a:pt x="1388" y="965"/>
                  </a:cubicBezTo>
                  <a:cubicBezTo>
                    <a:pt x="1367" y="997"/>
                    <a:pt x="1367" y="997"/>
                    <a:pt x="1367" y="997"/>
                  </a:cubicBezTo>
                  <a:cubicBezTo>
                    <a:pt x="1378" y="1033"/>
                    <a:pt x="1378" y="1033"/>
                    <a:pt x="1378" y="1033"/>
                  </a:cubicBezTo>
                  <a:cubicBezTo>
                    <a:pt x="1325" y="1132"/>
                    <a:pt x="1325" y="1132"/>
                    <a:pt x="1325" y="1132"/>
                  </a:cubicBezTo>
                  <a:cubicBezTo>
                    <a:pt x="1325" y="1221"/>
                    <a:pt x="1325" y="1221"/>
                    <a:pt x="1325" y="1221"/>
                  </a:cubicBezTo>
                  <a:cubicBezTo>
                    <a:pt x="1284" y="1221"/>
                    <a:pt x="1284" y="1221"/>
                    <a:pt x="1284" y="1221"/>
                  </a:cubicBezTo>
                  <a:cubicBezTo>
                    <a:pt x="1211" y="1283"/>
                    <a:pt x="1211" y="1283"/>
                    <a:pt x="1211" y="1283"/>
                  </a:cubicBezTo>
                  <a:cubicBezTo>
                    <a:pt x="1143" y="1283"/>
                    <a:pt x="1143" y="1283"/>
                    <a:pt x="1143" y="1283"/>
                  </a:cubicBezTo>
                  <a:cubicBezTo>
                    <a:pt x="1117" y="1263"/>
                    <a:pt x="1117" y="1263"/>
                    <a:pt x="1117" y="1263"/>
                  </a:cubicBezTo>
                  <a:cubicBezTo>
                    <a:pt x="1101" y="1273"/>
                    <a:pt x="1101" y="1273"/>
                    <a:pt x="1101" y="1273"/>
                  </a:cubicBezTo>
                  <a:cubicBezTo>
                    <a:pt x="1101" y="1294"/>
                    <a:pt x="1101" y="1294"/>
                    <a:pt x="1101" y="1294"/>
                  </a:cubicBezTo>
                  <a:cubicBezTo>
                    <a:pt x="1127" y="1325"/>
                    <a:pt x="1127" y="1325"/>
                    <a:pt x="1127" y="1325"/>
                  </a:cubicBezTo>
                  <a:cubicBezTo>
                    <a:pt x="1127" y="1325"/>
                    <a:pt x="1122" y="1356"/>
                    <a:pt x="1122" y="1362"/>
                  </a:cubicBezTo>
                  <a:cubicBezTo>
                    <a:pt x="1122" y="1367"/>
                    <a:pt x="1158" y="1383"/>
                    <a:pt x="1158" y="1383"/>
                  </a:cubicBezTo>
                  <a:cubicBezTo>
                    <a:pt x="1148" y="1471"/>
                    <a:pt x="1148" y="1471"/>
                    <a:pt x="1148" y="1471"/>
                  </a:cubicBezTo>
                  <a:cubicBezTo>
                    <a:pt x="1179" y="1523"/>
                    <a:pt x="1179" y="1523"/>
                    <a:pt x="1179" y="1523"/>
                  </a:cubicBezTo>
                  <a:cubicBezTo>
                    <a:pt x="1148" y="1586"/>
                    <a:pt x="1148" y="1586"/>
                    <a:pt x="1148" y="1586"/>
                  </a:cubicBezTo>
                  <a:cubicBezTo>
                    <a:pt x="1179" y="1596"/>
                    <a:pt x="1179" y="1596"/>
                    <a:pt x="1179" y="1596"/>
                  </a:cubicBezTo>
                  <a:cubicBezTo>
                    <a:pt x="1211" y="1659"/>
                    <a:pt x="1211" y="1659"/>
                    <a:pt x="1211" y="1659"/>
                  </a:cubicBezTo>
                  <a:cubicBezTo>
                    <a:pt x="1211" y="1659"/>
                    <a:pt x="1174" y="1742"/>
                    <a:pt x="1174" y="1748"/>
                  </a:cubicBezTo>
                  <a:cubicBezTo>
                    <a:pt x="1174" y="1753"/>
                    <a:pt x="1190" y="1784"/>
                    <a:pt x="1190" y="1784"/>
                  </a:cubicBezTo>
                  <a:cubicBezTo>
                    <a:pt x="1188" y="1806"/>
                    <a:pt x="1188" y="1806"/>
                    <a:pt x="1188" y="1806"/>
                  </a:cubicBezTo>
                  <a:cubicBezTo>
                    <a:pt x="1185" y="1858"/>
                    <a:pt x="1185" y="1858"/>
                    <a:pt x="1185" y="1858"/>
                  </a:cubicBezTo>
                  <a:cubicBezTo>
                    <a:pt x="1185" y="1862"/>
                    <a:pt x="1185" y="1862"/>
                    <a:pt x="1185" y="1862"/>
                  </a:cubicBezTo>
                  <a:cubicBezTo>
                    <a:pt x="1231" y="1904"/>
                    <a:pt x="1231" y="1904"/>
                    <a:pt x="1231" y="1904"/>
                  </a:cubicBezTo>
                  <a:cubicBezTo>
                    <a:pt x="1231" y="1977"/>
                    <a:pt x="1231" y="1977"/>
                    <a:pt x="1231" y="1977"/>
                  </a:cubicBezTo>
                  <a:cubicBezTo>
                    <a:pt x="1200" y="2008"/>
                    <a:pt x="1200" y="2008"/>
                    <a:pt x="1200" y="2008"/>
                  </a:cubicBezTo>
                  <a:cubicBezTo>
                    <a:pt x="1200" y="2081"/>
                    <a:pt x="1200" y="2081"/>
                    <a:pt x="1200" y="2081"/>
                  </a:cubicBezTo>
                  <a:cubicBezTo>
                    <a:pt x="1153" y="2107"/>
                    <a:pt x="1153" y="2107"/>
                    <a:pt x="1153" y="2107"/>
                  </a:cubicBezTo>
                  <a:cubicBezTo>
                    <a:pt x="1158" y="2139"/>
                    <a:pt x="1158" y="2139"/>
                    <a:pt x="1158" y="2139"/>
                  </a:cubicBezTo>
                  <a:cubicBezTo>
                    <a:pt x="1179" y="2175"/>
                    <a:pt x="1179" y="2175"/>
                    <a:pt x="1179" y="2175"/>
                  </a:cubicBezTo>
                  <a:cubicBezTo>
                    <a:pt x="1158" y="2207"/>
                    <a:pt x="1158" y="2207"/>
                    <a:pt x="1158" y="2207"/>
                  </a:cubicBezTo>
                  <a:cubicBezTo>
                    <a:pt x="1169" y="2274"/>
                    <a:pt x="1169" y="2274"/>
                    <a:pt x="1169" y="2274"/>
                  </a:cubicBezTo>
                  <a:cubicBezTo>
                    <a:pt x="1143" y="2316"/>
                    <a:pt x="1143" y="2316"/>
                    <a:pt x="1143" y="2316"/>
                  </a:cubicBezTo>
                  <a:cubicBezTo>
                    <a:pt x="1148" y="2363"/>
                    <a:pt x="1148" y="2363"/>
                    <a:pt x="1148" y="2363"/>
                  </a:cubicBezTo>
                  <a:cubicBezTo>
                    <a:pt x="1122" y="2400"/>
                    <a:pt x="1122" y="2400"/>
                    <a:pt x="1122" y="2400"/>
                  </a:cubicBezTo>
                  <a:cubicBezTo>
                    <a:pt x="1112" y="2499"/>
                    <a:pt x="1112" y="2499"/>
                    <a:pt x="1112" y="2499"/>
                  </a:cubicBezTo>
                  <a:cubicBezTo>
                    <a:pt x="1065" y="2410"/>
                    <a:pt x="1065" y="2410"/>
                    <a:pt x="1065" y="2410"/>
                  </a:cubicBezTo>
                  <a:cubicBezTo>
                    <a:pt x="1012" y="2394"/>
                    <a:pt x="1012" y="2394"/>
                    <a:pt x="1012" y="2394"/>
                  </a:cubicBezTo>
                  <a:cubicBezTo>
                    <a:pt x="1002" y="2353"/>
                    <a:pt x="1002" y="2353"/>
                    <a:pt x="1002" y="2353"/>
                  </a:cubicBezTo>
                  <a:cubicBezTo>
                    <a:pt x="898" y="2243"/>
                    <a:pt x="898" y="2243"/>
                    <a:pt x="898" y="2243"/>
                  </a:cubicBezTo>
                  <a:cubicBezTo>
                    <a:pt x="898" y="2201"/>
                    <a:pt x="898" y="2201"/>
                    <a:pt x="898" y="2201"/>
                  </a:cubicBezTo>
                  <a:cubicBezTo>
                    <a:pt x="898" y="2200"/>
                    <a:pt x="896" y="2199"/>
                    <a:pt x="894" y="2198"/>
                  </a:cubicBezTo>
                  <a:cubicBezTo>
                    <a:pt x="885" y="2190"/>
                    <a:pt x="856" y="2175"/>
                    <a:pt x="856" y="2175"/>
                  </a:cubicBezTo>
                  <a:cubicBezTo>
                    <a:pt x="861" y="2149"/>
                    <a:pt x="861" y="2149"/>
                    <a:pt x="861" y="2149"/>
                  </a:cubicBezTo>
                  <a:cubicBezTo>
                    <a:pt x="799" y="2061"/>
                    <a:pt x="799" y="2061"/>
                    <a:pt x="799" y="2061"/>
                  </a:cubicBezTo>
                  <a:cubicBezTo>
                    <a:pt x="762" y="2061"/>
                    <a:pt x="762" y="2061"/>
                    <a:pt x="762" y="2061"/>
                  </a:cubicBezTo>
                  <a:cubicBezTo>
                    <a:pt x="741" y="2034"/>
                    <a:pt x="741" y="2034"/>
                    <a:pt x="741" y="2034"/>
                  </a:cubicBezTo>
                  <a:cubicBezTo>
                    <a:pt x="715" y="2029"/>
                    <a:pt x="715" y="2029"/>
                    <a:pt x="715" y="2029"/>
                  </a:cubicBezTo>
                  <a:cubicBezTo>
                    <a:pt x="708" y="1991"/>
                    <a:pt x="708" y="1991"/>
                    <a:pt x="708" y="1991"/>
                  </a:cubicBezTo>
                  <a:cubicBezTo>
                    <a:pt x="711" y="1983"/>
                    <a:pt x="711" y="1983"/>
                    <a:pt x="711" y="1983"/>
                  </a:cubicBezTo>
                  <a:cubicBezTo>
                    <a:pt x="764" y="1827"/>
                    <a:pt x="764" y="1827"/>
                    <a:pt x="764" y="1827"/>
                  </a:cubicBezTo>
                  <a:cubicBezTo>
                    <a:pt x="744" y="1827"/>
                    <a:pt x="744" y="1827"/>
                    <a:pt x="744" y="1827"/>
                  </a:cubicBezTo>
                  <a:cubicBezTo>
                    <a:pt x="736" y="1787"/>
                    <a:pt x="736" y="1787"/>
                    <a:pt x="736" y="1787"/>
                  </a:cubicBezTo>
                  <a:cubicBezTo>
                    <a:pt x="760" y="1735"/>
                    <a:pt x="760" y="1735"/>
                    <a:pt x="760" y="1735"/>
                  </a:cubicBezTo>
                  <a:cubicBezTo>
                    <a:pt x="716" y="1679"/>
                    <a:pt x="716" y="1679"/>
                    <a:pt x="716" y="1679"/>
                  </a:cubicBezTo>
                  <a:cubicBezTo>
                    <a:pt x="740" y="1647"/>
                    <a:pt x="740" y="1647"/>
                    <a:pt x="740" y="1647"/>
                  </a:cubicBezTo>
                  <a:cubicBezTo>
                    <a:pt x="768" y="1683"/>
                    <a:pt x="768" y="1683"/>
                    <a:pt x="768" y="1683"/>
                  </a:cubicBezTo>
                  <a:cubicBezTo>
                    <a:pt x="776" y="1659"/>
                    <a:pt x="776" y="1659"/>
                    <a:pt x="776" y="1659"/>
                  </a:cubicBezTo>
                  <a:cubicBezTo>
                    <a:pt x="808" y="1655"/>
                    <a:pt x="808" y="1655"/>
                    <a:pt x="808" y="1655"/>
                  </a:cubicBezTo>
                  <a:cubicBezTo>
                    <a:pt x="808" y="1615"/>
                    <a:pt x="808" y="1615"/>
                    <a:pt x="808" y="1615"/>
                  </a:cubicBezTo>
                  <a:cubicBezTo>
                    <a:pt x="840" y="1591"/>
                    <a:pt x="840" y="1591"/>
                    <a:pt x="840" y="1591"/>
                  </a:cubicBezTo>
                  <a:cubicBezTo>
                    <a:pt x="920" y="1599"/>
                    <a:pt x="920" y="1599"/>
                    <a:pt x="920" y="1599"/>
                  </a:cubicBezTo>
                  <a:cubicBezTo>
                    <a:pt x="936" y="1623"/>
                    <a:pt x="936" y="1623"/>
                    <a:pt x="936" y="1623"/>
                  </a:cubicBezTo>
                  <a:cubicBezTo>
                    <a:pt x="972" y="1595"/>
                    <a:pt x="972" y="1595"/>
                    <a:pt x="972" y="1595"/>
                  </a:cubicBezTo>
                  <a:cubicBezTo>
                    <a:pt x="976" y="1507"/>
                    <a:pt x="976" y="1507"/>
                    <a:pt x="976" y="1507"/>
                  </a:cubicBezTo>
                  <a:cubicBezTo>
                    <a:pt x="1028" y="1479"/>
                    <a:pt x="1028" y="1479"/>
                    <a:pt x="1028" y="1479"/>
                  </a:cubicBezTo>
                  <a:cubicBezTo>
                    <a:pt x="1032" y="1435"/>
                    <a:pt x="1032" y="1435"/>
                    <a:pt x="1032" y="1435"/>
                  </a:cubicBezTo>
                  <a:cubicBezTo>
                    <a:pt x="1052" y="1423"/>
                    <a:pt x="1052" y="1423"/>
                    <a:pt x="1052" y="1423"/>
                  </a:cubicBezTo>
                  <a:cubicBezTo>
                    <a:pt x="1028" y="1399"/>
                    <a:pt x="1028" y="1399"/>
                    <a:pt x="1028" y="1399"/>
                  </a:cubicBezTo>
                  <a:cubicBezTo>
                    <a:pt x="1036" y="1363"/>
                    <a:pt x="1036" y="1363"/>
                    <a:pt x="1036" y="1363"/>
                  </a:cubicBezTo>
                  <a:cubicBezTo>
                    <a:pt x="1000" y="1327"/>
                    <a:pt x="1000" y="1327"/>
                    <a:pt x="1000" y="1327"/>
                  </a:cubicBezTo>
                  <a:cubicBezTo>
                    <a:pt x="948" y="1331"/>
                    <a:pt x="948" y="1331"/>
                    <a:pt x="948" y="1331"/>
                  </a:cubicBezTo>
                  <a:cubicBezTo>
                    <a:pt x="912" y="1399"/>
                    <a:pt x="912" y="1399"/>
                    <a:pt x="912" y="1399"/>
                  </a:cubicBezTo>
                  <a:cubicBezTo>
                    <a:pt x="876" y="1395"/>
                    <a:pt x="876" y="1395"/>
                    <a:pt x="876" y="1395"/>
                  </a:cubicBezTo>
                  <a:cubicBezTo>
                    <a:pt x="848" y="1471"/>
                    <a:pt x="848" y="1471"/>
                    <a:pt x="848" y="1471"/>
                  </a:cubicBezTo>
                  <a:cubicBezTo>
                    <a:pt x="820" y="1467"/>
                    <a:pt x="820" y="1467"/>
                    <a:pt x="820" y="1467"/>
                  </a:cubicBezTo>
                  <a:cubicBezTo>
                    <a:pt x="808" y="1395"/>
                    <a:pt x="808" y="1395"/>
                    <a:pt x="808" y="1395"/>
                  </a:cubicBezTo>
                  <a:cubicBezTo>
                    <a:pt x="792" y="1387"/>
                    <a:pt x="792" y="1387"/>
                    <a:pt x="792" y="1387"/>
                  </a:cubicBezTo>
                  <a:cubicBezTo>
                    <a:pt x="804" y="1347"/>
                    <a:pt x="804" y="1347"/>
                    <a:pt x="804" y="1347"/>
                  </a:cubicBezTo>
                  <a:cubicBezTo>
                    <a:pt x="780" y="1339"/>
                    <a:pt x="780" y="1339"/>
                    <a:pt x="780" y="1339"/>
                  </a:cubicBezTo>
                  <a:cubicBezTo>
                    <a:pt x="804" y="1295"/>
                    <a:pt x="804" y="1295"/>
                    <a:pt x="804" y="1295"/>
                  </a:cubicBezTo>
                  <a:cubicBezTo>
                    <a:pt x="732" y="1207"/>
                    <a:pt x="732" y="1207"/>
                    <a:pt x="732" y="1207"/>
                  </a:cubicBezTo>
                  <a:cubicBezTo>
                    <a:pt x="740" y="1171"/>
                    <a:pt x="740" y="1171"/>
                    <a:pt x="740" y="1171"/>
                  </a:cubicBezTo>
                  <a:cubicBezTo>
                    <a:pt x="708" y="1127"/>
                    <a:pt x="708" y="1127"/>
                    <a:pt x="708" y="1127"/>
                  </a:cubicBezTo>
                  <a:cubicBezTo>
                    <a:pt x="672" y="1127"/>
                    <a:pt x="672" y="1127"/>
                    <a:pt x="672" y="1127"/>
                  </a:cubicBezTo>
                  <a:cubicBezTo>
                    <a:pt x="676" y="1083"/>
                    <a:pt x="676" y="1083"/>
                    <a:pt x="676" y="1083"/>
                  </a:cubicBezTo>
                  <a:cubicBezTo>
                    <a:pt x="636" y="1059"/>
                    <a:pt x="636" y="1059"/>
                    <a:pt x="636" y="1059"/>
                  </a:cubicBezTo>
                  <a:cubicBezTo>
                    <a:pt x="632" y="1023"/>
                    <a:pt x="632" y="1023"/>
                    <a:pt x="632" y="1023"/>
                  </a:cubicBezTo>
                  <a:cubicBezTo>
                    <a:pt x="664" y="983"/>
                    <a:pt x="664" y="983"/>
                    <a:pt x="664" y="983"/>
                  </a:cubicBezTo>
                  <a:cubicBezTo>
                    <a:pt x="660" y="939"/>
                    <a:pt x="660" y="939"/>
                    <a:pt x="660" y="939"/>
                  </a:cubicBezTo>
                  <a:cubicBezTo>
                    <a:pt x="692" y="903"/>
                    <a:pt x="692" y="903"/>
                    <a:pt x="692" y="903"/>
                  </a:cubicBezTo>
                  <a:cubicBezTo>
                    <a:pt x="692" y="871"/>
                    <a:pt x="692" y="871"/>
                    <a:pt x="692" y="871"/>
                  </a:cubicBezTo>
                  <a:cubicBezTo>
                    <a:pt x="648" y="839"/>
                    <a:pt x="648" y="839"/>
                    <a:pt x="648" y="839"/>
                  </a:cubicBezTo>
                  <a:cubicBezTo>
                    <a:pt x="644" y="803"/>
                    <a:pt x="644" y="803"/>
                    <a:pt x="644" y="803"/>
                  </a:cubicBezTo>
                  <a:cubicBezTo>
                    <a:pt x="592" y="751"/>
                    <a:pt x="592" y="751"/>
                    <a:pt x="592" y="751"/>
                  </a:cubicBezTo>
                  <a:cubicBezTo>
                    <a:pt x="524" y="751"/>
                    <a:pt x="524" y="751"/>
                    <a:pt x="524" y="751"/>
                  </a:cubicBezTo>
                  <a:cubicBezTo>
                    <a:pt x="488" y="711"/>
                    <a:pt x="488" y="711"/>
                    <a:pt x="488" y="711"/>
                  </a:cubicBezTo>
                  <a:cubicBezTo>
                    <a:pt x="484" y="663"/>
                    <a:pt x="484" y="663"/>
                    <a:pt x="484" y="663"/>
                  </a:cubicBezTo>
                  <a:cubicBezTo>
                    <a:pt x="324" y="507"/>
                    <a:pt x="324" y="507"/>
                    <a:pt x="324" y="507"/>
                  </a:cubicBezTo>
                  <a:cubicBezTo>
                    <a:pt x="324" y="439"/>
                    <a:pt x="324" y="439"/>
                    <a:pt x="324" y="439"/>
                  </a:cubicBezTo>
                  <a:cubicBezTo>
                    <a:pt x="300" y="439"/>
                    <a:pt x="300" y="439"/>
                    <a:pt x="300" y="439"/>
                  </a:cubicBezTo>
                  <a:cubicBezTo>
                    <a:pt x="264" y="403"/>
                    <a:pt x="264" y="403"/>
                    <a:pt x="264" y="403"/>
                  </a:cubicBezTo>
                  <a:cubicBezTo>
                    <a:pt x="268" y="379"/>
                    <a:pt x="268" y="379"/>
                    <a:pt x="268" y="379"/>
                  </a:cubicBezTo>
                  <a:cubicBezTo>
                    <a:pt x="216" y="323"/>
                    <a:pt x="216" y="323"/>
                    <a:pt x="216" y="323"/>
                  </a:cubicBezTo>
                  <a:cubicBezTo>
                    <a:pt x="192" y="323"/>
                    <a:pt x="192" y="323"/>
                    <a:pt x="192" y="323"/>
                  </a:cubicBezTo>
                  <a:cubicBezTo>
                    <a:pt x="148" y="287"/>
                    <a:pt x="148" y="287"/>
                    <a:pt x="148" y="287"/>
                  </a:cubicBezTo>
                  <a:cubicBezTo>
                    <a:pt x="144" y="259"/>
                    <a:pt x="144" y="259"/>
                    <a:pt x="144" y="259"/>
                  </a:cubicBezTo>
                  <a:cubicBezTo>
                    <a:pt x="16" y="131"/>
                    <a:pt x="16" y="131"/>
                    <a:pt x="16" y="131"/>
                  </a:cubicBezTo>
                  <a:cubicBezTo>
                    <a:pt x="20" y="103"/>
                    <a:pt x="20" y="103"/>
                    <a:pt x="20" y="10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58" y="73"/>
                    <a:pt x="58" y="73"/>
                    <a:pt x="58" y="73"/>
                  </a:cubicBezTo>
                  <a:cubicBezTo>
                    <a:pt x="115" y="63"/>
                    <a:pt x="115" y="63"/>
                    <a:pt x="115" y="63"/>
                  </a:cubicBezTo>
                  <a:cubicBezTo>
                    <a:pt x="141" y="37"/>
                    <a:pt x="141" y="37"/>
                    <a:pt x="141" y="37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94" y="0"/>
                    <a:pt x="194" y="0"/>
                    <a:pt x="194" y="0"/>
                  </a:cubicBezTo>
                  <a:cubicBezTo>
                    <a:pt x="230" y="73"/>
                    <a:pt x="230" y="73"/>
                    <a:pt x="230" y="73"/>
                  </a:cubicBezTo>
                  <a:cubicBezTo>
                    <a:pt x="230" y="73"/>
                    <a:pt x="251" y="157"/>
                    <a:pt x="251" y="162"/>
                  </a:cubicBezTo>
                  <a:cubicBezTo>
                    <a:pt x="251" y="166"/>
                    <a:pt x="281" y="190"/>
                    <a:pt x="302" y="206"/>
                  </a:cubicBezTo>
                  <a:cubicBezTo>
                    <a:pt x="298" y="209"/>
                    <a:pt x="298" y="209"/>
                    <a:pt x="298" y="209"/>
                  </a:cubicBezTo>
                  <a:cubicBezTo>
                    <a:pt x="298" y="209"/>
                    <a:pt x="340" y="287"/>
                    <a:pt x="345" y="292"/>
                  </a:cubicBezTo>
                  <a:cubicBezTo>
                    <a:pt x="350" y="298"/>
                    <a:pt x="402" y="303"/>
                    <a:pt x="407" y="298"/>
                  </a:cubicBezTo>
                  <a:cubicBezTo>
                    <a:pt x="413" y="292"/>
                    <a:pt x="444" y="272"/>
                    <a:pt x="444" y="272"/>
                  </a:cubicBezTo>
                  <a:cubicBezTo>
                    <a:pt x="486" y="272"/>
                    <a:pt x="486" y="272"/>
                    <a:pt x="486" y="272"/>
                  </a:cubicBezTo>
                  <a:cubicBezTo>
                    <a:pt x="501" y="319"/>
                    <a:pt x="501" y="319"/>
                    <a:pt x="501" y="319"/>
                  </a:cubicBezTo>
                  <a:cubicBezTo>
                    <a:pt x="512" y="402"/>
                    <a:pt x="512" y="402"/>
                    <a:pt x="512" y="402"/>
                  </a:cubicBezTo>
                  <a:cubicBezTo>
                    <a:pt x="486" y="412"/>
                    <a:pt x="486" y="412"/>
                    <a:pt x="486" y="412"/>
                  </a:cubicBezTo>
                  <a:cubicBezTo>
                    <a:pt x="486" y="433"/>
                    <a:pt x="486" y="433"/>
                    <a:pt x="486" y="433"/>
                  </a:cubicBezTo>
                  <a:cubicBezTo>
                    <a:pt x="512" y="459"/>
                    <a:pt x="512" y="459"/>
                    <a:pt x="512" y="459"/>
                  </a:cubicBezTo>
                  <a:cubicBezTo>
                    <a:pt x="507" y="512"/>
                    <a:pt x="507" y="512"/>
                    <a:pt x="507" y="512"/>
                  </a:cubicBezTo>
                  <a:cubicBezTo>
                    <a:pt x="543" y="532"/>
                    <a:pt x="543" y="532"/>
                    <a:pt x="543" y="532"/>
                  </a:cubicBezTo>
                  <a:cubicBezTo>
                    <a:pt x="553" y="564"/>
                    <a:pt x="553" y="564"/>
                    <a:pt x="553" y="564"/>
                  </a:cubicBezTo>
                  <a:cubicBezTo>
                    <a:pt x="590" y="569"/>
                    <a:pt x="590" y="569"/>
                    <a:pt x="590" y="569"/>
                  </a:cubicBezTo>
                  <a:cubicBezTo>
                    <a:pt x="626" y="543"/>
                    <a:pt x="626" y="543"/>
                    <a:pt x="626" y="543"/>
                  </a:cubicBezTo>
                  <a:cubicBezTo>
                    <a:pt x="710" y="532"/>
                    <a:pt x="710" y="532"/>
                    <a:pt x="710" y="532"/>
                  </a:cubicBezTo>
                  <a:cubicBezTo>
                    <a:pt x="720" y="485"/>
                    <a:pt x="720" y="485"/>
                    <a:pt x="720" y="485"/>
                  </a:cubicBezTo>
                  <a:cubicBezTo>
                    <a:pt x="699" y="449"/>
                    <a:pt x="699" y="449"/>
                    <a:pt x="699" y="449"/>
                  </a:cubicBezTo>
                  <a:cubicBezTo>
                    <a:pt x="715" y="402"/>
                    <a:pt x="715" y="402"/>
                    <a:pt x="715" y="402"/>
                  </a:cubicBezTo>
                  <a:cubicBezTo>
                    <a:pt x="684" y="350"/>
                    <a:pt x="684" y="350"/>
                    <a:pt x="684" y="350"/>
                  </a:cubicBezTo>
                  <a:cubicBezTo>
                    <a:pt x="699" y="282"/>
                    <a:pt x="699" y="282"/>
                    <a:pt x="699" y="282"/>
                  </a:cubicBezTo>
                  <a:cubicBezTo>
                    <a:pt x="694" y="199"/>
                    <a:pt x="694" y="199"/>
                    <a:pt x="694" y="199"/>
                  </a:cubicBezTo>
                  <a:cubicBezTo>
                    <a:pt x="658" y="58"/>
                    <a:pt x="658" y="58"/>
                    <a:pt x="658" y="58"/>
                  </a:cubicBezTo>
                  <a:cubicBezTo>
                    <a:pt x="673" y="32"/>
                    <a:pt x="673" y="32"/>
                    <a:pt x="673" y="32"/>
                  </a:cubicBezTo>
                  <a:cubicBezTo>
                    <a:pt x="694" y="42"/>
                    <a:pt x="694" y="42"/>
                    <a:pt x="694" y="42"/>
                  </a:cubicBezTo>
                  <a:cubicBezTo>
                    <a:pt x="694" y="42"/>
                    <a:pt x="720" y="63"/>
                    <a:pt x="726" y="63"/>
                  </a:cubicBezTo>
                  <a:cubicBezTo>
                    <a:pt x="731" y="63"/>
                    <a:pt x="746" y="47"/>
                    <a:pt x="746" y="47"/>
                  </a:cubicBezTo>
                  <a:cubicBezTo>
                    <a:pt x="772" y="73"/>
                    <a:pt x="772" y="73"/>
                    <a:pt x="772" y="73"/>
                  </a:cubicBezTo>
                  <a:cubicBezTo>
                    <a:pt x="783" y="47"/>
                    <a:pt x="783" y="47"/>
                    <a:pt x="783" y="47"/>
                  </a:cubicBezTo>
                  <a:cubicBezTo>
                    <a:pt x="809" y="26"/>
                    <a:pt x="809" y="26"/>
                    <a:pt x="809" y="26"/>
                  </a:cubicBezTo>
                  <a:cubicBezTo>
                    <a:pt x="830" y="58"/>
                    <a:pt x="830" y="58"/>
                    <a:pt x="830" y="58"/>
                  </a:cubicBezTo>
                  <a:cubicBezTo>
                    <a:pt x="834" y="58"/>
                    <a:pt x="834" y="58"/>
                    <a:pt x="834" y="58"/>
                  </a:cubicBezTo>
                  <a:cubicBezTo>
                    <a:pt x="830" y="73"/>
                    <a:pt x="830" y="73"/>
                    <a:pt x="830" y="73"/>
                  </a:cubicBezTo>
                  <a:cubicBezTo>
                    <a:pt x="882" y="141"/>
                    <a:pt x="882" y="141"/>
                    <a:pt x="882" y="141"/>
                  </a:cubicBezTo>
                  <a:cubicBezTo>
                    <a:pt x="877" y="167"/>
                    <a:pt x="877" y="167"/>
                    <a:pt x="877" y="167"/>
                  </a:cubicBezTo>
                  <a:cubicBezTo>
                    <a:pt x="846" y="167"/>
                    <a:pt x="846" y="167"/>
                    <a:pt x="846" y="167"/>
                  </a:cubicBezTo>
                  <a:cubicBezTo>
                    <a:pt x="830" y="183"/>
                    <a:pt x="830" y="183"/>
                    <a:pt x="830" y="183"/>
                  </a:cubicBezTo>
                  <a:cubicBezTo>
                    <a:pt x="830" y="246"/>
                    <a:pt x="830" y="246"/>
                    <a:pt x="830" y="246"/>
                  </a:cubicBezTo>
                  <a:cubicBezTo>
                    <a:pt x="846" y="319"/>
                    <a:pt x="846" y="319"/>
                    <a:pt x="846" y="319"/>
                  </a:cubicBezTo>
                  <a:cubicBezTo>
                    <a:pt x="830" y="386"/>
                    <a:pt x="830" y="386"/>
                    <a:pt x="830" y="386"/>
                  </a:cubicBezTo>
                  <a:cubicBezTo>
                    <a:pt x="830" y="386"/>
                    <a:pt x="877" y="371"/>
                    <a:pt x="882" y="365"/>
                  </a:cubicBezTo>
                  <a:cubicBezTo>
                    <a:pt x="887" y="360"/>
                    <a:pt x="960" y="324"/>
                    <a:pt x="960" y="324"/>
                  </a:cubicBezTo>
                  <a:cubicBezTo>
                    <a:pt x="1002" y="345"/>
                    <a:pt x="1002" y="345"/>
                    <a:pt x="1002" y="345"/>
                  </a:cubicBezTo>
                  <a:cubicBezTo>
                    <a:pt x="1034" y="307"/>
                    <a:pt x="1034" y="307"/>
                    <a:pt x="1034" y="307"/>
                  </a:cubicBezTo>
                  <a:cubicBezTo>
                    <a:pt x="1049" y="360"/>
                    <a:pt x="1049" y="360"/>
                    <a:pt x="1049" y="360"/>
                  </a:cubicBezTo>
                  <a:cubicBezTo>
                    <a:pt x="1085" y="360"/>
                    <a:pt x="1085" y="360"/>
                    <a:pt x="1085" y="360"/>
                  </a:cubicBezTo>
                  <a:cubicBezTo>
                    <a:pt x="1174" y="454"/>
                    <a:pt x="1174" y="454"/>
                    <a:pt x="1174" y="454"/>
                  </a:cubicBezTo>
                  <a:cubicBezTo>
                    <a:pt x="1211" y="454"/>
                    <a:pt x="1211" y="454"/>
                    <a:pt x="1211" y="454"/>
                  </a:cubicBezTo>
                  <a:cubicBezTo>
                    <a:pt x="1231" y="480"/>
                    <a:pt x="1231" y="480"/>
                    <a:pt x="1231" y="480"/>
                  </a:cubicBezTo>
                  <a:cubicBezTo>
                    <a:pt x="1268" y="480"/>
                    <a:pt x="1268" y="480"/>
                    <a:pt x="1268" y="480"/>
                  </a:cubicBezTo>
                  <a:cubicBezTo>
                    <a:pt x="1304" y="423"/>
                    <a:pt x="1304" y="423"/>
                    <a:pt x="1304" y="423"/>
                  </a:cubicBezTo>
                  <a:cubicBezTo>
                    <a:pt x="1341" y="423"/>
                    <a:pt x="1341" y="423"/>
                    <a:pt x="1341" y="423"/>
                  </a:cubicBezTo>
                  <a:cubicBezTo>
                    <a:pt x="1341" y="454"/>
                    <a:pt x="1341" y="454"/>
                    <a:pt x="1341" y="454"/>
                  </a:cubicBezTo>
                  <a:cubicBezTo>
                    <a:pt x="1362" y="538"/>
                    <a:pt x="1362" y="538"/>
                    <a:pt x="1362" y="538"/>
                  </a:cubicBezTo>
                  <a:cubicBezTo>
                    <a:pt x="1392" y="550"/>
                    <a:pt x="1392" y="550"/>
                    <a:pt x="1392" y="550"/>
                  </a:cubicBezTo>
                  <a:cubicBezTo>
                    <a:pt x="1388" y="663"/>
                    <a:pt x="1388" y="663"/>
                    <a:pt x="1388" y="663"/>
                  </a:cubicBezTo>
                  <a:cubicBezTo>
                    <a:pt x="1398" y="710"/>
                    <a:pt x="1398" y="710"/>
                    <a:pt x="1398" y="710"/>
                  </a:cubicBezTo>
                  <a:cubicBezTo>
                    <a:pt x="1430" y="710"/>
                    <a:pt x="1430" y="710"/>
                    <a:pt x="1430" y="710"/>
                  </a:cubicBezTo>
                  <a:cubicBezTo>
                    <a:pt x="1461" y="725"/>
                    <a:pt x="1461" y="725"/>
                    <a:pt x="1461" y="725"/>
                  </a:cubicBezTo>
                  <a:cubicBezTo>
                    <a:pt x="1451" y="762"/>
                    <a:pt x="1451" y="762"/>
                    <a:pt x="1451" y="762"/>
                  </a:cubicBezTo>
                  <a:cubicBezTo>
                    <a:pt x="1492" y="814"/>
                    <a:pt x="1492" y="814"/>
                    <a:pt x="1492" y="814"/>
                  </a:cubicBezTo>
                  <a:cubicBezTo>
                    <a:pt x="1513" y="814"/>
                    <a:pt x="1513" y="814"/>
                    <a:pt x="1513" y="814"/>
                  </a:cubicBezTo>
                  <a:cubicBezTo>
                    <a:pt x="1521" y="831"/>
                    <a:pt x="1521" y="831"/>
                    <a:pt x="1521" y="831"/>
                  </a:cubicBezTo>
                  <a:lnTo>
                    <a:pt x="1539" y="87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8" name="กาญจนบุรี">
              <a:extLst>
                <a:ext uri="{FF2B5EF4-FFF2-40B4-BE49-F238E27FC236}">
                  <a16:creationId xmlns:a16="http://schemas.microsoft.com/office/drawing/2014/main" id="{4B2C3D7E-E196-4375-9EED-8DF74BAF85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6724" y="2813098"/>
              <a:ext cx="618152" cy="726055"/>
            </a:xfrm>
            <a:custGeom>
              <a:avLst/>
              <a:gdLst>
                <a:gd name="T0" fmla="*/ 1507 w 1509"/>
                <a:gd name="T1" fmla="*/ 1567 h 1780"/>
                <a:gd name="T2" fmla="*/ 1378 w 1509"/>
                <a:gd name="T3" fmla="*/ 1680 h 1780"/>
                <a:gd name="T4" fmla="*/ 1264 w 1509"/>
                <a:gd name="T5" fmla="*/ 1721 h 1780"/>
                <a:gd name="T6" fmla="*/ 1138 w 1509"/>
                <a:gd name="T7" fmla="*/ 1701 h 1780"/>
                <a:gd name="T8" fmla="*/ 1013 w 1509"/>
                <a:gd name="T9" fmla="*/ 1737 h 1780"/>
                <a:gd name="T10" fmla="*/ 924 w 1509"/>
                <a:gd name="T11" fmla="*/ 1747 h 1780"/>
                <a:gd name="T12" fmla="*/ 872 w 1509"/>
                <a:gd name="T13" fmla="*/ 1759 h 1780"/>
                <a:gd name="T14" fmla="*/ 832 w 1509"/>
                <a:gd name="T15" fmla="*/ 1667 h 1780"/>
                <a:gd name="T16" fmla="*/ 816 w 1509"/>
                <a:gd name="T17" fmla="*/ 1611 h 1780"/>
                <a:gd name="T18" fmla="*/ 744 w 1509"/>
                <a:gd name="T19" fmla="*/ 1571 h 1780"/>
                <a:gd name="T20" fmla="*/ 692 w 1509"/>
                <a:gd name="T21" fmla="*/ 1483 h 1780"/>
                <a:gd name="T22" fmla="*/ 612 w 1509"/>
                <a:gd name="T23" fmla="*/ 1411 h 1780"/>
                <a:gd name="T24" fmla="*/ 476 w 1509"/>
                <a:gd name="T25" fmla="*/ 1299 h 1780"/>
                <a:gd name="T26" fmla="*/ 368 w 1509"/>
                <a:gd name="T27" fmla="*/ 1219 h 1780"/>
                <a:gd name="T28" fmla="*/ 348 w 1509"/>
                <a:gd name="T29" fmla="*/ 1179 h 1780"/>
                <a:gd name="T30" fmla="*/ 244 w 1509"/>
                <a:gd name="T31" fmla="*/ 1031 h 1780"/>
                <a:gd name="T32" fmla="*/ 140 w 1509"/>
                <a:gd name="T33" fmla="*/ 883 h 1780"/>
                <a:gd name="T34" fmla="*/ 68 w 1509"/>
                <a:gd name="T35" fmla="*/ 726 h 1780"/>
                <a:gd name="T36" fmla="*/ 48 w 1509"/>
                <a:gd name="T37" fmla="*/ 686 h 1780"/>
                <a:gd name="T38" fmla="*/ 48 w 1509"/>
                <a:gd name="T39" fmla="*/ 634 h 1780"/>
                <a:gd name="T40" fmla="*/ 28 w 1509"/>
                <a:gd name="T41" fmla="*/ 606 h 1780"/>
                <a:gd name="T42" fmla="*/ 0 w 1509"/>
                <a:gd name="T43" fmla="*/ 506 h 1780"/>
                <a:gd name="T44" fmla="*/ 16 w 1509"/>
                <a:gd name="T45" fmla="*/ 390 h 1780"/>
                <a:gd name="T46" fmla="*/ 108 w 1509"/>
                <a:gd name="T47" fmla="*/ 350 h 1780"/>
                <a:gd name="T48" fmla="*/ 196 w 1509"/>
                <a:gd name="T49" fmla="*/ 366 h 1780"/>
                <a:gd name="T50" fmla="*/ 188 w 1509"/>
                <a:gd name="T51" fmla="*/ 298 h 1780"/>
                <a:gd name="T52" fmla="*/ 236 w 1509"/>
                <a:gd name="T53" fmla="*/ 266 h 1780"/>
                <a:gd name="T54" fmla="*/ 336 w 1509"/>
                <a:gd name="T55" fmla="*/ 290 h 1780"/>
                <a:gd name="T56" fmla="*/ 360 w 1509"/>
                <a:gd name="T57" fmla="*/ 142 h 1780"/>
                <a:gd name="T58" fmla="*/ 361 w 1509"/>
                <a:gd name="T59" fmla="*/ 5 h 1780"/>
                <a:gd name="T60" fmla="*/ 419 w 1509"/>
                <a:gd name="T61" fmla="*/ 32 h 1780"/>
                <a:gd name="T62" fmla="*/ 476 w 1509"/>
                <a:gd name="T63" fmla="*/ 146 h 1780"/>
                <a:gd name="T64" fmla="*/ 518 w 1509"/>
                <a:gd name="T65" fmla="*/ 172 h 1780"/>
                <a:gd name="T66" fmla="*/ 622 w 1509"/>
                <a:gd name="T67" fmla="*/ 324 h 1780"/>
                <a:gd name="T68" fmla="*/ 685 w 1509"/>
                <a:gd name="T69" fmla="*/ 381 h 1780"/>
                <a:gd name="T70" fmla="*/ 737 w 1509"/>
                <a:gd name="T71" fmla="*/ 553 h 1780"/>
                <a:gd name="T72" fmla="*/ 841 w 1509"/>
                <a:gd name="T73" fmla="*/ 564 h 1780"/>
                <a:gd name="T74" fmla="*/ 893 w 1509"/>
                <a:gd name="T75" fmla="*/ 585 h 1780"/>
                <a:gd name="T76" fmla="*/ 945 w 1509"/>
                <a:gd name="T77" fmla="*/ 616 h 1780"/>
                <a:gd name="T78" fmla="*/ 977 w 1509"/>
                <a:gd name="T79" fmla="*/ 610 h 1780"/>
                <a:gd name="T80" fmla="*/ 1008 w 1509"/>
                <a:gd name="T81" fmla="*/ 704 h 1780"/>
                <a:gd name="T82" fmla="*/ 1050 w 1509"/>
                <a:gd name="T83" fmla="*/ 809 h 1780"/>
                <a:gd name="T84" fmla="*/ 1123 w 1509"/>
                <a:gd name="T85" fmla="*/ 856 h 1780"/>
                <a:gd name="T86" fmla="*/ 1232 w 1509"/>
                <a:gd name="T87" fmla="*/ 850 h 1780"/>
                <a:gd name="T88" fmla="*/ 1321 w 1509"/>
                <a:gd name="T89" fmla="*/ 762 h 1780"/>
                <a:gd name="T90" fmla="*/ 1420 w 1509"/>
                <a:gd name="T91" fmla="*/ 882 h 1780"/>
                <a:gd name="T92" fmla="*/ 1430 w 1509"/>
                <a:gd name="T93" fmla="*/ 960 h 1780"/>
                <a:gd name="T94" fmla="*/ 1456 w 1509"/>
                <a:gd name="T95" fmla="*/ 1054 h 1780"/>
                <a:gd name="T96" fmla="*/ 1399 w 1509"/>
                <a:gd name="T97" fmla="*/ 1356 h 1780"/>
                <a:gd name="T98" fmla="*/ 1442 w 1509"/>
                <a:gd name="T99" fmla="*/ 1446 h 1780"/>
                <a:gd name="T100" fmla="*/ 1483 w 1509"/>
                <a:gd name="T101" fmla="*/ 1476 h 1780"/>
                <a:gd name="T102" fmla="*/ 1481 w 1509"/>
                <a:gd name="T103" fmla="*/ 1527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09" h="1780">
                  <a:moveTo>
                    <a:pt x="1509" y="1565"/>
                  </a:moveTo>
                  <a:cubicBezTo>
                    <a:pt x="1507" y="1567"/>
                    <a:pt x="1507" y="1567"/>
                    <a:pt x="1507" y="1567"/>
                  </a:cubicBezTo>
                  <a:cubicBezTo>
                    <a:pt x="1436" y="1674"/>
                    <a:pt x="1436" y="1674"/>
                    <a:pt x="1436" y="1674"/>
                  </a:cubicBezTo>
                  <a:cubicBezTo>
                    <a:pt x="1378" y="1680"/>
                    <a:pt x="1378" y="1680"/>
                    <a:pt x="1378" y="1680"/>
                  </a:cubicBezTo>
                  <a:cubicBezTo>
                    <a:pt x="1321" y="1654"/>
                    <a:pt x="1321" y="1654"/>
                    <a:pt x="1321" y="1654"/>
                  </a:cubicBezTo>
                  <a:cubicBezTo>
                    <a:pt x="1321" y="1654"/>
                    <a:pt x="1269" y="1716"/>
                    <a:pt x="1264" y="1721"/>
                  </a:cubicBezTo>
                  <a:cubicBezTo>
                    <a:pt x="1258" y="1727"/>
                    <a:pt x="1175" y="1727"/>
                    <a:pt x="1175" y="1727"/>
                  </a:cubicBezTo>
                  <a:cubicBezTo>
                    <a:pt x="1138" y="1701"/>
                    <a:pt x="1138" y="1701"/>
                    <a:pt x="1138" y="1701"/>
                  </a:cubicBezTo>
                  <a:cubicBezTo>
                    <a:pt x="1076" y="1737"/>
                    <a:pt x="1076" y="1737"/>
                    <a:pt x="1076" y="1737"/>
                  </a:cubicBezTo>
                  <a:cubicBezTo>
                    <a:pt x="1013" y="1737"/>
                    <a:pt x="1013" y="1737"/>
                    <a:pt x="1013" y="1737"/>
                  </a:cubicBezTo>
                  <a:cubicBezTo>
                    <a:pt x="966" y="1753"/>
                    <a:pt x="966" y="1753"/>
                    <a:pt x="966" y="1753"/>
                  </a:cubicBezTo>
                  <a:cubicBezTo>
                    <a:pt x="924" y="1747"/>
                    <a:pt x="924" y="1747"/>
                    <a:pt x="924" y="1747"/>
                  </a:cubicBezTo>
                  <a:cubicBezTo>
                    <a:pt x="872" y="1780"/>
                    <a:pt x="872" y="1780"/>
                    <a:pt x="872" y="1780"/>
                  </a:cubicBezTo>
                  <a:cubicBezTo>
                    <a:pt x="872" y="1759"/>
                    <a:pt x="872" y="1759"/>
                    <a:pt x="872" y="1759"/>
                  </a:cubicBezTo>
                  <a:cubicBezTo>
                    <a:pt x="828" y="1723"/>
                    <a:pt x="828" y="1723"/>
                    <a:pt x="828" y="1723"/>
                  </a:cubicBezTo>
                  <a:cubicBezTo>
                    <a:pt x="832" y="1667"/>
                    <a:pt x="832" y="1667"/>
                    <a:pt x="832" y="1667"/>
                  </a:cubicBezTo>
                  <a:cubicBezTo>
                    <a:pt x="816" y="1667"/>
                    <a:pt x="816" y="1667"/>
                    <a:pt x="816" y="1667"/>
                  </a:cubicBezTo>
                  <a:cubicBezTo>
                    <a:pt x="816" y="1611"/>
                    <a:pt x="816" y="1611"/>
                    <a:pt x="816" y="1611"/>
                  </a:cubicBezTo>
                  <a:cubicBezTo>
                    <a:pt x="792" y="1611"/>
                    <a:pt x="792" y="1611"/>
                    <a:pt x="792" y="1611"/>
                  </a:cubicBezTo>
                  <a:cubicBezTo>
                    <a:pt x="792" y="1611"/>
                    <a:pt x="784" y="1579"/>
                    <a:pt x="744" y="1571"/>
                  </a:cubicBezTo>
                  <a:cubicBezTo>
                    <a:pt x="740" y="1559"/>
                    <a:pt x="724" y="1495"/>
                    <a:pt x="724" y="1495"/>
                  </a:cubicBezTo>
                  <a:cubicBezTo>
                    <a:pt x="692" y="1483"/>
                    <a:pt x="692" y="1483"/>
                    <a:pt x="692" y="1483"/>
                  </a:cubicBezTo>
                  <a:cubicBezTo>
                    <a:pt x="692" y="1431"/>
                    <a:pt x="692" y="1431"/>
                    <a:pt x="692" y="1431"/>
                  </a:cubicBezTo>
                  <a:cubicBezTo>
                    <a:pt x="612" y="1411"/>
                    <a:pt x="612" y="1411"/>
                    <a:pt x="612" y="1411"/>
                  </a:cubicBezTo>
                  <a:cubicBezTo>
                    <a:pt x="612" y="1383"/>
                    <a:pt x="612" y="1383"/>
                    <a:pt x="612" y="1383"/>
                  </a:cubicBezTo>
                  <a:cubicBezTo>
                    <a:pt x="476" y="1299"/>
                    <a:pt x="476" y="1299"/>
                    <a:pt x="476" y="1299"/>
                  </a:cubicBezTo>
                  <a:cubicBezTo>
                    <a:pt x="468" y="1275"/>
                    <a:pt x="468" y="1275"/>
                    <a:pt x="468" y="1275"/>
                  </a:cubicBezTo>
                  <a:cubicBezTo>
                    <a:pt x="368" y="1219"/>
                    <a:pt x="368" y="1219"/>
                    <a:pt x="368" y="1219"/>
                  </a:cubicBezTo>
                  <a:cubicBezTo>
                    <a:pt x="368" y="1175"/>
                    <a:pt x="368" y="1175"/>
                    <a:pt x="368" y="1175"/>
                  </a:cubicBezTo>
                  <a:cubicBezTo>
                    <a:pt x="348" y="1179"/>
                    <a:pt x="348" y="1179"/>
                    <a:pt x="348" y="1179"/>
                  </a:cubicBezTo>
                  <a:cubicBezTo>
                    <a:pt x="280" y="1023"/>
                    <a:pt x="280" y="1023"/>
                    <a:pt x="280" y="1023"/>
                  </a:cubicBezTo>
                  <a:cubicBezTo>
                    <a:pt x="244" y="1031"/>
                    <a:pt x="244" y="1031"/>
                    <a:pt x="244" y="1031"/>
                  </a:cubicBezTo>
                  <a:cubicBezTo>
                    <a:pt x="244" y="983"/>
                    <a:pt x="244" y="983"/>
                    <a:pt x="244" y="983"/>
                  </a:cubicBezTo>
                  <a:cubicBezTo>
                    <a:pt x="244" y="983"/>
                    <a:pt x="228" y="947"/>
                    <a:pt x="140" y="883"/>
                  </a:cubicBezTo>
                  <a:cubicBezTo>
                    <a:pt x="104" y="851"/>
                    <a:pt x="60" y="754"/>
                    <a:pt x="60" y="754"/>
                  </a:cubicBezTo>
                  <a:cubicBezTo>
                    <a:pt x="68" y="726"/>
                    <a:pt x="68" y="726"/>
                    <a:pt x="68" y="726"/>
                  </a:cubicBezTo>
                  <a:cubicBezTo>
                    <a:pt x="48" y="707"/>
                    <a:pt x="48" y="707"/>
                    <a:pt x="48" y="707"/>
                  </a:cubicBezTo>
                  <a:cubicBezTo>
                    <a:pt x="48" y="686"/>
                    <a:pt x="48" y="686"/>
                    <a:pt x="48" y="686"/>
                  </a:cubicBezTo>
                  <a:cubicBezTo>
                    <a:pt x="60" y="670"/>
                    <a:pt x="60" y="670"/>
                    <a:pt x="60" y="670"/>
                  </a:cubicBezTo>
                  <a:cubicBezTo>
                    <a:pt x="48" y="634"/>
                    <a:pt x="48" y="634"/>
                    <a:pt x="48" y="634"/>
                  </a:cubicBezTo>
                  <a:cubicBezTo>
                    <a:pt x="28" y="626"/>
                    <a:pt x="28" y="626"/>
                    <a:pt x="28" y="626"/>
                  </a:cubicBezTo>
                  <a:cubicBezTo>
                    <a:pt x="28" y="606"/>
                    <a:pt x="28" y="606"/>
                    <a:pt x="28" y="606"/>
                  </a:cubicBezTo>
                  <a:cubicBezTo>
                    <a:pt x="48" y="566"/>
                    <a:pt x="48" y="566"/>
                    <a:pt x="48" y="566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28" y="434"/>
                    <a:pt x="28" y="434"/>
                    <a:pt x="28" y="434"/>
                  </a:cubicBezTo>
                  <a:cubicBezTo>
                    <a:pt x="16" y="390"/>
                    <a:pt x="16" y="390"/>
                    <a:pt x="16" y="390"/>
                  </a:cubicBezTo>
                  <a:cubicBezTo>
                    <a:pt x="72" y="390"/>
                    <a:pt x="72" y="390"/>
                    <a:pt x="72" y="390"/>
                  </a:cubicBezTo>
                  <a:cubicBezTo>
                    <a:pt x="72" y="390"/>
                    <a:pt x="96" y="362"/>
                    <a:pt x="108" y="350"/>
                  </a:cubicBezTo>
                  <a:cubicBezTo>
                    <a:pt x="108" y="322"/>
                    <a:pt x="108" y="322"/>
                    <a:pt x="108" y="322"/>
                  </a:cubicBezTo>
                  <a:cubicBezTo>
                    <a:pt x="108" y="322"/>
                    <a:pt x="168" y="326"/>
                    <a:pt x="196" y="366"/>
                  </a:cubicBezTo>
                  <a:cubicBezTo>
                    <a:pt x="210" y="357"/>
                    <a:pt x="215" y="355"/>
                    <a:pt x="216" y="354"/>
                  </a:cubicBezTo>
                  <a:cubicBezTo>
                    <a:pt x="188" y="298"/>
                    <a:pt x="188" y="298"/>
                    <a:pt x="188" y="298"/>
                  </a:cubicBezTo>
                  <a:cubicBezTo>
                    <a:pt x="208" y="266"/>
                    <a:pt x="208" y="266"/>
                    <a:pt x="208" y="266"/>
                  </a:cubicBezTo>
                  <a:cubicBezTo>
                    <a:pt x="236" y="266"/>
                    <a:pt x="236" y="266"/>
                    <a:pt x="236" y="266"/>
                  </a:cubicBezTo>
                  <a:cubicBezTo>
                    <a:pt x="288" y="250"/>
                    <a:pt x="288" y="250"/>
                    <a:pt x="288" y="250"/>
                  </a:cubicBezTo>
                  <a:cubicBezTo>
                    <a:pt x="336" y="290"/>
                    <a:pt x="336" y="290"/>
                    <a:pt x="336" y="290"/>
                  </a:cubicBezTo>
                  <a:cubicBezTo>
                    <a:pt x="360" y="266"/>
                    <a:pt x="360" y="266"/>
                    <a:pt x="360" y="266"/>
                  </a:cubicBezTo>
                  <a:cubicBezTo>
                    <a:pt x="360" y="142"/>
                    <a:pt x="360" y="142"/>
                    <a:pt x="360" y="142"/>
                  </a:cubicBezTo>
                  <a:cubicBezTo>
                    <a:pt x="335" y="0"/>
                    <a:pt x="335" y="0"/>
                    <a:pt x="335" y="0"/>
                  </a:cubicBezTo>
                  <a:cubicBezTo>
                    <a:pt x="361" y="5"/>
                    <a:pt x="361" y="5"/>
                    <a:pt x="361" y="5"/>
                  </a:cubicBezTo>
                  <a:cubicBezTo>
                    <a:pt x="382" y="32"/>
                    <a:pt x="382" y="32"/>
                    <a:pt x="382" y="32"/>
                  </a:cubicBezTo>
                  <a:cubicBezTo>
                    <a:pt x="419" y="32"/>
                    <a:pt x="419" y="32"/>
                    <a:pt x="419" y="32"/>
                  </a:cubicBezTo>
                  <a:cubicBezTo>
                    <a:pt x="481" y="120"/>
                    <a:pt x="481" y="120"/>
                    <a:pt x="481" y="120"/>
                  </a:cubicBezTo>
                  <a:cubicBezTo>
                    <a:pt x="476" y="146"/>
                    <a:pt x="476" y="146"/>
                    <a:pt x="476" y="146"/>
                  </a:cubicBezTo>
                  <a:cubicBezTo>
                    <a:pt x="476" y="146"/>
                    <a:pt x="505" y="161"/>
                    <a:pt x="514" y="169"/>
                  </a:cubicBezTo>
                  <a:cubicBezTo>
                    <a:pt x="516" y="170"/>
                    <a:pt x="518" y="171"/>
                    <a:pt x="518" y="172"/>
                  </a:cubicBezTo>
                  <a:cubicBezTo>
                    <a:pt x="518" y="214"/>
                    <a:pt x="518" y="214"/>
                    <a:pt x="518" y="214"/>
                  </a:cubicBezTo>
                  <a:cubicBezTo>
                    <a:pt x="622" y="324"/>
                    <a:pt x="622" y="324"/>
                    <a:pt x="622" y="324"/>
                  </a:cubicBezTo>
                  <a:cubicBezTo>
                    <a:pt x="632" y="365"/>
                    <a:pt x="632" y="365"/>
                    <a:pt x="632" y="365"/>
                  </a:cubicBezTo>
                  <a:cubicBezTo>
                    <a:pt x="685" y="381"/>
                    <a:pt x="685" y="381"/>
                    <a:pt x="685" y="381"/>
                  </a:cubicBezTo>
                  <a:cubicBezTo>
                    <a:pt x="732" y="470"/>
                    <a:pt x="732" y="470"/>
                    <a:pt x="732" y="470"/>
                  </a:cubicBezTo>
                  <a:cubicBezTo>
                    <a:pt x="737" y="553"/>
                    <a:pt x="737" y="553"/>
                    <a:pt x="737" y="553"/>
                  </a:cubicBezTo>
                  <a:cubicBezTo>
                    <a:pt x="789" y="574"/>
                    <a:pt x="789" y="574"/>
                    <a:pt x="789" y="574"/>
                  </a:cubicBezTo>
                  <a:cubicBezTo>
                    <a:pt x="841" y="564"/>
                    <a:pt x="841" y="564"/>
                    <a:pt x="841" y="564"/>
                  </a:cubicBezTo>
                  <a:cubicBezTo>
                    <a:pt x="867" y="590"/>
                    <a:pt x="867" y="590"/>
                    <a:pt x="867" y="590"/>
                  </a:cubicBezTo>
                  <a:cubicBezTo>
                    <a:pt x="893" y="585"/>
                    <a:pt x="893" y="585"/>
                    <a:pt x="893" y="585"/>
                  </a:cubicBezTo>
                  <a:cubicBezTo>
                    <a:pt x="898" y="584"/>
                    <a:pt x="898" y="584"/>
                    <a:pt x="898" y="584"/>
                  </a:cubicBezTo>
                  <a:cubicBezTo>
                    <a:pt x="945" y="616"/>
                    <a:pt x="945" y="616"/>
                    <a:pt x="945" y="616"/>
                  </a:cubicBezTo>
                  <a:cubicBezTo>
                    <a:pt x="976" y="611"/>
                    <a:pt x="976" y="611"/>
                    <a:pt x="976" y="611"/>
                  </a:cubicBezTo>
                  <a:cubicBezTo>
                    <a:pt x="977" y="610"/>
                    <a:pt x="977" y="610"/>
                    <a:pt x="977" y="610"/>
                  </a:cubicBezTo>
                  <a:cubicBezTo>
                    <a:pt x="1003" y="631"/>
                    <a:pt x="1003" y="631"/>
                    <a:pt x="1003" y="631"/>
                  </a:cubicBezTo>
                  <a:cubicBezTo>
                    <a:pt x="1008" y="704"/>
                    <a:pt x="1008" y="704"/>
                    <a:pt x="1008" y="704"/>
                  </a:cubicBezTo>
                  <a:cubicBezTo>
                    <a:pt x="982" y="746"/>
                    <a:pt x="982" y="746"/>
                    <a:pt x="982" y="746"/>
                  </a:cubicBezTo>
                  <a:cubicBezTo>
                    <a:pt x="1050" y="809"/>
                    <a:pt x="1050" y="809"/>
                    <a:pt x="1050" y="809"/>
                  </a:cubicBezTo>
                  <a:cubicBezTo>
                    <a:pt x="1097" y="809"/>
                    <a:pt x="1097" y="809"/>
                    <a:pt x="1097" y="809"/>
                  </a:cubicBezTo>
                  <a:cubicBezTo>
                    <a:pt x="1123" y="856"/>
                    <a:pt x="1123" y="856"/>
                    <a:pt x="1123" y="856"/>
                  </a:cubicBezTo>
                  <a:cubicBezTo>
                    <a:pt x="1180" y="876"/>
                    <a:pt x="1180" y="876"/>
                    <a:pt x="1180" y="876"/>
                  </a:cubicBezTo>
                  <a:cubicBezTo>
                    <a:pt x="1232" y="850"/>
                    <a:pt x="1232" y="850"/>
                    <a:pt x="1232" y="850"/>
                  </a:cubicBezTo>
                  <a:cubicBezTo>
                    <a:pt x="1243" y="798"/>
                    <a:pt x="1243" y="798"/>
                    <a:pt x="1243" y="798"/>
                  </a:cubicBezTo>
                  <a:cubicBezTo>
                    <a:pt x="1321" y="762"/>
                    <a:pt x="1321" y="762"/>
                    <a:pt x="1321" y="762"/>
                  </a:cubicBezTo>
                  <a:cubicBezTo>
                    <a:pt x="1357" y="850"/>
                    <a:pt x="1357" y="850"/>
                    <a:pt x="1357" y="850"/>
                  </a:cubicBezTo>
                  <a:cubicBezTo>
                    <a:pt x="1420" y="882"/>
                    <a:pt x="1420" y="882"/>
                    <a:pt x="1420" y="882"/>
                  </a:cubicBezTo>
                  <a:cubicBezTo>
                    <a:pt x="1456" y="939"/>
                    <a:pt x="1456" y="939"/>
                    <a:pt x="1456" y="939"/>
                  </a:cubicBezTo>
                  <a:cubicBezTo>
                    <a:pt x="1430" y="960"/>
                    <a:pt x="1430" y="960"/>
                    <a:pt x="1430" y="960"/>
                  </a:cubicBezTo>
                  <a:cubicBezTo>
                    <a:pt x="1425" y="1017"/>
                    <a:pt x="1425" y="1017"/>
                    <a:pt x="1425" y="1017"/>
                  </a:cubicBezTo>
                  <a:cubicBezTo>
                    <a:pt x="1456" y="1054"/>
                    <a:pt x="1456" y="1054"/>
                    <a:pt x="1456" y="1054"/>
                  </a:cubicBezTo>
                  <a:cubicBezTo>
                    <a:pt x="1456" y="1054"/>
                    <a:pt x="1456" y="1309"/>
                    <a:pt x="1451" y="1309"/>
                  </a:cubicBezTo>
                  <a:cubicBezTo>
                    <a:pt x="1446" y="1309"/>
                    <a:pt x="1399" y="1356"/>
                    <a:pt x="1399" y="1356"/>
                  </a:cubicBezTo>
                  <a:cubicBezTo>
                    <a:pt x="1420" y="1429"/>
                    <a:pt x="1420" y="1429"/>
                    <a:pt x="1420" y="1429"/>
                  </a:cubicBezTo>
                  <a:cubicBezTo>
                    <a:pt x="1442" y="1446"/>
                    <a:pt x="1442" y="1446"/>
                    <a:pt x="1442" y="1446"/>
                  </a:cubicBezTo>
                  <a:cubicBezTo>
                    <a:pt x="1468" y="1465"/>
                    <a:pt x="1468" y="1465"/>
                    <a:pt x="1468" y="1465"/>
                  </a:cubicBezTo>
                  <a:cubicBezTo>
                    <a:pt x="1483" y="1476"/>
                    <a:pt x="1483" y="1476"/>
                    <a:pt x="1483" y="1476"/>
                  </a:cubicBezTo>
                  <a:cubicBezTo>
                    <a:pt x="1467" y="1508"/>
                    <a:pt x="1467" y="1508"/>
                    <a:pt x="1467" y="1508"/>
                  </a:cubicBezTo>
                  <a:cubicBezTo>
                    <a:pt x="1481" y="1527"/>
                    <a:pt x="1481" y="1527"/>
                    <a:pt x="1481" y="1527"/>
                  </a:cubicBezTo>
                  <a:lnTo>
                    <a:pt x="1509" y="156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9" name="สระแก้ว">
              <a:extLst>
                <a:ext uri="{FF2B5EF4-FFF2-40B4-BE49-F238E27FC236}">
                  <a16:creationId xmlns:a16="http://schemas.microsoft.com/office/drawing/2014/main" id="{14EEA206-6A21-4EC1-846C-2A4FB4FAEB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3616" y="3367240"/>
              <a:ext cx="385889" cy="341996"/>
            </a:xfrm>
            <a:custGeom>
              <a:avLst/>
              <a:gdLst>
                <a:gd name="T0" fmla="*/ 915 w 943"/>
                <a:gd name="T1" fmla="*/ 147 h 840"/>
                <a:gd name="T2" fmla="*/ 875 w 943"/>
                <a:gd name="T3" fmla="*/ 159 h 840"/>
                <a:gd name="T4" fmla="*/ 795 w 943"/>
                <a:gd name="T5" fmla="*/ 239 h 840"/>
                <a:gd name="T6" fmla="*/ 791 w 943"/>
                <a:gd name="T7" fmla="*/ 291 h 840"/>
                <a:gd name="T8" fmla="*/ 751 w 943"/>
                <a:gd name="T9" fmla="*/ 343 h 840"/>
                <a:gd name="T10" fmla="*/ 751 w 943"/>
                <a:gd name="T11" fmla="*/ 375 h 840"/>
                <a:gd name="T12" fmla="*/ 639 w 943"/>
                <a:gd name="T13" fmla="*/ 411 h 840"/>
                <a:gd name="T14" fmla="*/ 599 w 943"/>
                <a:gd name="T15" fmla="*/ 471 h 840"/>
                <a:gd name="T16" fmla="*/ 651 w 943"/>
                <a:gd name="T17" fmla="*/ 515 h 840"/>
                <a:gd name="T18" fmla="*/ 619 w 943"/>
                <a:gd name="T19" fmla="*/ 527 h 840"/>
                <a:gd name="T20" fmla="*/ 599 w 943"/>
                <a:gd name="T21" fmla="*/ 547 h 840"/>
                <a:gd name="T22" fmla="*/ 559 w 943"/>
                <a:gd name="T23" fmla="*/ 559 h 840"/>
                <a:gd name="T24" fmla="*/ 471 w 943"/>
                <a:gd name="T25" fmla="*/ 555 h 840"/>
                <a:gd name="T26" fmla="*/ 431 w 943"/>
                <a:gd name="T27" fmla="*/ 535 h 840"/>
                <a:gd name="T28" fmla="*/ 399 w 943"/>
                <a:gd name="T29" fmla="*/ 579 h 840"/>
                <a:gd name="T30" fmla="*/ 427 w 943"/>
                <a:gd name="T31" fmla="*/ 603 h 840"/>
                <a:gd name="T32" fmla="*/ 415 w 943"/>
                <a:gd name="T33" fmla="*/ 807 h 840"/>
                <a:gd name="T34" fmla="*/ 415 w 943"/>
                <a:gd name="T35" fmla="*/ 808 h 840"/>
                <a:gd name="T36" fmla="*/ 371 w 943"/>
                <a:gd name="T37" fmla="*/ 804 h 840"/>
                <a:gd name="T38" fmla="*/ 334 w 943"/>
                <a:gd name="T39" fmla="*/ 840 h 840"/>
                <a:gd name="T40" fmla="*/ 287 w 943"/>
                <a:gd name="T41" fmla="*/ 835 h 840"/>
                <a:gd name="T42" fmla="*/ 266 w 943"/>
                <a:gd name="T43" fmla="*/ 783 h 840"/>
                <a:gd name="T44" fmla="*/ 219 w 943"/>
                <a:gd name="T45" fmla="*/ 772 h 840"/>
                <a:gd name="T46" fmla="*/ 188 w 943"/>
                <a:gd name="T47" fmla="*/ 830 h 840"/>
                <a:gd name="T48" fmla="*/ 131 w 943"/>
                <a:gd name="T49" fmla="*/ 840 h 840"/>
                <a:gd name="T50" fmla="*/ 115 w 943"/>
                <a:gd name="T51" fmla="*/ 814 h 840"/>
                <a:gd name="T52" fmla="*/ 94 w 943"/>
                <a:gd name="T53" fmla="*/ 777 h 840"/>
                <a:gd name="T54" fmla="*/ 94 w 943"/>
                <a:gd name="T55" fmla="*/ 715 h 840"/>
                <a:gd name="T56" fmla="*/ 68 w 943"/>
                <a:gd name="T57" fmla="*/ 694 h 840"/>
                <a:gd name="T58" fmla="*/ 52 w 943"/>
                <a:gd name="T59" fmla="*/ 647 h 840"/>
                <a:gd name="T60" fmla="*/ 16 w 943"/>
                <a:gd name="T61" fmla="*/ 647 h 840"/>
                <a:gd name="T62" fmla="*/ 3 w 943"/>
                <a:gd name="T63" fmla="*/ 605 h 840"/>
                <a:gd name="T64" fmla="*/ 0 w 943"/>
                <a:gd name="T65" fmla="*/ 595 h 840"/>
                <a:gd name="T66" fmla="*/ 24 w 943"/>
                <a:gd name="T67" fmla="*/ 555 h 840"/>
                <a:gd name="T68" fmla="*/ 63 w 943"/>
                <a:gd name="T69" fmla="*/ 491 h 840"/>
                <a:gd name="T70" fmla="*/ 68 w 943"/>
                <a:gd name="T71" fmla="*/ 360 h 840"/>
                <a:gd name="T72" fmla="*/ 37 w 943"/>
                <a:gd name="T73" fmla="*/ 298 h 840"/>
                <a:gd name="T74" fmla="*/ 26 w 943"/>
                <a:gd name="T75" fmla="*/ 230 h 840"/>
                <a:gd name="T76" fmla="*/ 68 w 943"/>
                <a:gd name="T77" fmla="*/ 209 h 840"/>
                <a:gd name="T78" fmla="*/ 42 w 943"/>
                <a:gd name="T79" fmla="*/ 136 h 840"/>
                <a:gd name="T80" fmla="*/ 167 w 943"/>
                <a:gd name="T81" fmla="*/ 136 h 840"/>
                <a:gd name="T82" fmla="*/ 167 w 943"/>
                <a:gd name="T83" fmla="*/ 73 h 840"/>
                <a:gd name="T84" fmla="*/ 199 w 943"/>
                <a:gd name="T85" fmla="*/ 36 h 840"/>
                <a:gd name="T86" fmla="*/ 225 w 943"/>
                <a:gd name="T87" fmla="*/ 52 h 840"/>
                <a:gd name="T88" fmla="*/ 286 w 943"/>
                <a:gd name="T89" fmla="*/ 16 h 840"/>
                <a:gd name="T90" fmla="*/ 287 w 943"/>
                <a:gd name="T91" fmla="*/ 16 h 840"/>
                <a:gd name="T92" fmla="*/ 371 w 943"/>
                <a:gd name="T93" fmla="*/ 52 h 840"/>
                <a:gd name="T94" fmla="*/ 499 w 943"/>
                <a:gd name="T95" fmla="*/ 19 h 840"/>
                <a:gd name="T96" fmla="*/ 517 w 943"/>
                <a:gd name="T97" fmla="*/ 37 h 840"/>
                <a:gd name="T98" fmla="*/ 590 w 943"/>
                <a:gd name="T99" fmla="*/ 37 h 840"/>
                <a:gd name="T100" fmla="*/ 642 w 943"/>
                <a:gd name="T101" fmla="*/ 6 h 840"/>
                <a:gd name="T102" fmla="*/ 689 w 943"/>
                <a:gd name="T103" fmla="*/ 11 h 840"/>
                <a:gd name="T104" fmla="*/ 720 w 943"/>
                <a:gd name="T105" fmla="*/ 37 h 840"/>
                <a:gd name="T106" fmla="*/ 772 w 943"/>
                <a:gd name="T107" fmla="*/ 37 h 840"/>
                <a:gd name="T108" fmla="*/ 803 w 943"/>
                <a:gd name="T109" fmla="*/ 11 h 840"/>
                <a:gd name="T110" fmla="*/ 866 w 943"/>
                <a:gd name="T111" fmla="*/ 11 h 840"/>
                <a:gd name="T112" fmla="*/ 932 w 943"/>
                <a:gd name="T113" fmla="*/ 0 h 840"/>
                <a:gd name="T114" fmla="*/ 931 w 943"/>
                <a:gd name="T115" fmla="*/ 3 h 840"/>
                <a:gd name="T116" fmla="*/ 943 w 943"/>
                <a:gd name="T117" fmla="*/ 35 h 840"/>
                <a:gd name="T118" fmla="*/ 907 w 943"/>
                <a:gd name="T119" fmla="*/ 75 h 840"/>
                <a:gd name="T120" fmla="*/ 915 w 943"/>
                <a:gd name="T121" fmla="*/ 147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3" h="840">
                  <a:moveTo>
                    <a:pt x="915" y="147"/>
                  </a:moveTo>
                  <a:cubicBezTo>
                    <a:pt x="875" y="159"/>
                    <a:pt x="875" y="159"/>
                    <a:pt x="875" y="159"/>
                  </a:cubicBezTo>
                  <a:cubicBezTo>
                    <a:pt x="875" y="159"/>
                    <a:pt x="795" y="235"/>
                    <a:pt x="795" y="239"/>
                  </a:cubicBezTo>
                  <a:cubicBezTo>
                    <a:pt x="795" y="243"/>
                    <a:pt x="791" y="291"/>
                    <a:pt x="791" y="291"/>
                  </a:cubicBezTo>
                  <a:cubicBezTo>
                    <a:pt x="751" y="343"/>
                    <a:pt x="751" y="343"/>
                    <a:pt x="751" y="343"/>
                  </a:cubicBezTo>
                  <a:cubicBezTo>
                    <a:pt x="751" y="375"/>
                    <a:pt x="751" y="375"/>
                    <a:pt x="751" y="375"/>
                  </a:cubicBezTo>
                  <a:cubicBezTo>
                    <a:pt x="639" y="411"/>
                    <a:pt x="639" y="411"/>
                    <a:pt x="639" y="411"/>
                  </a:cubicBezTo>
                  <a:cubicBezTo>
                    <a:pt x="599" y="471"/>
                    <a:pt x="599" y="471"/>
                    <a:pt x="599" y="471"/>
                  </a:cubicBezTo>
                  <a:cubicBezTo>
                    <a:pt x="651" y="515"/>
                    <a:pt x="651" y="515"/>
                    <a:pt x="651" y="515"/>
                  </a:cubicBezTo>
                  <a:cubicBezTo>
                    <a:pt x="619" y="527"/>
                    <a:pt x="619" y="527"/>
                    <a:pt x="619" y="527"/>
                  </a:cubicBezTo>
                  <a:cubicBezTo>
                    <a:pt x="599" y="547"/>
                    <a:pt x="599" y="547"/>
                    <a:pt x="599" y="547"/>
                  </a:cubicBezTo>
                  <a:cubicBezTo>
                    <a:pt x="559" y="559"/>
                    <a:pt x="559" y="559"/>
                    <a:pt x="559" y="559"/>
                  </a:cubicBezTo>
                  <a:cubicBezTo>
                    <a:pt x="471" y="555"/>
                    <a:pt x="471" y="555"/>
                    <a:pt x="471" y="555"/>
                  </a:cubicBezTo>
                  <a:cubicBezTo>
                    <a:pt x="431" y="535"/>
                    <a:pt x="431" y="535"/>
                    <a:pt x="431" y="535"/>
                  </a:cubicBezTo>
                  <a:cubicBezTo>
                    <a:pt x="399" y="579"/>
                    <a:pt x="399" y="579"/>
                    <a:pt x="399" y="579"/>
                  </a:cubicBezTo>
                  <a:cubicBezTo>
                    <a:pt x="427" y="603"/>
                    <a:pt x="427" y="603"/>
                    <a:pt x="427" y="603"/>
                  </a:cubicBezTo>
                  <a:cubicBezTo>
                    <a:pt x="415" y="807"/>
                    <a:pt x="415" y="807"/>
                    <a:pt x="415" y="807"/>
                  </a:cubicBezTo>
                  <a:cubicBezTo>
                    <a:pt x="415" y="808"/>
                    <a:pt x="415" y="808"/>
                    <a:pt x="415" y="808"/>
                  </a:cubicBezTo>
                  <a:cubicBezTo>
                    <a:pt x="371" y="804"/>
                    <a:pt x="371" y="804"/>
                    <a:pt x="371" y="804"/>
                  </a:cubicBezTo>
                  <a:cubicBezTo>
                    <a:pt x="334" y="840"/>
                    <a:pt x="334" y="840"/>
                    <a:pt x="334" y="840"/>
                  </a:cubicBezTo>
                  <a:cubicBezTo>
                    <a:pt x="287" y="835"/>
                    <a:pt x="287" y="835"/>
                    <a:pt x="287" y="835"/>
                  </a:cubicBezTo>
                  <a:cubicBezTo>
                    <a:pt x="266" y="783"/>
                    <a:pt x="266" y="783"/>
                    <a:pt x="266" y="783"/>
                  </a:cubicBezTo>
                  <a:cubicBezTo>
                    <a:pt x="219" y="772"/>
                    <a:pt x="219" y="772"/>
                    <a:pt x="219" y="772"/>
                  </a:cubicBezTo>
                  <a:cubicBezTo>
                    <a:pt x="188" y="830"/>
                    <a:pt x="188" y="830"/>
                    <a:pt x="188" y="830"/>
                  </a:cubicBezTo>
                  <a:cubicBezTo>
                    <a:pt x="131" y="840"/>
                    <a:pt x="131" y="840"/>
                    <a:pt x="131" y="840"/>
                  </a:cubicBezTo>
                  <a:cubicBezTo>
                    <a:pt x="115" y="814"/>
                    <a:pt x="115" y="814"/>
                    <a:pt x="115" y="814"/>
                  </a:cubicBezTo>
                  <a:cubicBezTo>
                    <a:pt x="94" y="777"/>
                    <a:pt x="94" y="777"/>
                    <a:pt x="94" y="777"/>
                  </a:cubicBezTo>
                  <a:cubicBezTo>
                    <a:pt x="94" y="715"/>
                    <a:pt x="94" y="715"/>
                    <a:pt x="94" y="715"/>
                  </a:cubicBezTo>
                  <a:cubicBezTo>
                    <a:pt x="68" y="694"/>
                    <a:pt x="68" y="694"/>
                    <a:pt x="68" y="694"/>
                  </a:cubicBezTo>
                  <a:cubicBezTo>
                    <a:pt x="52" y="647"/>
                    <a:pt x="52" y="647"/>
                    <a:pt x="52" y="647"/>
                  </a:cubicBezTo>
                  <a:cubicBezTo>
                    <a:pt x="16" y="647"/>
                    <a:pt x="16" y="647"/>
                    <a:pt x="16" y="647"/>
                  </a:cubicBezTo>
                  <a:cubicBezTo>
                    <a:pt x="3" y="605"/>
                    <a:pt x="3" y="605"/>
                    <a:pt x="3" y="605"/>
                  </a:cubicBezTo>
                  <a:cubicBezTo>
                    <a:pt x="0" y="595"/>
                    <a:pt x="0" y="595"/>
                    <a:pt x="0" y="595"/>
                  </a:cubicBezTo>
                  <a:cubicBezTo>
                    <a:pt x="24" y="555"/>
                    <a:pt x="24" y="555"/>
                    <a:pt x="24" y="555"/>
                  </a:cubicBezTo>
                  <a:cubicBezTo>
                    <a:pt x="63" y="491"/>
                    <a:pt x="63" y="491"/>
                    <a:pt x="63" y="491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37" y="298"/>
                    <a:pt x="37" y="298"/>
                    <a:pt x="37" y="298"/>
                  </a:cubicBezTo>
                  <a:cubicBezTo>
                    <a:pt x="26" y="230"/>
                    <a:pt x="26" y="230"/>
                    <a:pt x="26" y="230"/>
                  </a:cubicBezTo>
                  <a:cubicBezTo>
                    <a:pt x="68" y="209"/>
                    <a:pt x="68" y="209"/>
                    <a:pt x="68" y="209"/>
                  </a:cubicBezTo>
                  <a:cubicBezTo>
                    <a:pt x="42" y="136"/>
                    <a:pt x="42" y="136"/>
                    <a:pt x="42" y="136"/>
                  </a:cubicBezTo>
                  <a:cubicBezTo>
                    <a:pt x="167" y="136"/>
                    <a:pt x="167" y="136"/>
                    <a:pt x="167" y="136"/>
                  </a:cubicBezTo>
                  <a:cubicBezTo>
                    <a:pt x="167" y="73"/>
                    <a:pt x="167" y="73"/>
                    <a:pt x="167" y="73"/>
                  </a:cubicBezTo>
                  <a:cubicBezTo>
                    <a:pt x="199" y="36"/>
                    <a:pt x="199" y="36"/>
                    <a:pt x="199" y="36"/>
                  </a:cubicBezTo>
                  <a:cubicBezTo>
                    <a:pt x="225" y="52"/>
                    <a:pt x="225" y="52"/>
                    <a:pt x="225" y="52"/>
                  </a:cubicBezTo>
                  <a:cubicBezTo>
                    <a:pt x="286" y="16"/>
                    <a:pt x="286" y="16"/>
                    <a:pt x="286" y="16"/>
                  </a:cubicBezTo>
                  <a:cubicBezTo>
                    <a:pt x="287" y="16"/>
                    <a:pt x="287" y="16"/>
                    <a:pt x="287" y="16"/>
                  </a:cubicBezTo>
                  <a:cubicBezTo>
                    <a:pt x="371" y="52"/>
                    <a:pt x="371" y="52"/>
                    <a:pt x="371" y="52"/>
                  </a:cubicBezTo>
                  <a:cubicBezTo>
                    <a:pt x="499" y="19"/>
                    <a:pt x="499" y="19"/>
                    <a:pt x="499" y="19"/>
                  </a:cubicBezTo>
                  <a:cubicBezTo>
                    <a:pt x="517" y="37"/>
                    <a:pt x="517" y="37"/>
                    <a:pt x="517" y="37"/>
                  </a:cubicBezTo>
                  <a:cubicBezTo>
                    <a:pt x="590" y="37"/>
                    <a:pt x="590" y="37"/>
                    <a:pt x="590" y="37"/>
                  </a:cubicBezTo>
                  <a:cubicBezTo>
                    <a:pt x="642" y="6"/>
                    <a:pt x="642" y="6"/>
                    <a:pt x="642" y="6"/>
                  </a:cubicBezTo>
                  <a:cubicBezTo>
                    <a:pt x="689" y="11"/>
                    <a:pt x="689" y="11"/>
                    <a:pt x="689" y="11"/>
                  </a:cubicBezTo>
                  <a:cubicBezTo>
                    <a:pt x="720" y="37"/>
                    <a:pt x="720" y="37"/>
                    <a:pt x="720" y="37"/>
                  </a:cubicBezTo>
                  <a:cubicBezTo>
                    <a:pt x="772" y="37"/>
                    <a:pt x="772" y="37"/>
                    <a:pt x="772" y="37"/>
                  </a:cubicBezTo>
                  <a:cubicBezTo>
                    <a:pt x="803" y="11"/>
                    <a:pt x="803" y="11"/>
                    <a:pt x="803" y="11"/>
                  </a:cubicBezTo>
                  <a:cubicBezTo>
                    <a:pt x="866" y="11"/>
                    <a:pt x="866" y="11"/>
                    <a:pt x="866" y="11"/>
                  </a:cubicBezTo>
                  <a:cubicBezTo>
                    <a:pt x="932" y="0"/>
                    <a:pt x="932" y="0"/>
                    <a:pt x="932" y="0"/>
                  </a:cubicBezTo>
                  <a:cubicBezTo>
                    <a:pt x="931" y="3"/>
                    <a:pt x="931" y="3"/>
                    <a:pt x="931" y="3"/>
                  </a:cubicBezTo>
                  <a:cubicBezTo>
                    <a:pt x="943" y="35"/>
                    <a:pt x="943" y="35"/>
                    <a:pt x="943" y="35"/>
                  </a:cubicBezTo>
                  <a:cubicBezTo>
                    <a:pt x="943" y="35"/>
                    <a:pt x="911" y="67"/>
                    <a:pt x="907" y="75"/>
                  </a:cubicBezTo>
                  <a:cubicBezTo>
                    <a:pt x="903" y="83"/>
                    <a:pt x="915" y="147"/>
                    <a:pt x="915" y="147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0" name="ระยอง">
              <a:extLst>
                <a:ext uri="{FF2B5EF4-FFF2-40B4-BE49-F238E27FC236}">
                  <a16:creationId xmlns:a16="http://schemas.microsoft.com/office/drawing/2014/main" id="{5C0A11DD-46F9-4896-8E31-2E0051150F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8080" y="3743983"/>
              <a:ext cx="307247" cy="210319"/>
            </a:xfrm>
            <a:custGeom>
              <a:avLst/>
              <a:gdLst>
                <a:gd name="T0" fmla="*/ 168 w 168"/>
                <a:gd name="T1" fmla="*/ 67 h 115"/>
                <a:gd name="T2" fmla="*/ 162 w 168"/>
                <a:gd name="T3" fmla="*/ 88 h 115"/>
                <a:gd name="T4" fmla="*/ 159 w 168"/>
                <a:gd name="T5" fmla="*/ 96 h 115"/>
                <a:gd name="T6" fmla="*/ 153 w 168"/>
                <a:gd name="T7" fmla="*/ 92 h 115"/>
                <a:gd name="T8" fmla="*/ 144 w 168"/>
                <a:gd name="T9" fmla="*/ 93 h 115"/>
                <a:gd name="T10" fmla="*/ 133 w 168"/>
                <a:gd name="T11" fmla="*/ 104 h 115"/>
                <a:gd name="T12" fmla="*/ 118 w 168"/>
                <a:gd name="T13" fmla="*/ 104 h 115"/>
                <a:gd name="T14" fmla="*/ 116 w 168"/>
                <a:gd name="T15" fmla="*/ 109 h 115"/>
                <a:gd name="T16" fmla="*/ 106 w 168"/>
                <a:gd name="T17" fmla="*/ 109 h 115"/>
                <a:gd name="T18" fmla="*/ 105 w 168"/>
                <a:gd name="T19" fmla="*/ 106 h 115"/>
                <a:gd name="T20" fmla="*/ 94 w 168"/>
                <a:gd name="T21" fmla="*/ 106 h 115"/>
                <a:gd name="T22" fmla="*/ 91 w 168"/>
                <a:gd name="T23" fmla="*/ 115 h 115"/>
                <a:gd name="T24" fmla="*/ 84 w 168"/>
                <a:gd name="T25" fmla="*/ 114 h 115"/>
                <a:gd name="T26" fmla="*/ 76 w 168"/>
                <a:gd name="T27" fmla="*/ 107 h 115"/>
                <a:gd name="T28" fmla="*/ 63 w 168"/>
                <a:gd name="T29" fmla="*/ 103 h 115"/>
                <a:gd name="T30" fmla="*/ 57 w 168"/>
                <a:gd name="T31" fmla="*/ 101 h 115"/>
                <a:gd name="T32" fmla="*/ 29 w 168"/>
                <a:gd name="T33" fmla="*/ 100 h 115"/>
                <a:gd name="T34" fmla="*/ 24 w 168"/>
                <a:gd name="T35" fmla="*/ 97 h 115"/>
                <a:gd name="T36" fmla="*/ 16 w 168"/>
                <a:gd name="T37" fmla="*/ 99 h 115"/>
                <a:gd name="T38" fmla="*/ 15 w 168"/>
                <a:gd name="T39" fmla="*/ 101 h 115"/>
                <a:gd name="T40" fmla="*/ 2 w 168"/>
                <a:gd name="T41" fmla="*/ 103 h 115"/>
                <a:gd name="T42" fmla="*/ 0 w 168"/>
                <a:gd name="T43" fmla="*/ 94 h 115"/>
                <a:gd name="T44" fmla="*/ 9 w 168"/>
                <a:gd name="T45" fmla="*/ 81 h 115"/>
                <a:gd name="T46" fmla="*/ 7 w 168"/>
                <a:gd name="T47" fmla="*/ 73 h 115"/>
                <a:gd name="T48" fmla="*/ 16 w 168"/>
                <a:gd name="T49" fmla="*/ 67 h 115"/>
                <a:gd name="T50" fmla="*/ 24 w 168"/>
                <a:gd name="T51" fmla="*/ 45 h 115"/>
                <a:gd name="T52" fmla="*/ 21 w 168"/>
                <a:gd name="T53" fmla="*/ 34 h 115"/>
                <a:gd name="T54" fmla="*/ 22 w 168"/>
                <a:gd name="T55" fmla="*/ 26 h 115"/>
                <a:gd name="T56" fmla="*/ 31 w 168"/>
                <a:gd name="T57" fmla="*/ 30 h 115"/>
                <a:gd name="T58" fmla="*/ 39 w 168"/>
                <a:gd name="T59" fmla="*/ 23 h 115"/>
                <a:gd name="T60" fmla="*/ 42 w 168"/>
                <a:gd name="T61" fmla="*/ 16 h 115"/>
                <a:gd name="T62" fmla="*/ 58 w 168"/>
                <a:gd name="T63" fmla="*/ 19 h 115"/>
                <a:gd name="T64" fmla="*/ 71 w 168"/>
                <a:gd name="T65" fmla="*/ 16 h 115"/>
                <a:gd name="T66" fmla="*/ 81 w 168"/>
                <a:gd name="T67" fmla="*/ 28 h 115"/>
                <a:gd name="T68" fmla="*/ 111 w 168"/>
                <a:gd name="T69" fmla="*/ 21 h 115"/>
                <a:gd name="T70" fmla="*/ 120 w 168"/>
                <a:gd name="T71" fmla="*/ 6 h 115"/>
                <a:gd name="T72" fmla="*/ 130 w 168"/>
                <a:gd name="T73" fmla="*/ 0 h 115"/>
                <a:gd name="T74" fmla="*/ 142 w 168"/>
                <a:gd name="T75" fmla="*/ 2 h 115"/>
                <a:gd name="T76" fmla="*/ 140 w 168"/>
                <a:gd name="T77" fmla="*/ 6 h 115"/>
                <a:gd name="T78" fmla="*/ 142 w 168"/>
                <a:gd name="T79" fmla="*/ 25 h 115"/>
                <a:gd name="T80" fmla="*/ 153 w 168"/>
                <a:gd name="T81" fmla="*/ 29 h 115"/>
                <a:gd name="T82" fmla="*/ 148 w 168"/>
                <a:gd name="T83" fmla="*/ 40 h 115"/>
                <a:gd name="T84" fmla="*/ 153 w 168"/>
                <a:gd name="T85" fmla="*/ 47 h 115"/>
                <a:gd name="T86" fmla="*/ 161 w 168"/>
                <a:gd name="T87" fmla="*/ 47 h 115"/>
                <a:gd name="T88" fmla="*/ 168 w 168"/>
                <a:gd name="T89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8" h="115">
                  <a:moveTo>
                    <a:pt x="168" y="67"/>
                  </a:moveTo>
                  <a:lnTo>
                    <a:pt x="162" y="88"/>
                  </a:lnTo>
                  <a:lnTo>
                    <a:pt x="159" y="96"/>
                  </a:lnTo>
                  <a:lnTo>
                    <a:pt x="153" y="92"/>
                  </a:lnTo>
                  <a:lnTo>
                    <a:pt x="144" y="93"/>
                  </a:lnTo>
                  <a:lnTo>
                    <a:pt x="133" y="104"/>
                  </a:lnTo>
                  <a:lnTo>
                    <a:pt x="118" y="104"/>
                  </a:lnTo>
                  <a:lnTo>
                    <a:pt x="116" y="109"/>
                  </a:lnTo>
                  <a:lnTo>
                    <a:pt x="106" y="109"/>
                  </a:lnTo>
                  <a:lnTo>
                    <a:pt x="105" y="106"/>
                  </a:lnTo>
                  <a:lnTo>
                    <a:pt x="94" y="106"/>
                  </a:lnTo>
                  <a:lnTo>
                    <a:pt x="91" y="115"/>
                  </a:lnTo>
                  <a:lnTo>
                    <a:pt x="84" y="114"/>
                  </a:lnTo>
                  <a:lnTo>
                    <a:pt x="76" y="107"/>
                  </a:lnTo>
                  <a:lnTo>
                    <a:pt x="63" y="103"/>
                  </a:lnTo>
                  <a:lnTo>
                    <a:pt x="57" y="101"/>
                  </a:lnTo>
                  <a:lnTo>
                    <a:pt x="29" y="100"/>
                  </a:lnTo>
                  <a:lnTo>
                    <a:pt x="24" y="97"/>
                  </a:lnTo>
                  <a:lnTo>
                    <a:pt x="16" y="99"/>
                  </a:lnTo>
                  <a:lnTo>
                    <a:pt x="15" y="101"/>
                  </a:lnTo>
                  <a:lnTo>
                    <a:pt x="2" y="103"/>
                  </a:lnTo>
                  <a:lnTo>
                    <a:pt x="0" y="94"/>
                  </a:lnTo>
                  <a:lnTo>
                    <a:pt x="9" y="81"/>
                  </a:lnTo>
                  <a:lnTo>
                    <a:pt x="7" y="73"/>
                  </a:lnTo>
                  <a:lnTo>
                    <a:pt x="16" y="67"/>
                  </a:lnTo>
                  <a:lnTo>
                    <a:pt x="24" y="45"/>
                  </a:lnTo>
                  <a:lnTo>
                    <a:pt x="21" y="34"/>
                  </a:lnTo>
                  <a:lnTo>
                    <a:pt x="22" y="26"/>
                  </a:lnTo>
                  <a:lnTo>
                    <a:pt x="31" y="30"/>
                  </a:lnTo>
                  <a:lnTo>
                    <a:pt x="39" y="23"/>
                  </a:lnTo>
                  <a:lnTo>
                    <a:pt x="42" y="16"/>
                  </a:lnTo>
                  <a:lnTo>
                    <a:pt x="58" y="19"/>
                  </a:lnTo>
                  <a:lnTo>
                    <a:pt x="71" y="16"/>
                  </a:lnTo>
                  <a:lnTo>
                    <a:pt x="81" y="28"/>
                  </a:lnTo>
                  <a:lnTo>
                    <a:pt x="111" y="21"/>
                  </a:lnTo>
                  <a:lnTo>
                    <a:pt x="120" y="6"/>
                  </a:lnTo>
                  <a:lnTo>
                    <a:pt x="130" y="0"/>
                  </a:lnTo>
                  <a:lnTo>
                    <a:pt x="142" y="2"/>
                  </a:lnTo>
                  <a:lnTo>
                    <a:pt x="140" y="6"/>
                  </a:lnTo>
                  <a:lnTo>
                    <a:pt x="142" y="25"/>
                  </a:lnTo>
                  <a:lnTo>
                    <a:pt x="153" y="29"/>
                  </a:lnTo>
                  <a:lnTo>
                    <a:pt x="148" y="40"/>
                  </a:lnTo>
                  <a:lnTo>
                    <a:pt x="153" y="47"/>
                  </a:lnTo>
                  <a:lnTo>
                    <a:pt x="161" y="47"/>
                  </a:lnTo>
                  <a:lnTo>
                    <a:pt x="168" y="6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1" name="ปราจีนบุรี">
              <a:extLst>
                <a:ext uri="{FF2B5EF4-FFF2-40B4-BE49-F238E27FC236}">
                  <a16:creationId xmlns:a16="http://schemas.microsoft.com/office/drawing/2014/main" id="{8CAF362E-B850-4238-A635-D8FD23025E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2945" y="3262995"/>
              <a:ext cx="352969" cy="329194"/>
            </a:xfrm>
            <a:custGeom>
              <a:avLst/>
              <a:gdLst>
                <a:gd name="T0" fmla="*/ 862 w 862"/>
                <a:gd name="T1" fmla="*/ 291 h 810"/>
                <a:gd name="T2" fmla="*/ 830 w 862"/>
                <a:gd name="T3" fmla="*/ 328 h 810"/>
                <a:gd name="T4" fmla="*/ 830 w 862"/>
                <a:gd name="T5" fmla="*/ 391 h 810"/>
                <a:gd name="T6" fmla="*/ 705 w 862"/>
                <a:gd name="T7" fmla="*/ 391 h 810"/>
                <a:gd name="T8" fmla="*/ 731 w 862"/>
                <a:gd name="T9" fmla="*/ 464 h 810"/>
                <a:gd name="T10" fmla="*/ 689 w 862"/>
                <a:gd name="T11" fmla="*/ 485 h 810"/>
                <a:gd name="T12" fmla="*/ 700 w 862"/>
                <a:gd name="T13" fmla="*/ 553 h 810"/>
                <a:gd name="T14" fmla="*/ 731 w 862"/>
                <a:gd name="T15" fmla="*/ 615 h 810"/>
                <a:gd name="T16" fmla="*/ 726 w 862"/>
                <a:gd name="T17" fmla="*/ 746 h 810"/>
                <a:gd name="T18" fmla="*/ 687 w 862"/>
                <a:gd name="T19" fmla="*/ 810 h 810"/>
                <a:gd name="T20" fmla="*/ 663 w 862"/>
                <a:gd name="T21" fmla="*/ 766 h 810"/>
                <a:gd name="T22" fmla="*/ 632 w 862"/>
                <a:gd name="T23" fmla="*/ 756 h 810"/>
                <a:gd name="T24" fmla="*/ 622 w 862"/>
                <a:gd name="T25" fmla="*/ 730 h 810"/>
                <a:gd name="T26" fmla="*/ 632 w 862"/>
                <a:gd name="T27" fmla="*/ 714 h 810"/>
                <a:gd name="T28" fmla="*/ 632 w 862"/>
                <a:gd name="T29" fmla="*/ 688 h 810"/>
                <a:gd name="T30" fmla="*/ 601 w 862"/>
                <a:gd name="T31" fmla="*/ 688 h 810"/>
                <a:gd name="T32" fmla="*/ 590 w 862"/>
                <a:gd name="T33" fmla="*/ 657 h 810"/>
                <a:gd name="T34" fmla="*/ 549 w 862"/>
                <a:gd name="T35" fmla="*/ 626 h 810"/>
                <a:gd name="T36" fmla="*/ 486 w 862"/>
                <a:gd name="T37" fmla="*/ 646 h 810"/>
                <a:gd name="T38" fmla="*/ 429 w 862"/>
                <a:gd name="T39" fmla="*/ 657 h 810"/>
                <a:gd name="T40" fmla="*/ 387 w 862"/>
                <a:gd name="T41" fmla="*/ 615 h 810"/>
                <a:gd name="T42" fmla="*/ 350 w 862"/>
                <a:gd name="T43" fmla="*/ 615 h 810"/>
                <a:gd name="T44" fmla="*/ 309 w 862"/>
                <a:gd name="T45" fmla="*/ 579 h 810"/>
                <a:gd name="T46" fmla="*/ 225 w 862"/>
                <a:gd name="T47" fmla="*/ 553 h 810"/>
                <a:gd name="T48" fmla="*/ 204 w 862"/>
                <a:gd name="T49" fmla="*/ 532 h 810"/>
                <a:gd name="T50" fmla="*/ 105 w 862"/>
                <a:gd name="T51" fmla="*/ 537 h 810"/>
                <a:gd name="T52" fmla="*/ 74 w 862"/>
                <a:gd name="T53" fmla="*/ 516 h 810"/>
                <a:gd name="T54" fmla="*/ 27 w 862"/>
                <a:gd name="T55" fmla="*/ 542 h 810"/>
                <a:gd name="T56" fmla="*/ 22 w 862"/>
                <a:gd name="T57" fmla="*/ 500 h 810"/>
                <a:gd name="T58" fmla="*/ 32 w 862"/>
                <a:gd name="T59" fmla="*/ 474 h 810"/>
                <a:gd name="T60" fmla="*/ 6 w 862"/>
                <a:gd name="T61" fmla="*/ 443 h 810"/>
                <a:gd name="T62" fmla="*/ 0 w 862"/>
                <a:gd name="T63" fmla="*/ 443 h 810"/>
                <a:gd name="T64" fmla="*/ 11 w 862"/>
                <a:gd name="T65" fmla="*/ 417 h 810"/>
                <a:gd name="T66" fmla="*/ 53 w 862"/>
                <a:gd name="T67" fmla="*/ 407 h 810"/>
                <a:gd name="T68" fmla="*/ 74 w 862"/>
                <a:gd name="T69" fmla="*/ 370 h 810"/>
                <a:gd name="T70" fmla="*/ 173 w 862"/>
                <a:gd name="T71" fmla="*/ 360 h 810"/>
                <a:gd name="T72" fmla="*/ 147 w 862"/>
                <a:gd name="T73" fmla="*/ 292 h 810"/>
                <a:gd name="T74" fmla="*/ 183 w 862"/>
                <a:gd name="T75" fmla="*/ 240 h 810"/>
                <a:gd name="T76" fmla="*/ 246 w 862"/>
                <a:gd name="T77" fmla="*/ 229 h 810"/>
                <a:gd name="T78" fmla="*/ 246 w 862"/>
                <a:gd name="T79" fmla="*/ 208 h 810"/>
                <a:gd name="T80" fmla="*/ 225 w 862"/>
                <a:gd name="T81" fmla="*/ 198 h 810"/>
                <a:gd name="T82" fmla="*/ 230 w 862"/>
                <a:gd name="T83" fmla="*/ 172 h 810"/>
                <a:gd name="T84" fmla="*/ 288 w 862"/>
                <a:gd name="T85" fmla="*/ 177 h 810"/>
                <a:gd name="T86" fmla="*/ 329 w 862"/>
                <a:gd name="T87" fmla="*/ 167 h 810"/>
                <a:gd name="T88" fmla="*/ 329 w 862"/>
                <a:gd name="T89" fmla="*/ 104 h 810"/>
                <a:gd name="T90" fmla="*/ 272 w 862"/>
                <a:gd name="T91" fmla="*/ 62 h 810"/>
                <a:gd name="T92" fmla="*/ 283 w 862"/>
                <a:gd name="T93" fmla="*/ 15 h 810"/>
                <a:gd name="T94" fmla="*/ 288 w 862"/>
                <a:gd name="T95" fmla="*/ 13 h 810"/>
                <a:gd name="T96" fmla="*/ 319 w 862"/>
                <a:gd name="T97" fmla="*/ 0 h 810"/>
                <a:gd name="T98" fmla="*/ 356 w 862"/>
                <a:gd name="T99" fmla="*/ 21 h 810"/>
                <a:gd name="T100" fmla="*/ 423 w 862"/>
                <a:gd name="T101" fmla="*/ 15 h 810"/>
                <a:gd name="T102" fmla="*/ 522 w 862"/>
                <a:gd name="T103" fmla="*/ 120 h 810"/>
                <a:gd name="T104" fmla="*/ 559 w 862"/>
                <a:gd name="T105" fmla="*/ 83 h 810"/>
                <a:gd name="T106" fmla="*/ 606 w 862"/>
                <a:gd name="T107" fmla="*/ 83 h 810"/>
                <a:gd name="T108" fmla="*/ 648 w 862"/>
                <a:gd name="T109" fmla="*/ 120 h 810"/>
                <a:gd name="T110" fmla="*/ 705 w 862"/>
                <a:gd name="T111" fmla="*/ 120 h 810"/>
                <a:gd name="T112" fmla="*/ 721 w 862"/>
                <a:gd name="T113" fmla="*/ 198 h 810"/>
                <a:gd name="T114" fmla="*/ 862 w 862"/>
                <a:gd name="T115" fmla="*/ 291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62" h="810">
                  <a:moveTo>
                    <a:pt x="862" y="291"/>
                  </a:moveTo>
                  <a:cubicBezTo>
                    <a:pt x="830" y="328"/>
                    <a:pt x="830" y="328"/>
                    <a:pt x="830" y="328"/>
                  </a:cubicBezTo>
                  <a:cubicBezTo>
                    <a:pt x="830" y="391"/>
                    <a:pt x="830" y="391"/>
                    <a:pt x="830" y="391"/>
                  </a:cubicBezTo>
                  <a:cubicBezTo>
                    <a:pt x="705" y="391"/>
                    <a:pt x="705" y="391"/>
                    <a:pt x="705" y="391"/>
                  </a:cubicBezTo>
                  <a:cubicBezTo>
                    <a:pt x="731" y="464"/>
                    <a:pt x="731" y="464"/>
                    <a:pt x="731" y="464"/>
                  </a:cubicBezTo>
                  <a:cubicBezTo>
                    <a:pt x="689" y="485"/>
                    <a:pt x="689" y="485"/>
                    <a:pt x="689" y="485"/>
                  </a:cubicBezTo>
                  <a:cubicBezTo>
                    <a:pt x="700" y="553"/>
                    <a:pt x="700" y="553"/>
                    <a:pt x="700" y="553"/>
                  </a:cubicBezTo>
                  <a:cubicBezTo>
                    <a:pt x="731" y="615"/>
                    <a:pt x="731" y="615"/>
                    <a:pt x="731" y="615"/>
                  </a:cubicBezTo>
                  <a:cubicBezTo>
                    <a:pt x="726" y="746"/>
                    <a:pt x="726" y="746"/>
                    <a:pt x="726" y="746"/>
                  </a:cubicBezTo>
                  <a:cubicBezTo>
                    <a:pt x="687" y="810"/>
                    <a:pt x="687" y="810"/>
                    <a:pt x="687" y="810"/>
                  </a:cubicBezTo>
                  <a:cubicBezTo>
                    <a:pt x="663" y="766"/>
                    <a:pt x="663" y="766"/>
                    <a:pt x="663" y="766"/>
                  </a:cubicBezTo>
                  <a:cubicBezTo>
                    <a:pt x="632" y="756"/>
                    <a:pt x="632" y="756"/>
                    <a:pt x="632" y="756"/>
                  </a:cubicBezTo>
                  <a:cubicBezTo>
                    <a:pt x="622" y="730"/>
                    <a:pt x="622" y="730"/>
                    <a:pt x="622" y="730"/>
                  </a:cubicBezTo>
                  <a:cubicBezTo>
                    <a:pt x="632" y="714"/>
                    <a:pt x="632" y="714"/>
                    <a:pt x="632" y="714"/>
                  </a:cubicBezTo>
                  <a:cubicBezTo>
                    <a:pt x="632" y="688"/>
                    <a:pt x="632" y="688"/>
                    <a:pt x="632" y="688"/>
                  </a:cubicBezTo>
                  <a:cubicBezTo>
                    <a:pt x="601" y="688"/>
                    <a:pt x="601" y="688"/>
                    <a:pt x="601" y="688"/>
                  </a:cubicBezTo>
                  <a:cubicBezTo>
                    <a:pt x="590" y="657"/>
                    <a:pt x="590" y="657"/>
                    <a:pt x="590" y="657"/>
                  </a:cubicBezTo>
                  <a:cubicBezTo>
                    <a:pt x="549" y="626"/>
                    <a:pt x="549" y="626"/>
                    <a:pt x="549" y="626"/>
                  </a:cubicBezTo>
                  <a:cubicBezTo>
                    <a:pt x="549" y="626"/>
                    <a:pt x="491" y="646"/>
                    <a:pt x="486" y="646"/>
                  </a:cubicBezTo>
                  <a:cubicBezTo>
                    <a:pt x="481" y="646"/>
                    <a:pt x="429" y="657"/>
                    <a:pt x="429" y="657"/>
                  </a:cubicBezTo>
                  <a:cubicBezTo>
                    <a:pt x="387" y="615"/>
                    <a:pt x="387" y="615"/>
                    <a:pt x="387" y="615"/>
                  </a:cubicBezTo>
                  <a:cubicBezTo>
                    <a:pt x="350" y="615"/>
                    <a:pt x="350" y="615"/>
                    <a:pt x="350" y="615"/>
                  </a:cubicBezTo>
                  <a:cubicBezTo>
                    <a:pt x="345" y="615"/>
                    <a:pt x="309" y="579"/>
                    <a:pt x="309" y="579"/>
                  </a:cubicBezTo>
                  <a:cubicBezTo>
                    <a:pt x="225" y="553"/>
                    <a:pt x="225" y="553"/>
                    <a:pt x="225" y="553"/>
                  </a:cubicBezTo>
                  <a:cubicBezTo>
                    <a:pt x="204" y="532"/>
                    <a:pt x="204" y="532"/>
                    <a:pt x="204" y="532"/>
                  </a:cubicBezTo>
                  <a:cubicBezTo>
                    <a:pt x="105" y="537"/>
                    <a:pt x="105" y="537"/>
                    <a:pt x="105" y="537"/>
                  </a:cubicBezTo>
                  <a:cubicBezTo>
                    <a:pt x="74" y="516"/>
                    <a:pt x="74" y="516"/>
                    <a:pt x="74" y="516"/>
                  </a:cubicBezTo>
                  <a:cubicBezTo>
                    <a:pt x="27" y="542"/>
                    <a:pt x="27" y="542"/>
                    <a:pt x="27" y="542"/>
                  </a:cubicBezTo>
                  <a:cubicBezTo>
                    <a:pt x="22" y="500"/>
                    <a:pt x="22" y="500"/>
                    <a:pt x="22" y="500"/>
                  </a:cubicBezTo>
                  <a:cubicBezTo>
                    <a:pt x="32" y="474"/>
                    <a:pt x="32" y="474"/>
                    <a:pt x="32" y="474"/>
                  </a:cubicBezTo>
                  <a:cubicBezTo>
                    <a:pt x="6" y="443"/>
                    <a:pt x="6" y="443"/>
                    <a:pt x="6" y="443"/>
                  </a:cubicBezTo>
                  <a:cubicBezTo>
                    <a:pt x="0" y="443"/>
                    <a:pt x="0" y="443"/>
                    <a:pt x="0" y="443"/>
                  </a:cubicBezTo>
                  <a:cubicBezTo>
                    <a:pt x="11" y="417"/>
                    <a:pt x="11" y="417"/>
                    <a:pt x="11" y="417"/>
                  </a:cubicBezTo>
                  <a:cubicBezTo>
                    <a:pt x="53" y="407"/>
                    <a:pt x="53" y="407"/>
                    <a:pt x="53" y="407"/>
                  </a:cubicBezTo>
                  <a:cubicBezTo>
                    <a:pt x="74" y="370"/>
                    <a:pt x="74" y="370"/>
                    <a:pt x="74" y="370"/>
                  </a:cubicBezTo>
                  <a:cubicBezTo>
                    <a:pt x="173" y="360"/>
                    <a:pt x="173" y="360"/>
                    <a:pt x="173" y="360"/>
                  </a:cubicBezTo>
                  <a:cubicBezTo>
                    <a:pt x="147" y="292"/>
                    <a:pt x="147" y="292"/>
                    <a:pt x="147" y="292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246" y="229"/>
                    <a:pt x="246" y="229"/>
                    <a:pt x="246" y="229"/>
                  </a:cubicBezTo>
                  <a:cubicBezTo>
                    <a:pt x="246" y="208"/>
                    <a:pt x="246" y="208"/>
                    <a:pt x="246" y="208"/>
                  </a:cubicBezTo>
                  <a:cubicBezTo>
                    <a:pt x="225" y="198"/>
                    <a:pt x="225" y="198"/>
                    <a:pt x="225" y="198"/>
                  </a:cubicBezTo>
                  <a:cubicBezTo>
                    <a:pt x="230" y="172"/>
                    <a:pt x="230" y="172"/>
                    <a:pt x="230" y="172"/>
                  </a:cubicBezTo>
                  <a:cubicBezTo>
                    <a:pt x="288" y="177"/>
                    <a:pt x="288" y="177"/>
                    <a:pt x="288" y="177"/>
                  </a:cubicBezTo>
                  <a:cubicBezTo>
                    <a:pt x="329" y="167"/>
                    <a:pt x="329" y="167"/>
                    <a:pt x="329" y="167"/>
                  </a:cubicBezTo>
                  <a:cubicBezTo>
                    <a:pt x="329" y="104"/>
                    <a:pt x="329" y="104"/>
                    <a:pt x="329" y="104"/>
                  </a:cubicBezTo>
                  <a:cubicBezTo>
                    <a:pt x="272" y="62"/>
                    <a:pt x="272" y="62"/>
                    <a:pt x="272" y="62"/>
                  </a:cubicBezTo>
                  <a:cubicBezTo>
                    <a:pt x="283" y="15"/>
                    <a:pt x="283" y="15"/>
                    <a:pt x="283" y="15"/>
                  </a:cubicBezTo>
                  <a:cubicBezTo>
                    <a:pt x="288" y="13"/>
                    <a:pt x="288" y="13"/>
                    <a:pt x="288" y="13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56" y="21"/>
                    <a:pt x="356" y="21"/>
                    <a:pt x="356" y="21"/>
                  </a:cubicBezTo>
                  <a:cubicBezTo>
                    <a:pt x="423" y="15"/>
                    <a:pt x="423" y="15"/>
                    <a:pt x="423" y="15"/>
                  </a:cubicBezTo>
                  <a:cubicBezTo>
                    <a:pt x="522" y="120"/>
                    <a:pt x="522" y="120"/>
                    <a:pt x="522" y="120"/>
                  </a:cubicBezTo>
                  <a:cubicBezTo>
                    <a:pt x="559" y="83"/>
                    <a:pt x="559" y="83"/>
                    <a:pt x="559" y="83"/>
                  </a:cubicBezTo>
                  <a:cubicBezTo>
                    <a:pt x="606" y="83"/>
                    <a:pt x="606" y="83"/>
                    <a:pt x="606" y="83"/>
                  </a:cubicBezTo>
                  <a:cubicBezTo>
                    <a:pt x="648" y="120"/>
                    <a:pt x="648" y="120"/>
                    <a:pt x="648" y="120"/>
                  </a:cubicBezTo>
                  <a:cubicBezTo>
                    <a:pt x="705" y="120"/>
                    <a:pt x="705" y="120"/>
                    <a:pt x="705" y="120"/>
                  </a:cubicBezTo>
                  <a:cubicBezTo>
                    <a:pt x="721" y="198"/>
                    <a:pt x="721" y="198"/>
                    <a:pt x="721" y="198"/>
                  </a:cubicBezTo>
                  <a:lnTo>
                    <a:pt x="862" y="29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2" name="ตราด (เกาะช้าง)">
              <a:extLst>
                <a:ext uri="{FF2B5EF4-FFF2-40B4-BE49-F238E27FC236}">
                  <a16:creationId xmlns:a16="http://schemas.microsoft.com/office/drawing/2014/main" id="{7045DE9A-8E8E-4D7E-824D-20816041C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1015" y="4148161"/>
              <a:ext cx="60353" cy="73154"/>
            </a:xfrm>
            <a:custGeom>
              <a:avLst/>
              <a:gdLst>
                <a:gd name="T0" fmla="*/ 0 w 146"/>
                <a:gd name="T1" fmla="*/ 0 h 178"/>
                <a:gd name="T2" fmla="*/ 58 w 146"/>
                <a:gd name="T3" fmla="*/ 11 h 178"/>
                <a:gd name="T4" fmla="*/ 94 w 146"/>
                <a:gd name="T5" fmla="*/ 47 h 178"/>
                <a:gd name="T6" fmla="*/ 146 w 146"/>
                <a:gd name="T7" fmla="*/ 136 h 178"/>
                <a:gd name="T8" fmla="*/ 146 w 146"/>
                <a:gd name="T9" fmla="*/ 162 h 178"/>
                <a:gd name="T10" fmla="*/ 115 w 146"/>
                <a:gd name="T11" fmla="*/ 131 h 178"/>
                <a:gd name="T12" fmla="*/ 99 w 146"/>
                <a:gd name="T13" fmla="*/ 136 h 178"/>
                <a:gd name="T14" fmla="*/ 120 w 146"/>
                <a:gd name="T15" fmla="*/ 167 h 178"/>
                <a:gd name="T16" fmla="*/ 84 w 146"/>
                <a:gd name="T17" fmla="*/ 178 h 178"/>
                <a:gd name="T18" fmla="*/ 26 w 146"/>
                <a:gd name="T19" fmla="*/ 146 h 178"/>
                <a:gd name="T20" fmla="*/ 21 w 146"/>
                <a:gd name="T21" fmla="*/ 73 h 178"/>
                <a:gd name="T22" fmla="*/ 0 w 146"/>
                <a:gd name="T23" fmla="*/ 42 h 178"/>
                <a:gd name="T24" fmla="*/ 0 w 146"/>
                <a:gd name="T25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6" h="178">
                  <a:moveTo>
                    <a:pt x="0" y="0"/>
                  </a:moveTo>
                  <a:cubicBezTo>
                    <a:pt x="58" y="11"/>
                    <a:pt x="58" y="11"/>
                    <a:pt x="58" y="11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146" y="136"/>
                    <a:pt x="146" y="136"/>
                    <a:pt x="146" y="136"/>
                  </a:cubicBezTo>
                  <a:cubicBezTo>
                    <a:pt x="146" y="162"/>
                    <a:pt x="146" y="162"/>
                    <a:pt x="146" y="162"/>
                  </a:cubicBezTo>
                  <a:cubicBezTo>
                    <a:pt x="115" y="131"/>
                    <a:pt x="115" y="131"/>
                    <a:pt x="115" y="131"/>
                  </a:cubicBezTo>
                  <a:cubicBezTo>
                    <a:pt x="99" y="136"/>
                    <a:pt x="99" y="136"/>
                    <a:pt x="99" y="136"/>
                  </a:cubicBezTo>
                  <a:cubicBezTo>
                    <a:pt x="120" y="167"/>
                    <a:pt x="120" y="167"/>
                    <a:pt x="120" y="167"/>
                  </a:cubicBezTo>
                  <a:cubicBezTo>
                    <a:pt x="120" y="167"/>
                    <a:pt x="94" y="178"/>
                    <a:pt x="84" y="178"/>
                  </a:cubicBezTo>
                  <a:cubicBezTo>
                    <a:pt x="73" y="178"/>
                    <a:pt x="26" y="146"/>
                    <a:pt x="26" y="146"/>
                  </a:cubicBezTo>
                  <a:cubicBezTo>
                    <a:pt x="21" y="73"/>
                    <a:pt x="21" y="73"/>
                    <a:pt x="21" y="73"/>
                  </a:cubicBezTo>
                  <a:cubicBezTo>
                    <a:pt x="0" y="42"/>
                    <a:pt x="0" y="42"/>
                    <a:pt x="0" y="4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3" name="ตราด">
              <a:extLst>
                <a:ext uri="{FF2B5EF4-FFF2-40B4-BE49-F238E27FC236}">
                  <a16:creationId xmlns:a16="http://schemas.microsoft.com/office/drawing/2014/main" id="{B1930C8B-134C-48F6-B4EA-EB727BB248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8096" y="3897607"/>
              <a:ext cx="226778" cy="367600"/>
            </a:xfrm>
            <a:custGeom>
              <a:avLst/>
              <a:gdLst>
                <a:gd name="T0" fmla="*/ 400 w 557"/>
                <a:gd name="T1" fmla="*/ 348 h 902"/>
                <a:gd name="T2" fmla="*/ 384 w 557"/>
                <a:gd name="T3" fmla="*/ 520 h 902"/>
                <a:gd name="T4" fmla="*/ 440 w 557"/>
                <a:gd name="T5" fmla="*/ 608 h 902"/>
                <a:gd name="T6" fmla="*/ 447 w 557"/>
                <a:gd name="T7" fmla="*/ 662 h 902"/>
                <a:gd name="T8" fmla="*/ 452 w 557"/>
                <a:gd name="T9" fmla="*/ 704 h 902"/>
                <a:gd name="T10" fmla="*/ 557 w 557"/>
                <a:gd name="T11" fmla="*/ 902 h 902"/>
                <a:gd name="T12" fmla="*/ 447 w 557"/>
                <a:gd name="T13" fmla="*/ 756 h 902"/>
                <a:gd name="T14" fmla="*/ 432 w 557"/>
                <a:gd name="T15" fmla="*/ 662 h 902"/>
                <a:gd name="T16" fmla="*/ 320 w 557"/>
                <a:gd name="T17" fmla="*/ 548 h 902"/>
                <a:gd name="T18" fmla="*/ 344 w 557"/>
                <a:gd name="T19" fmla="*/ 532 h 902"/>
                <a:gd name="T20" fmla="*/ 292 w 557"/>
                <a:gd name="T21" fmla="*/ 484 h 902"/>
                <a:gd name="T22" fmla="*/ 260 w 557"/>
                <a:gd name="T23" fmla="*/ 508 h 902"/>
                <a:gd name="T24" fmla="*/ 260 w 557"/>
                <a:gd name="T25" fmla="*/ 604 h 902"/>
                <a:gd name="T26" fmla="*/ 280 w 557"/>
                <a:gd name="T27" fmla="*/ 640 h 902"/>
                <a:gd name="T28" fmla="*/ 224 w 557"/>
                <a:gd name="T29" fmla="*/ 608 h 902"/>
                <a:gd name="T30" fmla="*/ 228 w 557"/>
                <a:gd name="T31" fmla="*/ 580 h 902"/>
                <a:gd name="T32" fmla="*/ 184 w 557"/>
                <a:gd name="T33" fmla="*/ 528 h 902"/>
                <a:gd name="T34" fmla="*/ 116 w 557"/>
                <a:gd name="T35" fmla="*/ 528 h 902"/>
                <a:gd name="T36" fmla="*/ 96 w 557"/>
                <a:gd name="T37" fmla="*/ 500 h 902"/>
                <a:gd name="T38" fmla="*/ 16 w 557"/>
                <a:gd name="T39" fmla="*/ 500 h 902"/>
                <a:gd name="T40" fmla="*/ 3 w 557"/>
                <a:gd name="T41" fmla="*/ 437 h 902"/>
                <a:gd name="T42" fmla="*/ 0 w 557"/>
                <a:gd name="T43" fmla="*/ 424 h 902"/>
                <a:gd name="T44" fmla="*/ 44 w 557"/>
                <a:gd name="T45" fmla="*/ 416 h 902"/>
                <a:gd name="T46" fmla="*/ 80 w 557"/>
                <a:gd name="T47" fmla="*/ 372 h 902"/>
                <a:gd name="T48" fmla="*/ 61 w 557"/>
                <a:gd name="T49" fmla="*/ 346 h 902"/>
                <a:gd name="T50" fmla="*/ 61 w 557"/>
                <a:gd name="T51" fmla="*/ 344 h 902"/>
                <a:gd name="T52" fmla="*/ 77 w 557"/>
                <a:gd name="T53" fmla="*/ 323 h 902"/>
                <a:gd name="T54" fmla="*/ 40 w 557"/>
                <a:gd name="T55" fmla="*/ 297 h 902"/>
                <a:gd name="T56" fmla="*/ 40 w 557"/>
                <a:gd name="T57" fmla="*/ 250 h 902"/>
                <a:gd name="T58" fmla="*/ 30 w 557"/>
                <a:gd name="T59" fmla="*/ 209 h 902"/>
                <a:gd name="T60" fmla="*/ 35 w 557"/>
                <a:gd name="T61" fmla="*/ 167 h 902"/>
                <a:gd name="T62" fmla="*/ 82 w 557"/>
                <a:gd name="T63" fmla="*/ 141 h 902"/>
                <a:gd name="T64" fmla="*/ 103 w 557"/>
                <a:gd name="T65" fmla="*/ 125 h 902"/>
                <a:gd name="T66" fmla="*/ 93 w 557"/>
                <a:gd name="T67" fmla="*/ 57 h 902"/>
                <a:gd name="T68" fmla="*/ 160 w 557"/>
                <a:gd name="T69" fmla="*/ 0 h 902"/>
                <a:gd name="T70" fmla="*/ 198 w 557"/>
                <a:gd name="T71" fmla="*/ 0 h 902"/>
                <a:gd name="T72" fmla="*/ 196 w 557"/>
                <a:gd name="T73" fmla="*/ 4 h 902"/>
                <a:gd name="T74" fmla="*/ 200 w 557"/>
                <a:gd name="T75" fmla="*/ 56 h 902"/>
                <a:gd name="T76" fmla="*/ 232 w 557"/>
                <a:gd name="T77" fmla="*/ 84 h 902"/>
                <a:gd name="T78" fmla="*/ 272 w 557"/>
                <a:gd name="T79" fmla="*/ 80 h 902"/>
                <a:gd name="T80" fmla="*/ 275 w 557"/>
                <a:gd name="T81" fmla="*/ 84 h 902"/>
                <a:gd name="T82" fmla="*/ 277 w 557"/>
                <a:gd name="T83" fmla="*/ 85 h 902"/>
                <a:gd name="T84" fmla="*/ 293 w 557"/>
                <a:gd name="T85" fmla="*/ 98 h 902"/>
                <a:gd name="T86" fmla="*/ 295 w 557"/>
                <a:gd name="T87" fmla="*/ 100 h 902"/>
                <a:gd name="T88" fmla="*/ 298 w 557"/>
                <a:gd name="T89" fmla="*/ 102 h 902"/>
                <a:gd name="T90" fmla="*/ 332 w 557"/>
                <a:gd name="T91" fmla="*/ 128 h 902"/>
                <a:gd name="T92" fmla="*/ 352 w 557"/>
                <a:gd name="T93" fmla="*/ 180 h 902"/>
                <a:gd name="T94" fmla="*/ 400 w 557"/>
                <a:gd name="T95" fmla="*/ 208 h 902"/>
                <a:gd name="T96" fmla="*/ 396 w 557"/>
                <a:gd name="T97" fmla="*/ 236 h 902"/>
                <a:gd name="T98" fmla="*/ 456 w 557"/>
                <a:gd name="T99" fmla="*/ 288 h 902"/>
                <a:gd name="T100" fmla="*/ 452 w 557"/>
                <a:gd name="T101" fmla="*/ 312 h 902"/>
                <a:gd name="T102" fmla="*/ 400 w 557"/>
                <a:gd name="T103" fmla="*/ 348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57" h="902">
                  <a:moveTo>
                    <a:pt x="400" y="348"/>
                  </a:moveTo>
                  <a:cubicBezTo>
                    <a:pt x="384" y="520"/>
                    <a:pt x="384" y="520"/>
                    <a:pt x="384" y="520"/>
                  </a:cubicBezTo>
                  <a:cubicBezTo>
                    <a:pt x="440" y="608"/>
                    <a:pt x="440" y="608"/>
                    <a:pt x="440" y="608"/>
                  </a:cubicBezTo>
                  <a:cubicBezTo>
                    <a:pt x="447" y="662"/>
                    <a:pt x="447" y="662"/>
                    <a:pt x="447" y="662"/>
                  </a:cubicBezTo>
                  <a:cubicBezTo>
                    <a:pt x="447" y="663"/>
                    <a:pt x="452" y="703"/>
                    <a:pt x="452" y="704"/>
                  </a:cubicBezTo>
                  <a:cubicBezTo>
                    <a:pt x="557" y="902"/>
                    <a:pt x="557" y="902"/>
                    <a:pt x="557" y="902"/>
                  </a:cubicBezTo>
                  <a:cubicBezTo>
                    <a:pt x="447" y="756"/>
                    <a:pt x="447" y="756"/>
                    <a:pt x="447" y="756"/>
                  </a:cubicBezTo>
                  <a:cubicBezTo>
                    <a:pt x="432" y="662"/>
                    <a:pt x="432" y="662"/>
                    <a:pt x="432" y="662"/>
                  </a:cubicBezTo>
                  <a:cubicBezTo>
                    <a:pt x="320" y="548"/>
                    <a:pt x="320" y="548"/>
                    <a:pt x="320" y="548"/>
                  </a:cubicBezTo>
                  <a:cubicBezTo>
                    <a:pt x="344" y="532"/>
                    <a:pt x="344" y="532"/>
                    <a:pt x="344" y="532"/>
                  </a:cubicBezTo>
                  <a:cubicBezTo>
                    <a:pt x="292" y="484"/>
                    <a:pt x="292" y="484"/>
                    <a:pt x="292" y="484"/>
                  </a:cubicBezTo>
                  <a:cubicBezTo>
                    <a:pt x="260" y="508"/>
                    <a:pt x="260" y="508"/>
                    <a:pt x="260" y="508"/>
                  </a:cubicBezTo>
                  <a:cubicBezTo>
                    <a:pt x="260" y="604"/>
                    <a:pt x="260" y="604"/>
                    <a:pt x="260" y="604"/>
                  </a:cubicBezTo>
                  <a:cubicBezTo>
                    <a:pt x="280" y="640"/>
                    <a:pt x="280" y="640"/>
                    <a:pt x="280" y="640"/>
                  </a:cubicBezTo>
                  <a:cubicBezTo>
                    <a:pt x="224" y="608"/>
                    <a:pt x="224" y="608"/>
                    <a:pt x="224" y="608"/>
                  </a:cubicBezTo>
                  <a:cubicBezTo>
                    <a:pt x="228" y="580"/>
                    <a:pt x="228" y="580"/>
                    <a:pt x="228" y="580"/>
                  </a:cubicBezTo>
                  <a:cubicBezTo>
                    <a:pt x="184" y="528"/>
                    <a:pt x="184" y="528"/>
                    <a:pt x="184" y="528"/>
                  </a:cubicBezTo>
                  <a:cubicBezTo>
                    <a:pt x="116" y="528"/>
                    <a:pt x="116" y="528"/>
                    <a:pt x="116" y="528"/>
                  </a:cubicBezTo>
                  <a:cubicBezTo>
                    <a:pt x="96" y="500"/>
                    <a:pt x="96" y="500"/>
                    <a:pt x="96" y="500"/>
                  </a:cubicBezTo>
                  <a:cubicBezTo>
                    <a:pt x="16" y="500"/>
                    <a:pt x="16" y="500"/>
                    <a:pt x="16" y="500"/>
                  </a:cubicBezTo>
                  <a:cubicBezTo>
                    <a:pt x="3" y="437"/>
                    <a:pt x="3" y="437"/>
                    <a:pt x="3" y="437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44" y="416"/>
                    <a:pt x="44" y="416"/>
                    <a:pt x="44" y="416"/>
                  </a:cubicBezTo>
                  <a:cubicBezTo>
                    <a:pt x="80" y="372"/>
                    <a:pt x="80" y="372"/>
                    <a:pt x="80" y="372"/>
                  </a:cubicBezTo>
                  <a:cubicBezTo>
                    <a:pt x="61" y="346"/>
                    <a:pt x="61" y="346"/>
                    <a:pt x="61" y="346"/>
                  </a:cubicBezTo>
                  <a:cubicBezTo>
                    <a:pt x="61" y="344"/>
                    <a:pt x="61" y="344"/>
                    <a:pt x="61" y="344"/>
                  </a:cubicBezTo>
                  <a:cubicBezTo>
                    <a:pt x="77" y="323"/>
                    <a:pt x="77" y="323"/>
                    <a:pt x="77" y="323"/>
                  </a:cubicBezTo>
                  <a:cubicBezTo>
                    <a:pt x="40" y="297"/>
                    <a:pt x="40" y="297"/>
                    <a:pt x="40" y="297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103" y="125"/>
                    <a:pt x="103" y="125"/>
                    <a:pt x="103" y="125"/>
                  </a:cubicBezTo>
                  <a:cubicBezTo>
                    <a:pt x="103" y="125"/>
                    <a:pt x="98" y="63"/>
                    <a:pt x="93" y="57"/>
                  </a:cubicBezTo>
                  <a:cubicBezTo>
                    <a:pt x="87" y="52"/>
                    <a:pt x="160" y="0"/>
                    <a:pt x="160" y="0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196" y="4"/>
                    <a:pt x="196" y="4"/>
                    <a:pt x="196" y="4"/>
                  </a:cubicBezTo>
                  <a:cubicBezTo>
                    <a:pt x="200" y="56"/>
                    <a:pt x="200" y="56"/>
                    <a:pt x="200" y="56"/>
                  </a:cubicBezTo>
                  <a:cubicBezTo>
                    <a:pt x="232" y="84"/>
                    <a:pt x="232" y="84"/>
                    <a:pt x="232" y="84"/>
                  </a:cubicBezTo>
                  <a:cubicBezTo>
                    <a:pt x="232" y="84"/>
                    <a:pt x="272" y="76"/>
                    <a:pt x="272" y="80"/>
                  </a:cubicBezTo>
                  <a:cubicBezTo>
                    <a:pt x="272" y="80"/>
                    <a:pt x="273" y="82"/>
                    <a:pt x="275" y="84"/>
                  </a:cubicBezTo>
                  <a:cubicBezTo>
                    <a:pt x="276" y="84"/>
                    <a:pt x="276" y="85"/>
                    <a:pt x="277" y="85"/>
                  </a:cubicBezTo>
                  <a:cubicBezTo>
                    <a:pt x="280" y="88"/>
                    <a:pt x="286" y="93"/>
                    <a:pt x="293" y="98"/>
                  </a:cubicBezTo>
                  <a:cubicBezTo>
                    <a:pt x="294" y="99"/>
                    <a:pt x="295" y="100"/>
                    <a:pt x="295" y="100"/>
                  </a:cubicBezTo>
                  <a:cubicBezTo>
                    <a:pt x="296" y="101"/>
                    <a:pt x="297" y="102"/>
                    <a:pt x="298" y="102"/>
                  </a:cubicBezTo>
                  <a:cubicBezTo>
                    <a:pt x="314" y="115"/>
                    <a:pt x="332" y="128"/>
                    <a:pt x="332" y="128"/>
                  </a:cubicBezTo>
                  <a:cubicBezTo>
                    <a:pt x="352" y="180"/>
                    <a:pt x="352" y="180"/>
                    <a:pt x="352" y="180"/>
                  </a:cubicBezTo>
                  <a:cubicBezTo>
                    <a:pt x="400" y="208"/>
                    <a:pt x="400" y="208"/>
                    <a:pt x="400" y="208"/>
                  </a:cubicBezTo>
                  <a:cubicBezTo>
                    <a:pt x="400" y="208"/>
                    <a:pt x="392" y="236"/>
                    <a:pt x="396" y="236"/>
                  </a:cubicBezTo>
                  <a:cubicBezTo>
                    <a:pt x="400" y="236"/>
                    <a:pt x="456" y="288"/>
                    <a:pt x="456" y="288"/>
                  </a:cubicBezTo>
                  <a:cubicBezTo>
                    <a:pt x="456" y="288"/>
                    <a:pt x="456" y="308"/>
                    <a:pt x="452" y="312"/>
                  </a:cubicBezTo>
                  <a:cubicBezTo>
                    <a:pt x="448" y="316"/>
                    <a:pt x="400" y="348"/>
                    <a:pt x="400" y="348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4" name="ชลบุรี">
              <a:extLst>
                <a:ext uri="{FF2B5EF4-FFF2-40B4-BE49-F238E27FC236}">
                  <a16:creationId xmlns:a16="http://schemas.microsoft.com/office/drawing/2014/main" id="{918461B7-35AE-4C24-AA4B-8314BDE382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6017" y="3586702"/>
              <a:ext cx="312735" cy="367600"/>
            </a:xfrm>
            <a:custGeom>
              <a:avLst/>
              <a:gdLst>
                <a:gd name="T0" fmla="*/ 171 w 171"/>
                <a:gd name="T1" fmla="*/ 81 h 201"/>
                <a:gd name="T2" fmla="*/ 169 w 171"/>
                <a:gd name="T3" fmla="*/ 81 h 201"/>
                <a:gd name="T4" fmla="*/ 165 w 171"/>
                <a:gd name="T5" fmla="*/ 86 h 201"/>
                <a:gd name="T6" fmla="*/ 165 w 171"/>
                <a:gd name="T7" fmla="*/ 88 h 201"/>
                <a:gd name="T8" fmla="*/ 153 w 171"/>
                <a:gd name="T9" fmla="*/ 86 h 201"/>
                <a:gd name="T10" fmla="*/ 143 w 171"/>
                <a:gd name="T11" fmla="*/ 92 h 201"/>
                <a:gd name="T12" fmla="*/ 134 w 171"/>
                <a:gd name="T13" fmla="*/ 107 h 201"/>
                <a:gd name="T14" fmla="*/ 104 w 171"/>
                <a:gd name="T15" fmla="*/ 114 h 201"/>
                <a:gd name="T16" fmla="*/ 94 w 171"/>
                <a:gd name="T17" fmla="*/ 102 h 201"/>
                <a:gd name="T18" fmla="*/ 81 w 171"/>
                <a:gd name="T19" fmla="*/ 105 h 201"/>
                <a:gd name="T20" fmla="*/ 65 w 171"/>
                <a:gd name="T21" fmla="*/ 102 h 201"/>
                <a:gd name="T22" fmla="*/ 62 w 171"/>
                <a:gd name="T23" fmla="*/ 109 h 201"/>
                <a:gd name="T24" fmla="*/ 54 w 171"/>
                <a:gd name="T25" fmla="*/ 116 h 201"/>
                <a:gd name="T26" fmla="*/ 45 w 171"/>
                <a:gd name="T27" fmla="*/ 112 h 201"/>
                <a:gd name="T28" fmla="*/ 44 w 171"/>
                <a:gd name="T29" fmla="*/ 120 h 201"/>
                <a:gd name="T30" fmla="*/ 47 w 171"/>
                <a:gd name="T31" fmla="*/ 131 h 201"/>
                <a:gd name="T32" fmla="*/ 39 w 171"/>
                <a:gd name="T33" fmla="*/ 153 h 201"/>
                <a:gd name="T34" fmla="*/ 30 w 171"/>
                <a:gd name="T35" fmla="*/ 159 h 201"/>
                <a:gd name="T36" fmla="*/ 32 w 171"/>
                <a:gd name="T37" fmla="*/ 167 h 201"/>
                <a:gd name="T38" fmla="*/ 23 w 171"/>
                <a:gd name="T39" fmla="*/ 180 h 201"/>
                <a:gd name="T40" fmla="*/ 25 w 171"/>
                <a:gd name="T41" fmla="*/ 189 h 201"/>
                <a:gd name="T42" fmla="*/ 25 w 171"/>
                <a:gd name="T43" fmla="*/ 189 h 201"/>
                <a:gd name="T44" fmla="*/ 22 w 171"/>
                <a:gd name="T45" fmla="*/ 201 h 201"/>
                <a:gd name="T46" fmla="*/ 19 w 171"/>
                <a:gd name="T47" fmla="*/ 199 h 201"/>
                <a:gd name="T48" fmla="*/ 14 w 171"/>
                <a:gd name="T49" fmla="*/ 198 h 201"/>
                <a:gd name="T50" fmla="*/ 15 w 171"/>
                <a:gd name="T51" fmla="*/ 189 h 201"/>
                <a:gd name="T52" fmla="*/ 0 w 171"/>
                <a:gd name="T53" fmla="*/ 187 h 201"/>
                <a:gd name="T54" fmla="*/ 1 w 171"/>
                <a:gd name="T55" fmla="*/ 168 h 201"/>
                <a:gd name="T56" fmla="*/ 9 w 171"/>
                <a:gd name="T57" fmla="*/ 163 h 201"/>
                <a:gd name="T58" fmla="*/ 11 w 171"/>
                <a:gd name="T59" fmla="*/ 148 h 201"/>
                <a:gd name="T60" fmla="*/ 1 w 171"/>
                <a:gd name="T61" fmla="*/ 138 h 201"/>
                <a:gd name="T62" fmla="*/ 3 w 171"/>
                <a:gd name="T63" fmla="*/ 127 h 201"/>
                <a:gd name="T64" fmla="*/ 14 w 171"/>
                <a:gd name="T65" fmla="*/ 120 h 201"/>
                <a:gd name="T66" fmla="*/ 13 w 171"/>
                <a:gd name="T67" fmla="*/ 111 h 201"/>
                <a:gd name="T68" fmla="*/ 7 w 171"/>
                <a:gd name="T69" fmla="*/ 103 h 201"/>
                <a:gd name="T70" fmla="*/ 7 w 171"/>
                <a:gd name="T71" fmla="*/ 95 h 201"/>
                <a:gd name="T72" fmla="*/ 17 w 171"/>
                <a:gd name="T73" fmla="*/ 78 h 201"/>
                <a:gd name="T74" fmla="*/ 11 w 171"/>
                <a:gd name="T75" fmla="*/ 63 h 201"/>
                <a:gd name="T76" fmla="*/ 10 w 171"/>
                <a:gd name="T77" fmla="*/ 56 h 201"/>
                <a:gd name="T78" fmla="*/ 14 w 171"/>
                <a:gd name="T79" fmla="*/ 51 h 201"/>
                <a:gd name="T80" fmla="*/ 24 w 171"/>
                <a:gd name="T81" fmla="*/ 45 h 201"/>
                <a:gd name="T82" fmla="*/ 24 w 171"/>
                <a:gd name="T83" fmla="*/ 33 h 201"/>
                <a:gd name="T84" fmla="*/ 24 w 171"/>
                <a:gd name="T85" fmla="*/ 30 h 201"/>
                <a:gd name="T86" fmla="*/ 32 w 171"/>
                <a:gd name="T87" fmla="*/ 19 h 201"/>
                <a:gd name="T88" fmla="*/ 41 w 171"/>
                <a:gd name="T89" fmla="*/ 15 h 201"/>
                <a:gd name="T90" fmla="*/ 39 w 171"/>
                <a:gd name="T91" fmla="*/ 5 h 201"/>
                <a:gd name="T92" fmla="*/ 55 w 171"/>
                <a:gd name="T93" fmla="*/ 0 h 201"/>
                <a:gd name="T94" fmla="*/ 75 w 171"/>
                <a:gd name="T95" fmla="*/ 3 h 201"/>
                <a:gd name="T96" fmla="*/ 98 w 171"/>
                <a:gd name="T97" fmla="*/ 24 h 201"/>
                <a:gd name="T98" fmla="*/ 132 w 171"/>
                <a:gd name="T99" fmla="*/ 34 h 201"/>
                <a:gd name="T100" fmla="*/ 138 w 171"/>
                <a:gd name="T101" fmla="*/ 52 h 201"/>
                <a:gd name="T102" fmla="*/ 160 w 171"/>
                <a:gd name="T103" fmla="*/ 64 h 201"/>
                <a:gd name="T104" fmla="*/ 171 w 171"/>
                <a:gd name="T105" fmla="*/ 8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1" h="201">
                  <a:moveTo>
                    <a:pt x="171" y="81"/>
                  </a:moveTo>
                  <a:lnTo>
                    <a:pt x="169" y="81"/>
                  </a:lnTo>
                  <a:lnTo>
                    <a:pt x="165" y="86"/>
                  </a:lnTo>
                  <a:lnTo>
                    <a:pt x="165" y="88"/>
                  </a:lnTo>
                  <a:lnTo>
                    <a:pt x="153" y="86"/>
                  </a:lnTo>
                  <a:lnTo>
                    <a:pt x="143" y="92"/>
                  </a:lnTo>
                  <a:lnTo>
                    <a:pt x="134" y="107"/>
                  </a:lnTo>
                  <a:lnTo>
                    <a:pt x="104" y="114"/>
                  </a:lnTo>
                  <a:lnTo>
                    <a:pt x="94" y="102"/>
                  </a:lnTo>
                  <a:lnTo>
                    <a:pt x="81" y="105"/>
                  </a:lnTo>
                  <a:lnTo>
                    <a:pt x="65" y="102"/>
                  </a:lnTo>
                  <a:lnTo>
                    <a:pt x="62" y="109"/>
                  </a:lnTo>
                  <a:lnTo>
                    <a:pt x="54" y="116"/>
                  </a:lnTo>
                  <a:lnTo>
                    <a:pt x="45" y="112"/>
                  </a:lnTo>
                  <a:lnTo>
                    <a:pt x="44" y="120"/>
                  </a:lnTo>
                  <a:lnTo>
                    <a:pt x="47" y="131"/>
                  </a:lnTo>
                  <a:lnTo>
                    <a:pt x="39" y="153"/>
                  </a:lnTo>
                  <a:lnTo>
                    <a:pt x="30" y="159"/>
                  </a:lnTo>
                  <a:lnTo>
                    <a:pt x="32" y="167"/>
                  </a:lnTo>
                  <a:lnTo>
                    <a:pt x="23" y="180"/>
                  </a:lnTo>
                  <a:lnTo>
                    <a:pt x="25" y="189"/>
                  </a:lnTo>
                  <a:lnTo>
                    <a:pt x="25" y="189"/>
                  </a:lnTo>
                  <a:lnTo>
                    <a:pt x="22" y="201"/>
                  </a:lnTo>
                  <a:lnTo>
                    <a:pt x="19" y="199"/>
                  </a:lnTo>
                  <a:lnTo>
                    <a:pt x="14" y="198"/>
                  </a:lnTo>
                  <a:lnTo>
                    <a:pt x="15" y="189"/>
                  </a:lnTo>
                  <a:lnTo>
                    <a:pt x="0" y="187"/>
                  </a:lnTo>
                  <a:lnTo>
                    <a:pt x="1" y="168"/>
                  </a:lnTo>
                  <a:lnTo>
                    <a:pt x="9" y="163"/>
                  </a:lnTo>
                  <a:lnTo>
                    <a:pt x="11" y="148"/>
                  </a:lnTo>
                  <a:lnTo>
                    <a:pt x="1" y="138"/>
                  </a:lnTo>
                  <a:lnTo>
                    <a:pt x="3" y="127"/>
                  </a:lnTo>
                  <a:lnTo>
                    <a:pt x="14" y="120"/>
                  </a:lnTo>
                  <a:lnTo>
                    <a:pt x="13" y="111"/>
                  </a:lnTo>
                  <a:lnTo>
                    <a:pt x="7" y="103"/>
                  </a:lnTo>
                  <a:lnTo>
                    <a:pt x="7" y="95"/>
                  </a:lnTo>
                  <a:lnTo>
                    <a:pt x="17" y="78"/>
                  </a:lnTo>
                  <a:lnTo>
                    <a:pt x="11" y="63"/>
                  </a:lnTo>
                  <a:lnTo>
                    <a:pt x="10" y="56"/>
                  </a:lnTo>
                  <a:lnTo>
                    <a:pt x="14" y="51"/>
                  </a:lnTo>
                  <a:lnTo>
                    <a:pt x="24" y="45"/>
                  </a:lnTo>
                  <a:lnTo>
                    <a:pt x="24" y="33"/>
                  </a:lnTo>
                  <a:lnTo>
                    <a:pt x="24" y="30"/>
                  </a:lnTo>
                  <a:lnTo>
                    <a:pt x="32" y="19"/>
                  </a:lnTo>
                  <a:lnTo>
                    <a:pt x="41" y="15"/>
                  </a:lnTo>
                  <a:lnTo>
                    <a:pt x="39" y="5"/>
                  </a:lnTo>
                  <a:lnTo>
                    <a:pt x="55" y="0"/>
                  </a:lnTo>
                  <a:lnTo>
                    <a:pt x="75" y="3"/>
                  </a:lnTo>
                  <a:lnTo>
                    <a:pt x="98" y="24"/>
                  </a:lnTo>
                  <a:lnTo>
                    <a:pt x="132" y="34"/>
                  </a:lnTo>
                  <a:lnTo>
                    <a:pt x="138" y="52"/>
                  </a:lnTo>
                  <a:lnTo>
                    <a:pt x="160" y="64"/>
                  </a:lnTo>
                  <a:lnTo>
                    <a:pt x="171" y="8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5" name="ฉะเชิงเทรา">
              <a:extLst>
                <a:ext uri="{FF2B5EF4-FFF2-40B4-BE49-F238E27FC236}">
                  <a16:creationId xmlns:a16="http://schemas.microsoft.com/office/drawing/2014/main" id="{0CD4EE78-5554-40C4-8100-CD9FEA20A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4187" y="3440394"/>
              <a:ext cx="407835" cy="294446"/>
            </a:xfrm>
            <a:custGeom>
              <a:avLst/>
              <a:gdLst>
                <a:gd name="T0" fmla="*/ 996 w 996"/>
                <a:gd name="T1" fmla="*/ 594 h 718"/>
                <a:gd name="T2" fmla="*/ 918 w 996"/>
                <a:gd name="T3" fmla="*/ 678 h 718"/>
                <a:gd name="T4" fmla="*/ 845 w 996"/>
                <a:gd name="T5" fmla="*/ 678 h 718"/>
                <a:gd name="T6" fmla="*/ 767 w 996"/>
                <a:gd name="T7" fmla="*/ 718 h 718"/>
                <a:gd name="T8" fmla="*/ 621 w 996"/>
                <a:gd name="T9" fmla="*/ 589 h 718"/>
                <a:gd name="T10" fmla="*/ 443 w 996"/>
                <a:gd name="T11" fmla="*/ 464 h 718"/>
                <a:gd name="T12" fmla="*/ 250 w 996"/>
                <a:gd name="T13" fmla="*/ 355 h 718"/>
                <a:gd name="T14" fmla="*/ 188 w 996"/>
                <a:gd name="T15" fmla="*/ 422 h 718"/>
                <a:gd name="T16" fmla="*/ 112 w 996"/>
                <a:gd name="T17" fmla="*/ 492 h 718"/>
                <a:gd name="T18" fmla="*/ 105 w 996"/>
                <a:gd name="T19" fmla="*/ 448 h 718"/>
                <a:gd name="T20" fmla="*/ 81 w 996"/>
                <a:gd name="T21" fmla="*/ 468 h 718"/>
                <a:gd name="T22" fmla="*/ 8 w 996"/>
                <a:gd name="T23" fmla="*/ 438 h 718"/>
                <a:gd name="T24" fmla="*/ 78 w 996"/>
                <a:gd name="T25" fmla="*/ 323 h 718"/>
                <a:gd name="T26" fmla="*/ 0 w 996"/>
                <a:gd name="T27" fmla="*/ 255 h 718"/>
                <a:gd name="T28" fmla="*/ 73 w 996"/>
                <a:gd name="T29" fmla="*/ 146 h 718"/>
                <a:gd name="T30" fmla="*/ 49 w 996"/>
                <a:gd name="T31" fmla="*/ 33 h 718"/>
                <a:gd name="T32" fmla="*/ 52 w 996"/>
                <a:gd name="T33" fmla="*/ 16 h 718"/>
                <a:gd name="T34" fmla="*/ 107 w 996"/>
                <a:gd name="T35" fmla="*/ 1 h 718"/>
                <a:gd name="T36" fmla="*/ 239 w 996"/>
                <a:gd name="T37" fmla="*/ 5 h 718"/>
                <a:gd name="T38" fmla="*/ 271 w 996"/>
                <a:gd name="T39" fmla="*/ 36 h 718"/>
                <a:gd name="T40" fmla="*/ 266 w 996"/>
                <a:gd name="T41" fmla="*/ 104 h 718"/>
                <a:gd name="T42" fmla="*/ 344 w 996"/>
                <a:gd name="T43" fmla="*/ 99 h 718"/>
                <a:gd name="T44" fmla="*/ 464 w 996"/>
                <a:gd name="T45" fmla="*/ 115 h 718"/>
                <a:gd name="T46" fmla="*/ 589 w 996"/>
                <a:gd name="T47" fmla="*/ 177 h 718"/>
                <a:gd name="T48" fmla="*/ 668 w 996"/>
                <a:gd name="T49" fmla="*/ 219 h 718"/>
                <a:gd name="T50" fmla="*/ 788 w 996"/>
                <a:gd name="T51" fmla="*/ 188 h 718"/>
                <a:gd name="T52" fmla="*/ 840 w 996"/>
                <a:gd name="T53" fmla="*/ 250 h 718"/>
                <a:gd name="T54" fmla="*/ 871 w 996"/>
                <a:gd name="T55" fmla="*/ 276 h 718"/>
                <a:gd name="T56" fmla="*/ 871 w 996"/>
                <a:gd name="T57" fmla="*/ 318 h 718"/>
                <a:gd name="T58" fmla="*/ 926 w 996"/>
                <a:gd name="T59" fmla="*/ 372 h 718"/>
                <a:gd name="T60" fmla="*/ 905 w 996"/>
                <a:gd name="T61" fmla="*/ 422 h 718"/>
                <a:gd name="T62" fmla="*/ 954 w 996"/>
                <a:gd name="T63" fmla="*/ 464 h 718"/>
                <a:gd name="T64" fmla="*/ 996 w 996"/>
                <a:gd name="T65" fmla="*/ 532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6" h="718">
                  <a:moveTo>
                    <a:pt x="996" y="532"/>
                  </a:moveTo>
                  <a:cubicBezTo>
                    <a:pt x="996" y="594"/>
                    <a:pt x="996" y="594"/>
                    <a:pt x="996" y="594"/>
                  </a:cubicBezTo>
                  <a:cubicBezTo>
                    <a:pt x="918" y="636"/>
                    <a:pt x="918" y="636"/>
                    <a:pt x="918" y="636"/>
                  </a:cubicBezTo>
                  <a:cubicBezTo>
                    <a:pt x="918" y="678"/>
                    <a:pt x="918" y="678"/>
                    <a:pt x="918" y="678"/>
                  </a:cubicBezTo>
                  <a:cubicBezTo>
                    <a:pt x="881" y="694"/>
                    <a:pt x="881" y="694"/>
                    <a:pt x="881" y="694"/>
                  </a:cubicBezTo>
                  <a:cubicBezTo>
                    <a:pt x="845" y="678"/>
                    <a:pt x="845" y="678"/>
                    <a:pt x="845" y="678"/>
                  </a:cubicBezTo>
                  <a:cubicBezTo>
                    <a:pt x="808" y="714"/>
                    <a:pt x="808" y="714"/>
                    <a:pt x="808" y="714"/>
                  </a:cubicBezTo>
                  <a:cubicBezTo>
                    <a:pt x="767" y="718"/>
                    <a:pt x="767" y="718"/>
                    <a:pt x="767" y="718"/>
                  </a:cubicBezTo>
                  <a:cubicBezTo>
                    <a:pt x="720" y="641"/>
                    <a:pt x="720" y="641"/>
                    <a:pt x="720" y="641"/>
                  </a:cubicBezTo>
                  <a:cubicBezTo>
                    <a:pt x="621" y="589"/>
                    <a:pt x="621" y="589"/>
                    <a:pt x="621" y="589"/>
                  </a:cubicBezTo>
                  <a:cubicBezTo>
                    <a:pt x="595" y="511"/>
                    <a:pt x="595" y="511"/>
                    <a:pt x="595" y="511"/>
                  </a:cubicBezTo>
                  <a:cubicBezTo>
                    <a:pt x="443" y="464"/>
                    <a:pt x="443" y="464"/>
                    <a:pt x="443" y="464"/>
                  </a:cubicBezTo>
                  <a:cubicBezTo>
                    <a:pt x="339" y="370"/>
                    <a:pt x="339" y="370"/>
                    <a:pt x="339" y="370"/>
                  </a:cubicBezTo>
                  <a:cubicBezTo>
                    <a:pt x="250" y="355"/>
                    <a:pt x="250" y="355"/>
                    <a:pt x="250" y="355"/>
                  </a:cubicBezTo>
                  <a:cubicBezTo>
                    <a:pt x="177" y="381"/>
                    <a:pt x="177" y="381"/>
                    <a:pt x="177" y="381"/>
                  </a:cubicBezTo>
                  <a:cubicBezTo>
                    <a:pt x="188" y="422"/>
                    <a:pt x="188" y="422"/>
                    <a:pt x="188" y="422"/>
                  </a:cubicBezTo>
                  <a:cubicBezTo>
                    <a:pt x="146" y="443"/>
                    <a:pt x="146" y="443"/>
                    <a:pt x="146" y="443"/>
                  </a:cubicBezTo>
                  <a:cubicBezTo>
                    <a:pt x="112" y="492"/>
                    <a:pt x="112" y="492"/>
                    <a:pt x="112" y="492"/>
                  </a:cubicBezTo>
                  <a:cubicBezTo>
                    <a:pt x="113" y="472"/>
                    <a:pt x="113" y="472"/>
                    <a:pt x="113" y="472"/>
                  </a:cubicBezTo>
                  <a:cubicBezTo>
                    <a:pt x="105" y="448"/>
                    <a:pt x="105" y="448"/>
                    <a:pt x="105" y="448"/>
                  </a:cubicBezTo>
                  <a:cubicBezTo>
                    <a:pt x="86" y="464"/>
                    <a:pt x="86" y="464"/>
                    <a:pt x="86" y="464"/>
                  </a:cubicBezTo>
                  <a:cubicBezTo>
                    <a:pt x="81" y="468"/>
                    <a:pt x="81" y="468"/>
                    <a:pt x="81" y="468"/>
                  </a:cubicBezTo>
                  <a:cubicBezTo>
                    <a:pt x="41" y="464"/>
                    <a:pt x="41" y="464"/>
                    <a:pt x="41" y="464"/>
                  </a:cubicBezTo>
                  <a:cubicBezTo>
                    <a:pt x="8" y="438"/>
                    <a:pt x="8" y="438"/>
                    <a:pt x="8" y="438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78" y="323"/>
                    <a:pt x="78" y="323"/>
                    <a:pt x="78" y="323"/>
                  </a:cubicBezTo>
                  <a:cubicBezTo>
                    <a:pt x="24" y="276"/>
                    <a:pt x="24" y="276"/>
                    <a:pt x="24" y="276"/>
                  </a:cubicBezTo>
                  <a:cubicBezTo>
                    <a:pt x="0" y="255"/>
                    <a:pt x="0" y="255"/>
                    <a:pt x="0" y="255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73" y="146"/>
                    <a:pt x="73" y="146"/>
                    <a:pt x="73" y="146"/>
                  </a:cubicBezTo>
                  <a:cubicBezTo>
                    <a:pt x="37" y="109"/>
                    <a:pt x="37" y="109"/>
                    <a:pt x="37" y="109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106" y="1"/>
                    <a:pt x="106" y="1"/>
                    <a:pt x="106" y="1"/>
                  </a:cubicBezTo>
                  <a:cubicBezTo>
                    <a:pt x="107" y="1"/>
                    <a:pt x="107" y="1"/>
                    <a:pt x="107" y="1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239" y="5"/>
                    <a:pt x="239" y="5"/>
                    <a:pt x="239" y="5"/>
                  </a:cubicBezTo>
                  <a:cubicBezTo>
                    <a:pt x="245" y="5"/>
                    <a:pt x="245" y="5"/>
                    <a:pt x="245" y="5"/>
                  </a:cubicBezTo>
                  <a:cubicBezTo>
                    <a:pt x="271" y="36"/>
                    <a:pt x="271" y="36"/>
                    <a:pt x="271" y="36"/>
                  </a:cubicBezTo>
                  <a:cubicBezTo>
                    <a:pt x="261" y="62"/>
                    <a:pt x="261" y="62"/>
                    <a:pt x="261" y="62"/>
                  </a:cubicBezTo>
                  <a:cubicBezTo>
                    <a:pt x="266" y="104"/>
                    <a:pt x="266" y="104"/>
                    <a:pt x="266" y="104"/>
                  </a:cubicBezTo>
                  <a:cubicBezTo>
                    <a:pt x="313" y="78"/>
                    <a:pt x="313" y="78"/>
                    <a:pt x="313" y="78"/>
                  </a:cubicBezTo>
                  <a:cubicBezTo>
                    <a:pt x="344" y="99"/>
                    <a:pt x="344" y="99"/>
                    <a:pt x="344" y="99"/>
                  </a:cubicBezTo>
                  <a:cubicBezTo>
                    <a:pt x="443" y="94"/>
                    <a:pt x="443" y="94"/>
                    <a:pt x="443" y="94"/>
                  </a:cubicBezTo>
                  <a:cubicBezTo>
                    <a:pt x="464" y="115"/>
                    <a:pt x="464" y="115"/>
                    <a:pt x="464" y="115"/>
                  </a:cubicBezTo>
                  <a:cubicBezTo>
                    <a:pt x="548" y="141"/>
                    <a:pt x="548" y="141"/>
                    <a:pt x="548" y="141"/>
                  </a:cubicBezTo>
                  <a:cubicBezTo>
                    <a:pt x="548" y="141"/>
                    <a:pt x="584" y="177"/>
                    <a:pt x="589" y="177"/>
                  </a:cubicBezTo>
                  <a:cubicBezTo>
                    <a:pt x="626" y="177"/>
                    <a:pt x="626" y="177"/>
                    <a:pt x="626" y="177"/>
                  </a:cubicBezTo>
                  <a:cubicBezTo>
                    <a:pt x="668" y="219"/>
                    <a:pt x="668" y="219"/>
                    <a:pt x="668" y="219"/>
                  </a:cubicBezTo>
                  <a:cubicBezTo>
                    <a:pt x="668" y="219"/>
                    <a:pt x="720" y="208"/>
                    <a:pt x="725" y="208"/>
                  </a:cubicBezTo>
                  <a:cubicBezTo>
                    <a:pt x="730" y="208"/>
                    <a:pt x="788" y="188"/>
                    <a:pt x="788" y="188"/>
                  </a:cubicBezTo>
                  <a:cubicBezTo>
                    <a:pt x="829" y="219"/>
                    <a:pt x="829" y="219"/>
                    <a:pt x="829" y="219"/>
                  </a:cubicBezTo>
                  <a:cubicBezTo>
                    <a:pt x="840" y="250"/>
                    <a:pt x="840" y="250"/>
                    <a:pt x="840" y="250"/>
                  </a:cubicBezTo>
                  <a:cubicBezTo>
                    <a:pt x="871" y="250"/>
                    <a:pt x="871" y="250"/>
                    <a:pt x="871" y="250"/>
                  </a:cubicBezTo>
                  <a:cubicBezTo>
                    <a:pt x="871" y="276"/>
                    <a:pt x="871" y="276"/>
                    <a:pt x="871" y="276"/>
                  </a:cubicBezTo>
                  <a:cubicBezTo>
                    <a:pt x="861" y="292"/>
                    <a:pt x="861" y="292"/>
                    <a:pt x="861" y="292"/>
                  </a:cubicBezTo>
                  <a:cubicBezTo>
                    <a:pt x="871" y="318"/>
                    <a:pt x="871" y="318"/>
                    <a:pt x="871" y="318"/>
                  </a:cubicBezTo>
                  <a:cubicBezTo>
                    <a:pt x="902" y="328"/>
                    <a:pt x="902" y="328"/>
                    <a:pt x="902" y="328"/>
                  </a:cubicBezTo>
                  <a:cubicBezTo>
                    <a:pt x="926" y="372"/>
                    <a:pt x="926" y="372"/>
                    <a:pt x="926" y="372"/>
                  </a:cubicBezTo>
                  <a:cubicBezTo>
                    <a:pt x="902" y="412"/>
                    <a:pt x="902" y="412"/>
                    <a:pt x="902" y="412"/>
                  </a:cubicBezTo>
                  <a:cubicBezTo>
                    <a:pt x="905" y="422"/>
                    <a:pt x="905" y="422"/>
                    <a:pt x="905" y="422"/>
                  </a:cubicBezTo>
                  <a:cubicBezTo>
                    <a:pt x="918" y="464"/>
                    <a:pt x="918" y="464"/>
                    <a:pt x="918" y="464"/>
                  </a:cubicBezTo>
                  <a:cubicBezTo>
                    <a:pt x="954" y="464"/>
                    <a:pt x="954" y="464"/>
                    <a:pt x="954" y="464"/>
                  </a:cubicBezTo>
                  <a:cubicBezTo>
                    <a:pt x="970" y="511"/>
                    <a:pt x="970" y="511"/>
                    <a:pt x="970" y="511"/>
                  </a:cubicBezTo>
                  <a:lnTo>
                    <a:pt x="996" y="53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6" name="จันทบุรี">
              <a:extLst>
                <a:ext uri="{FF2B5EF4-FFF2-40B4-BE49-F238E27FC236}">
                  <a16:creationId xmlns:a16="http://schemas.microsoft.com/office/drawing/2014/main" id="{66BC23E0-AA3F-4569-A8AB-E8218A405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4119" y="3681802"/>
              <a:ext cx="307247" cy="374916"/>
            </a:xfrm>
            <a:custGeom>
              <a:avLst/>
              <a:gdLst>
                <a:gd name="T0" fmla="*/ 721 w 751"/>
                <a:gd name="T1" fmla="*/ 527 h 919"/>
                <a:gd name="T2" fmla="*/ 616 w 751"/>
                <a:gd name="T3" fmla="*/ 584 h 919"/>
                <a:gd name="T4" fmla="*/ 605 w 751"/>
                <a:gd name="T5" fmla="*/ 668 h 919"/>
                <a:gd name="T6" fmla="*/ 553 w 751"/>
                <a:gd name="T7" fmla="*/ 736 h 919"/>
                <a:gd name="T8" fmla="*/ 563 w 751"/>
                <a:gd name="T9" fmla="*/ 824 h 919"/>
                <a:gd name="T10" fmla="*/ 584 w 751"/>
                <a:gd name="T11" fmla="*/ 871 h 919"/>
                <a:gd name="T12" fmla="*/ 583 w 751"/>
                <a:gd name="T13" fmla="*/ 871 h 919"/>
                <a:gd name="T14" fmla="*/ 527 w 751"/>
                <a:gd name="T15" fmla="*/ 887 h 919"/>
                <a:gd name="T16" fmla="*/ 507 w 751"/>
                <a:gd name="T17" fmla="*/ 819 h 919"/>
                <a:gd name="T18" fmla="*/ 491 w 751"/>
                <a:gd name="T19" fmla="*/ 855 h 919"/>
                <a:gd name="T20" fmla="*/ 499 w 751"/>
                <a:gd name="T21" fmla="*/ 919 h 919"/>
                <a:gd name="T22" fmla="*/ 295 w 751"/>
                <a:gd name="T23" fmla="*/ 727 h 919"/>
                <a:gd name="T24" fmla="*/ 195 w 751"/>
                <a:gd name="T25" fmla="*/ 671 h 919"/>
                <a:gd name="T26" fmla="*/ 151 w 751"/>
                <a:gd name="T27" fmla="*/ 623 h 919"/>
                <a:gd name="T28" fmla="*/ 99 w 751"/>
                <a:gd name="T29" fmla="*/ 548 h 919"/>
                <a:gd name="T30" fmla="*/ 94 w 751"/>
                <a:gd name="T31" fmla="*/ 365 h 919"/>
                <a:gd name="T32" fmla="*/ 37 w 751"/>
                <a:gd name="T33" fmla="*/ 334 h 919"/>
                <a:gd name="T34" fmla="*/ 11 w 751"/>
                <a:gd name="T35" fmla="*/ 266 h 919"/>
                <a:gd name="T36" fmla="*/ 9 w 751"/>
                <a:gd name="T37" fmla="*/ 161 h 919"/>
                <a:gd name="T38" fmla="*/ 26 w 751"/>
                <a:gd name="T39" fmla="*/ 131 h 919"/>
                <a:gd name="T40" fmla="*/ 78 w 751"/>
                <a:gd name="T41" fmla="*/ 125 h 919"/>
                <a:gd name="T42" fmla="*/ 151 w 751"/>
                <a:gd name="T43" fmla="*/ 105 h 919"/>
                <a:gd name="T44" fmla="*/ 188 w 751"/>
                <a:gd name="T45" fmla="*/ 47 h 919"/>
                <a:gd name="T46" fmla="*/ 287 w 751"/>
                <a:gd name="T47" fmla="*/ 42 h 919"/>
                <a:gd name="T48" fmla="*/ 360 w 751"/>
                <a:gd name="T49" fmla="*/ 58 h 919"/>
                <a:gd name="T50" fmla="*/ 438 w 751"/>
                <a:gd name="T51" fmla="*/ 11 h 919"/>
                <a:gd name="T52" fmla="*/ 506 w 751"/>
                <a:gd name="T53" fmla="*/ 68 h 919"/>
                <a:gd name="T54" fmla="*/ 587 w 751"/>
                <a:gd name="T55" fmla="*/ 36 h 919"/>
                <a:gd name="T56" fmla="*/ 599 w 751"/>
                <a:gd name="T57" fmla="*/ 127 h 919"/>
                <a:gd name="T58" fmla="*/ 652 w 751"/>
                <a:gd name="T59" fmla="*/ 199 h 919"/>
                <a:gd name="T60" fmla="*/ 711 w 751"/>
                <a:gd name="T61" fmla="*/ 279 h 919"/>
                <a:gd name="T62" fmla="*/ 707 w 751"/>
                <a:gd name="T63" fmla="*/ 319 h 919"/>
                <a:gd name="T64" fmla="*/ 723 w 751"/>
                <a:gd name="T65" fmla="*/ 435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1" h="919">
                  <a:moveTo>
                    <a:pt x="751" y="483"/>
                  </a:moveTo>
                  <a:cubicBezTo>
                    <a:pt x="721" y="527"/>
                    <a:pt x="721" y="527"/>
                    <a:pt x="721" y="527"/>
                  </a:cubicBezTo>
                  <a:cubicBezTo>
                    <a:pt x="683" y="527"/>
                    <a:pt x="683" y="527"/>
                    <a:pt x="683" y="527"/>
                  </a:cubicBezTo>
                  <a:cubicBezTo>
                    <a:pt x="683" y="527"/>
                    <a:pt x="610" y="579"/>
                    <a:pt x="616" y="584"/>
                  </a:cubicBezTo>
                  <a:cubicBezTo>
                    <a:pt x="621" y="590"/>
                    <a:pt x="626" y="652"/>
                    <a:pt x="626" y="652"/>
                  </a:cubicBezTo>
                  <a:cubicBezTo>
                    <a:pt x="605" y="668"/>
                    <a:pt x="605" y="668"/>
                    <a:pt x="605" y="668"/>
                  </a:cubicBezTo>
                  <a:cubicBezTo>
                    <a:pt x="558" y="694"/>
                    <a:pt x="558" y="694"/>
                    <a:pt x="558" y="694"/>
                  </a:cubicBezTo>
                  <a:cubicBezTo>
                    <a:pt x="553" y="736"/>
                    <a:pt x="553" y="736"/>
                    <a:pt x="553" y="736"/>
                  </a:cubicBezTo>
                  <a:cubicBezTo>
                    <a:pt x="563" y="777"/>
                    <a:pt x="563" y="777"/>
                    <a:pt x="563" y="777"/>
                  </a:cubicBezTo>
                  <a:cubicBezTo>
                    <a:pt x="563" y="824"/>
                    <a:pt x="563" y="824"/>
                    <a:pt x="563" y="824"/>
                  </a:cubicBezTo>
                  <a:cubicBezTo>
                    <a:pt x="600" y="850"/>
                    <a:pt x="600" y="850"/>
                    <a:pt x="600" y="850"/>
                  </a:cubicBezTo>
                  <a:cubicBezTo>
                    <a:pt x="584" y="871"/>
                    <a:pt x="584" y="871"/>
                    <a:pt x="584" y="871"/>
                  </a:cubicBezTo>
                  <a:cubicBezTo>
                    <a:pt x="584" y="873"/>
                    <a:pt x="584" y="873"/>
                    <a:pt x="584" y="873"/>
                  </a:cubicBezTo>
                  <a:cubicBezTo>
                    <a:pt x="583" y="871"/>
                    <a:pt x="583" y="871"/>
                    <a:pt x="583" y="871"/>
                  </a:cubicBezTo>
                  <a:cubicBezTo>
                    <a:pt x="583" y="871"/>
                    <a:pt x="563" y="907"/>
                    <a:pt x="559" y="907"/>
                  </a:cubicBezTo>
                  <a:cubicBezTo>
                    <a:pt x="555" y="907"/>
                    <a:pt x="527" y="887"/>
                    <a:pt x="527" y="887"/>
                  </a:cubicBezTo>
                  <a:cubicBezTo>
                    <a:pt x="539" y="863"/>
                    <a:pt x="539" y="863"/>
                    <a:pt x="539" y="863"/>
                  </a:cubicBezTo>
                  <a:cubicBezTo>
                    <a:pt x="507" y="819"/>
                    <a:pt x="507" y="819"/>
                    <a:pt x="507" y="819"/>
                  </a:cubicBezTo>
                  <a:cubicBezTo>
                    <a:pt x="491" y="835"/>
                    <a:pt x="491" y="835"/>
                    <a:pt x="491" y="835"/>
                  </a:cubicBezTo>
                  <a:cubicBezTo>
                    <a:pt x="491" y="855"/>
                    <a:pt x="491" y="855"/>
                    <a:pt x="491" y="855"/>
                  </a:cubicBezTo>
                  <a:cubicBezTo>
                    <a:pt x="527" y="919"/>
                    <a:pt x="527" y="919"/>
                    <a:pt x="527" y="919"/>
                  </a:cubicBezTo>
                  <a:cubicBezTo>
                    <a:pt x="499" y="919"/>
                    <a:pt x="499" y="919"/>
                    <a:pt x="499" y="919"/>
                  </a:cubicBezTo>
                  <a:cubicBezTo>
                    <a:pt x="335" y="763"/>
                    <a:pt x="335" y="763"/>
                    <a:pt x="335" y="763"/>
                  </a:cubicBezTo>
                  <a:cubicBezTo>
                    <a:pt x="295" y="727"/>
                    <a:pt x="295" y="727"/>
                    <a:pt x="295" y="727"/>
                  </a:cubicBezTo>
                  <a:cubicBezTo>
                    <a:pt x="235" y="723"/>
                    <a:pt x="235" y="723"/>
                    <a:pt x="235" y="723"/>
                  </a:cubicBezTo>
                  <a:cubicBezTo>
                    <a:pt x="195" y="671"/>
                    <a:pt x="195" y="671"/>
                    <a:pt x="195" y="671"/>
                  </a:cubicBezTo>
                  <a:cubicBezTo>
                    <a:pt x="156" y="629"/>
                    <a:pt x="156" y="629"/>
                    <a:pt x="156" y="629"/>
                  </a:cubicBezTo>
                  <a:cubicBezTo>
                    <a:pt x="151" y="623"/>
                    <a:pt x="151" y="623"/>
                    <a:pt x="151" y="623"/>
                  </a:cubicBezTo>
                  <a:cubicBezTo>
                    <a:pt x="88" y="582"/>
                    <a:pt x="88" y="582"/>
                    <a:pt x="88" y="582"/>
                  </a:cubicBezTo>
                  <a:cubicBezTo>
                    <a:pt x="99" y="548"/>
                    <a:pt x="99" y="548"/>
                    <a:pt x="99" y="548"/>
                  </a:cubicBezTo>
                  <a:cubicBezTo>
                    <a:pt x="125" y="454"/>
                    <a:pt x="125" y="454"/>
                    <a:pt x="125" y="454"/>
                  </a:cubicBezTo>
                  <a:cubicBezTo>
                    <a:pt x="94" y="365"/>
                    <a:pt x="94" y="365"/>
                    <a:pt x="94" y="365"/>
                  </a:cubicBezTo>
                  <a:cubicBezTo>
                    <a:pt x="58" y="365"/>
                    <a:pt x="58" y="365"/>
                    <a:pt x="58" y="365"/>
                  </a:cubicBezTo>
                  <a:cubicBezTo>
                    <a:pt x="37" y="334"/>
                    <a:pt x="37" y="334"/>
                    <a:pt x="37" y="334"/>
                  </a:cubicBezTo>
                  <a:cubicBezTo>
                    <a:pt x="58" y="282"/>
                    <a:pt x="58" y="282"/>
                    <a:pt x="58" y="282"/>
                  </a:cubicBezTo>
                  <a:cubicBezTo>
                    <a:pt x="11" y="266"/>
                    <a:pt x="11" y="266"/>
                    <a:pt x="11" y="266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9" y="161"/>
                    <a:pt x="9" y="161"/>
                    <a:pt x="9" y="161"/>
                  </a:cubicBezTo>
                  <a:cubicBezTo>
                    <a:pt x="12" y="155"/>
                    <a:pt x="12" y="155"/>
                    <a:pt x="12" y="155"/>
                  </a:cubicBezTo>
                  <a:cubicBezTo>
                    <a:pt x="26" y="131"/>
                    <a:pt x="26" y="131"/>
                    <a:pt x="26" y="131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78" y="125"/>
                    <a:pt x="78" y="125"/>
                    <a:pt x="78" y="125"/>
                  </a:cubicBezTo>
                  <a:cubicBezTo>
                    <a:pt x="115" y="89"/>
                    <a:pt x="115" y="89"/>
                    <a:pt x="115" y="89"/>
                  </a:cubicBezTo>
                  <a:cubicBezTo>
                    <a:pt x="151" y="105"/>
                    <a:pt x="151" y="105"/>
                    <a:pt x="151" y="105"/>
                  </a:cubicBezTo>
                  <a:cubicBezTo>
                    <a:pt x="188" y="89"/>
                    <a:pt x="188" y="89"/>
                    <a:pt x="188" y="89"/>
                  </a:cubicBezTo>
                  <a:cubicBezTo>
                    <a:pt x="188" y="47"/>
                    <a:pt x="188" y="47"/>
                    <a:pt x="188" y="47"/>
                  </a:cubicBezTo>
                  <a:cubicBezTo>
                    <a:pt x="266" y="5"/>
                    <a:pt x="266" y="5"/>
                    <a:pt x="266" y="5"/>
                  </a:cubicBezTo>
                  <a:cubicBezTo>
                    <a:pt x="287" y="42"/>
                    <a:pt x="287" y="42"/>
                    <a:pt x="287" y="42"/>
                  </a:cubicBezTo>
                  <a:cubicBezTo>
                    <a:pt x="303" y="68"/>
                    <a:pt x="303" y="68"/>
                    <a:pt x="303" y="68"/>
                  </a:cubicBezTo>
                  <a:cubicBezTo>
                    <a:pt x="360" y="58"/>
                    <a:pt x="360" y="58"/>
                    <a:pt x="360" y="58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438" y="11"/>
                    <a:pt x="438" y="11"/>
                    <a:pt x="438" y="11"/>
                  </a:cubicBezTo>
                  <a:cubicBezTo>
                    <a:pt x="459" y="63"/>
                    <a:pt x="459" y="63"/>
                    <a:pt x="459" y="63"/>
                  </a:cubicBezTo>
                  <a:cubicBezTo>
                    <a:pt x="506" y="68"/>
                    <a:pt x="506" y="68"/>
                    <a:pt x="506" y="68"/>
                  </a:cubicBezTo>
                  <a:cubicBezTo>
                    <a:pt x="543" y="32"/>
                    <a:pt x="543" y="32"/>
                    <a:pt x="543" y="32"/>
                  </a:cubicBezTo>
                  <a:cubicBezTo>
                    <a:pt x="587" y="36"/>
                    <a:pt x="587" y="36"/>
                    <a:pt x="587" y="36"/>
                  </a:cubicBezTo>
                  <a:cubicBezTo>
                    <a:pt x="603" y="75"/>
                    <a:pt x="603" y="75"/>
                    <a:pt x="603" y="75"/>
                  </a:cubicBezTo>
                  <a:cubicBezTo>
                    <a:pt x="599" y="127"/>
                    <a:pt x="599" y="127"/>
                    <a:pt x="599" y="127"/>
                  </a:cubicBezTo>
                  <a:cubicBezTo>
                    <a:pt x="639" y="191"/>
                    <a:pt x="639" y="191"/>
                    <a:pt x="639" y="191"/>
                  </a:cubicBezTo>
                  <a:cubicBezTo>
                    <a:pt x="652" y="199"/>
                    <a:pt x="652" y="199"/>
                    <a:pt x="652" y="199"/>
                  </a:cubicBezTo>
                  <a:cubicBezTo>
                    <a:pt x="683" y="219"/>
                    <a:pt x="683" y="219"/>
                    <a:pt x="683" y="219"/>
                  </a:cubicBezTo>
                  <a:cubicBezTo>
                    <a:pt x="683" y="219"/>
                    <a:pt x="707" y="275"/>
                    <a:pt x="711" y="279"/>
                  </a:cubicBezTo>
                  <a:cubicBezTo>
                    <a:pt x="715" y="283"/>
                    <a:pt x="747" y="295"/>
                    <a:pt x="747" y="295"/>
                  </a:cubicBezTo>
                  <a:cubicBezTo>
                    <a:pt x="707" y="319"/>
                    <a:pt x="707" y="319"/>
                    <a:pt x="707" y="319"/>
                  </a:cubicBezTo>
                  <a:cubicBezTo>
                    <a:pt x="731" y="387"/>
                    <a:pt x="731" y="387"/>
                    <a:pt x="731" y="387"/>
                  </a:cubicBezTo>
                  <a:cubicBezTo>
                    <a:pt x="723" y="435"/>
                    <a:pt x="723" y="435"/>
                    <a:pt x="723" y="435"/>
                  </a:cubicBezTo>
                  <a:lnTo>
                    <a:pt x="751" y="48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7" name="อุทัยธานี">
              <a:extLst>
                <a:ext uri="{FF2B5EF4-FFF2-40B4-BE49-F238E27FC236}">
                  <a16:creationId xmlns:a16="http://schemas.microsoft.com/office/drawing/2014/main" id="{49B6CFFC-A6F9-4C4C-81E9-562856090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656" y="2763718"/>
              <a:ext cx="400519" cy="316392"/>
            </a:xfrm>
            <a:custGeom>
              <a:avLst/>
              <a:gdLst>
                <a:gd name="T0" fmla="*/ 954 w 978"/>
                <a:gd name="T1" fmla="*/ 379 h 775"/>
                <a:gd name="T2" fmla="*/ 970 w 978"/>
                <a:gd name="T3" fmla="*/ 421 h 775"/>
                <a:gd name="T4" fmla="*/ 923 w 978"/>
                <a:gd name="T5" fmla="*/ 468 h 775"/>
                <a:gd name="T6" fmla="*/ 897 w 978"/>
                <a:gd name="T7" fmla="*/ 452 h 775"/>
                <a:gd name="T8" fmla="*/ 813 w 978"/>
                <a:gd name="T9" fmla="*/ 447 h 775"/>
                <a:gd name="T10" fmla="*/ 777 w 978"/>
                <a:gd name="T11" fmla="*/ 457 h 775"/>
                <a:gd name="T12" fmla="*/ 751 w 978"/>
                <a:gd name="T13" fmla="*/ 431 h 775"/>
                <a:gd name="T14" fmla="*/ 693 w 978"/>
                <a:gd name="T15" fmla="*/ 421 h 775"/>
                <a:gd name="T16" fmla="*/ 646 w 978"/>
                <a:gd name="T17" fmla="*/ 457 h 775"/>
                <a:gd name="T18" fmla="*/ 636 w 978"/>
                <a:gd name="T19" fmla="*/ 520 h 775"/>
                <a:gd name="T20" fmla="*/ 693 w 978"/>
                <a:gd name="T21" fmla="*/ 588 h 775"/>
                <a:gd name="T22" fmla="*/ 693 w 978"/>
                <a:gd name="T23" fmla="*/ 650 h 775"/>
                <a:gd name="T24" fmla="*/ 641 w 978"/>
                <a:gd name="T25" fmla="*/ 713 h 775"/>
                <a:gd name="T26" fmla="*/ 641 w 978"/>
                <a:gd name="T27" fmla="*/ 755 h 775"/>
                <a:gd name="T28" fmla="*/ 578 w 978"/>
                <a:gd name="T29" fmla="*/ 739 h 775"/>
                <a:gd name="T30" fmla="*/ 547 w 978"/>
                <a:gd name="T31" fmla="*/ 775 h 775"/>
                <a:gd name="T32" fmla="*/ 438 w 978"/>
                <a:gd name="T33" fmla="*/ 734 h 775"/>
                <a:gd name="T34" fmla="*/ 380 w 978"/>
                <a:gd name="T35" fmla="*/ 734 h 775"/>
                <a:gd name="T36" fmla="*/ 365 w 978"/>
                <a:gd name="T37" fmla="*/ 671 h 775"/>
                <a:gd name="T38" fmla="*/ 312 w 978"/>
                <a:gd name="T39" fmla="*/ 671 h 775"/>
                <a:gd name="T40" fmla="*/ 297 w 978"/>
                <a:gd name="T41" fmla="*/ 650 h 775"/>
                <a:gd name="T42" fmla="*/ 266 w 978"/>
                <a:gd name="T43" fmla="*/ 671 h 775"/>
                <a:gd name="T44" fmla="*/ 244 w 978"/>
                <a:gd name="T45" fmla="*/ 729 h 775"/>
                <a:gd name="T46" fmla="*/ 213 w 978"/>
                <a:gd name="T47" fmla="*/ 734 h 775"/>
                <a:gd name="T48" fmla="*/ 166 w 978"/>
                <a:gd name="T49" fmla="*/ 702 h 775"/>
                <a:gd name="T50" fmla="*/ 161 w 978"/>
                <a:gd name="T51" fmla="*/ 703 h 775"/>
                <a:gd name="T52" fmla="*/ 135 w 978"/>
                <a:gd name="T53" fmla="*/ 708 h 775"/>
                <a:gd name="T54" fmla="*/ 109 w 978"/>
                <a:gd name="T55" fmla="*/ 682 h 775"/>
                <a:gd name="T56" fmla="*/ 57 w 978"/>
                <a:gd name="T57" fmla="*/ 692 h 775"/>
                <a:gd name="T58" fmla="*/ 5 w 978"/>
                <a:gd name="T59" fmla="*/ 671 h 775"/>
                <a:gd name="T60" fmla="*/ 0 w 978"/>
                <a:gd name="T61" fmla="*/ 588 h 775"/>
                <a:gd name="T62" fmla="*/ 10 w 978"/>
                <a:gd name="T63" fmla="*/ 489 h 775"/>
                <a:gd name="T64" fmla="*/ 36 w 978"/>
                <a:gd name="T65" fmla="*/ 452 h 775"/>
                <a:gd name="T66" fmla="*/ 31 w 978"/>
                <a:gd name="T67" fmla="*/ 405 h 775"/>
                <a:gd name="T68" fmla="*/ 57 w 978"/>
                <a:gd name="T69" fmla="*/ 363 h 775"/>
                <a:gd name="T70" fmla="*/ 46 w 978"/>
                <a:gd name="T71" fmla="*/ 296 h 775"/>
                <a:gd name="T72" fmla="*/ 67 w 978"/>
                <a:gd name="T73" fmla="*/ 264 h 775"/>
                <a:gd name="T74" fmla="*/ 46 w 978"/>
                <a:gd name="T75" fmla="*/ 228 h 775"/>
                <a:gd name="T76" fmla="*/ 41 w 978"/>
                <a:gd name="T77" fmla="*/ 196 h 775"/>
                <a:gd name="T78" fmla="*/ 88 w 978"/>
                <a:gd name="T79" fmla="*/ 170 h 775"/>
                <a:gd name="T80" fmla="*/ 88 w 978"/>
                <a:gd name="T81" fmla="*/ 97 h 775"/>
                <a:gd name="T82" fmla="*/ 119 w 978"/>
                <a:gd name="T83" fmla="*/ 66 h 775"/>
                <a:gd name="T84" fmla="*/ 119 w 978"/>
                <a:gd name="T85" fmla="*/ 0 h 775"/>
                <a:gd name="T86" fmla="*/ 182 w 978"/>
                <a:gd name="T87" fmla="*/ 14 h 775"/>
                <a:gd name="T88" fmla="*/ 208 w 978"/>
                <a:gd name="T89" fmla="*/ 61 h 775"/>
                <a:gd name="T90" fmla="*/ 307 w 978"/>
                <a:gd name="T91" fmla="*/ 97 h 775"/>
                <a:gd name="T92" fmla="*/ 323 w 978"/>
                <a:gd name="T93" fmla="*/ 144 h 775"/>
                <a:gd name="T94" fmla="*/ 401 w 978"/>
                <a:gd name="T95" fmla="*/ 207 h 775"/>
                <a:gd name="T96" fmla="*/ 464 w 978"/>
                <a:gd name="T97" fmla="*/ 207 h 775"/>
                <a:gd name="T98" fmla="*/ 599 w 978"/>
                <a:gd name="T99" fmla="*/ 113 h 775"/>
                <a:gd name="T100" fmla="*/ 662 w 978"/>
                <a:gd name="T101" fmla="*/ 97 h 775"/>
                <a:gd name="T102" fmla="*/ 751 w 978"/>
                <a:gd name="T103" fmla="*/ 155 h 775"/>
                <a:gd name="T104" fmla="*/ 761 w 978"/>
                <a:gd name="T105" fmla="*/ 118 h 775"/>
                <a:gd name="T106" fmla="*/ 797 w 978"/>
                <a:gd name="T107" fmla="*/ 97 h 775"/>
                <a:gd name="T108" fmla="*/ 824 w 978"/>
                <a:gd name="T109" fmla="*/ 129 h 775"/>
                <a:gd name="T110" fmla="*/ 824 w 978"/>
                <a:gd name="T111" fmla="*/ 207 h 775"/>
                <a:gd name="T112" fmla="*/ 826 w 978"/>
                <a:gd name="T113" fmla="*/ 234 h 775"/>
                <a:gd name="T114" fmla="*/ 829 w 978"/>
                <a:gd name="T115" fmla="*/ 264 h 775"/>
                <a:gd name="T116" fmla="*/ 886 w 978"/>
                <a:gd name="T117" fmla="*/ 275 h 775"/>
                <a:gd name="T118" fmla="*/ 928 w 978"/>
                <a:gd name="T119" fmla="*/ 296 h 775"/>
                <a:gd name="T120" fmla="*/ 928 w 978"/>
                <a:gd name="T121" fmla="*/ 332 h 775"/>
                <a:gd name="T122" fmla="*/ 978 w 978"/>
                <a:gd name="T123" fmla="*/ 346 h 775"/>
                <a:gd name="T124" fmla="*/ 954 w 978"/>
                <a:gd name="T125" fmla="*/ 379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78" h="775">
                  <a:moveTo>
                    <a:pt x="954" y="379"/>
                  </a:moveTo>
                  <a:cubicBezTo>
                    <a:pt x="970" y="421"/>
                    <a:pt x="970" y="421"/>
                    <a:pt x="970" y="421"/>
                  </a:cubicBezTo>
                  <a:cubicBezTo>
                    <a:pt x="923" y="468"/>
                    <a:pt x="923" y="468"/>
                    <a:pt x="923" y="468"/>
                  </a:cubicBezTo>
                  <a:cubicBezTo>
                    <a:pt x="897" y="452"/>
                    <a:pt x="897" y="452"/>
                    <a:pt x="897" y="452"/>
                  </a:cubicBezTo>
                  <a:cubicBezTo>
                    <a:pt x="813" y="447"/>
                    <a:pt x="813" y="447"/>
                    <a:pt x="813" y="447"/>
                  </a:cubicBezTo>
                  <a:cubicBezTo>
                    <a:pt x="777" y="457"/>
                    <a:pt x="777" y="457"/>
                    <a:pt x="777" y="457"/>
                  </a:cubicBezTo>
                  <a:cubicBezTo>
                    <a:pt x="751" y="431"/>
                    <a:pt x="751" y="431"/>
                    <a:pt x="751" y="431"/>
                  </a:cubicBezTo>
                  <a:cubicBezTo>
                    <a:pt x="693" y="421"/>
                    <a:pt x="693" y="421"/>
                    <a:pt x="693" y="421"/>
                  </a:cubicBezTo>
                  <a:cubicBezTo>
                    <a:pt x="646" y="457"/>
                    <a:pt x="646" y="457"/>
                    <a:pt x="646" y="457"/>
                  </a:cubicBezTo>
                  <a:cubicBezTo>
                    <a:pt x="636" y="520"/>
                    <a:pt x="636" y="520"/>
                    <a:pt x="636" y="520"/>
                  </a:cubicBezTo>
                  <a:cubicBezTo>
                    <a:pt x="693" y="588"/>
                    <a:pt x="693" y="588"/>
                    <a:pt x="693" y="588"/>
                  </a:cubicBezTo>
                  <a:cubicBezTo>
                    <a:pt x="693" y="650"/>
                    <a:pt x="693" y="650"/>
                    <a:pt x="693" y="650"/>
                  </a:cubicBezTo>
                  <a:cubicBezTo>
                    <a:pt x="641" y="713"/>
                    <a:pt x="641" y="713"/>
                    <a:pt x="641" y="713"/>
                  </a:cubicBezTo>
                  <a:cubicBezTo>
                    <a:pt x="641" y="755"/>
                    <a:pt x="641" y="755"/>
                    <a:pt x="641" y="755"/>
                  </a:cubicBezTo>
                  <a:cubicBezTo>
                    <a:pt x="578" y="739"/>
                    <a:pt x="578" y="739"/>
                    <a:pt x="578" y="739"/>
                  </a:cubicBezTo>
                  <a:cubicBezTo>
                    <a:pt x="547" y="775"/>
                    <a:pt x="547" y="775"/>
                    <a:pt x="547" y="775"/>
                  </a:cubicBezTo>
                  <a:cubicBezTo>
                    <a:pt x="438" y="734"/>
                    <a:pt x="438" y="734"/>
                    <a:pt x="438" y="734"/>
                  </a:cubicBezTo>
                  <a:cubicBezTo>
                    <a:pt x="380" y="734"/>
                    <a:pt x="380" y="734"/>
                    <a:pt x="380" y="734"/>
                  </a:cubicBezTo>
                  <a:cubicBezTo>
                    <a:pt x="365" y="671"/>
                    <a:pt x="365" y="671"/>
                    <a:pt x="365" y="671"/>
                  </a:cubicBezTo>
                  <a:cubicBezTo>
                    <a:pt x="312" y="671"/>
                    <a:pt x="312" y="671"/>
                    <a:pt x="312" y="671"/>
                  </a:cubicBezTo>
                  <a:cubicBezTo>
                    <a:pt x="297" y="650"/>
                    <a:pt x="297" y="650"/>
                    <a:pt x="297" y="650"/>
                  </a:cubicBezTo>
                  <a:cubicBezTo>
                    <a:pt x="266" y="671"/>
                    <a:pt x="266" y="671"/>
                    <a:pt x="266" y="671"/>
                  </a:cubicBezTo>
                  <a:cubicBezTo>
                    <a:pt x="244" y="729"/>
                    <a:pt x="244" y="729"/>
                    <a:pt x="244" y="729"/>
                  </a:cubicBezTo>
                  <a:cubicBezTo>
                    <a:pt x="213" y="734"/>
                    <a:pt x="213" y="734"/>
                    <a:pt x="213" y="734"/>
                  </a:cubicBezTo>
                  <a:cubicBezTo>
                    <a:pt x="166" y="702"/>
                    <a:pt x="166" y="702"/>
                    <a:pt x="166" y="702"/>
                  </a:cubicBezTo>
                  <a:cubicBezTo>
                    <a:pt x="161" y="703"/>
                    <a:pt x="161" y="703"/>
                    <a:pt x="161" y="703"/>
                  </a:cubicBezTo>
                  <a:cubicBezTo>
                    <a:pt x="135" y="708"/>
                    <a:pt x="135" y="708"/>
                    <a:pt x="135" y="708"/>
                  </a:cubicBezTo>
                  <a:cubicBezTo>
                    <a:pt x="109" y="682"/>
                    <a:pt x="109" y="682"/>
                    <a:pt x="109" y="682"/>
                  </a:cubicBezTo>
                  <a:cubicBezTo>
                    <a:pt x="57" y="692"/>
                    <a:pt x="57" y="692"/>
                    <a:pt x="57" y="692"/>
                  </a:cubicBezTo>
                  <a:cubicBezTo>
                    <a:pt x="5" y="671"/>
                    <a:pt x="5" y="671"/>
                    <a:pt x="5" y="671"/>
                  </a:cubicBezTo>
                  <a:cubicBezTo>
                    <a:pt x="0" y="588"/>
                    <a:pt x="0" y="588"/>
                    <a:pt x="0" y="588"/>
                  </a:cubicBezTo>
                  <a:cubicBezTo>
                    <a:pt x="10" y="489"/>
                    <a:pt x="10" y="489"/>
                    <a:pt x="10" y="489"/>
                  </a:cubicBezTo>
                  <a:cubicBezTo>
                    <a:pt x="36" y="452"/>
                    <a:pt x="36" y="452"/>
                    <a:pt x="36" y="452"/>
                  </a:cubicBezTo>
                  <a:cubicBezTo>
                    <a:pt x="31" y="405"/>
                    <a:pt x="31" y="405"/>
                    <a:pt x="31" y="405"/>
                  </a:cubicBezTo>
                  <a:cubicBezTo>
                    <a:pt x="57" y="363"/>
                    <a:pt x="57" y="363"/>
                    <a:pt x="57" y="363"/>
                  </a:cubicBezTo>
                  <a:cubicBezTo>
                    <a:pt x="46" y="296"/>
                    <a:pt x="46" y="296"/>
                    <a:pt x="46" y="296"/>
                  </a:cubicBezTo>
                  <a:cubicBezTo>
                    <a:pt x="67" y="264"/>
                    <a:pt x="67" y="264"/>
                    <a:pt x="67" y="264"/>
                  </a:cubicBezTo>
                  <a:cubicBezTo>
                    <a:pt x="46" y="228"/>
                    <a:pt x="46" y="228"/>
                    <a:pt x="46" y="228"/>
                  </a:cubicBezTo>
                  <a:cubicBezTo>
                    <a:pt x="41" y="196"/>
                    <a:pt x="41" y="196"/>
                    <a:pt x="41" y="196"/>
                  </a:cubicBezTo>
                  <a:cubicBezTo>
                    <a:pt x="88" y="170"/>
                    <a:pt x="88" y="170"/>
                    <a:pt x="88" y="170"/>
                  </a:cubicBezTo>
                  <a:cubicBezTo>
                    <a:pt x="88" y="97"/>
                    <a:pt x="88" y="97"/>
                    <a:pt x="88" y="97"/>
                  </a:cubicBezTo>
                  <a:cubicBezTo>
                    <a:pt x="119" y="66"/>
                    <a:pt x="119" y="66"/>
                    <a:pt x="119" y="66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82" y="14"/>
                    <a:pt x="182" y="14"/>
                    <a:pt x="182" y="14"/>
                  </a:cubicBezTo>
                  <a:cubicBezTo>
                    <a:pt x="208" y="61"/>
                    <a:pt x="208" y="61"/>
                    <a:pt x="208" y="61"/>
                  </a:cubicBezTo>
                  <a:cubicBezTo>
                    <a:pt x="307" y="97"/>
                    <a:pt x="307" y="97"/>
                    <a:pt x="307" y="97"/>
                  </a:cubicBezTo>
                  <a:cubicBezTo>
                    <a:pt x="323" y="144"/>
                    <a:pt x="323" y="144"/>
                    <a:pt x="323" y="144"/>
                  </a:cubicBezTo>
                  <a:cubicBezTo>
                    <a:pt x="401" y="207"/>
                    <a:pt x="401" y="207"/>
                    <a:pt x="401" y="207"/>
                  </a:cubicBezTo>
                  <a:cubicBezTo>
                    <a:pt x="464" y="207"/>
                    <a:pt x="464" y="207"/>
                    <a:pt x="464" y="207"/>
                  </a:cubicBezTo>
                  <a:cubicBezTo>
                    <a:pt x="599" y="113"/>
                    <a:pt x="599" y="113"/>
                    <a:pt x="599" y="113"/>
                  </a:cubicBezTo>
                  <a:cubicBezTo>
                    <a:pt x="662" y="97"/>
                    <a:pt x="662" y="97"/>
                    <a:pt x="662" y="97"/>
                  </a:cubicBezTo>
                  <a:cubicBezTo>
                    <a:pt x="751" y="155"/>
                    <a:pt x="751" y="155"/>
                    <a:pt x="751" y="155"/>
                  </a:cubicBezTo>
                  <a:cubicBezTo>
                    <a:pt x="761" y="118"/>
                    <a:pt x="761" y="118"/>
                    <a:pt x="761" y="118"/>
                  </a:cubicBezTo>
                  <a:cubicBezTo>
                    <a:pt x="797" y="97"/>
                    <a:pt x="797" y="97"/>
                    <a:pt x="797" y="97"/>
                  </a:cubicBezTo>
                  <a:cubicBezTo>
                    <a:pt x="824" y="129"/>
                    <a:pt x="824" y="129"/>
                    <a:pt x="824" y="129"/>
                  </a:cubicBezTo>
                  <a:cubicBezTo>
                    <a:pt x="824" y="207"/>
                    <a:pt x="824" y="207"/>
                    <a:pt x="824" y="207"/>
                  </a:cubicBezTo>
                  <a:cubicBezTo>
                    <a:pt x="826" y="234"/>
                    <a:pt x="826" y="234"/>
                    <a:pt x="826" y="234"/>
                  </a:cubicBezTo>
                  <a:cubicBezTo>
                    <a:pt x="829" y="264"/>
                    <a:pt x="829" y="264"/>
                    <a:pt x="829" y="264"/>
                  </a:cubicBezTo>
                  <a:cubicBezTo>
                    <a:pt x="886" y="275"/>
                    <a:pt x="886" y="275"/>
                    <a:pt x="886" y="275"/>
                  </a:cubicBezTo>
                  <a:cubicBezTo>
                    <a:pt x="928" y="296"/>
                    <a:pt x="928" y="296"/>
                    <a:pt x="928" y="296"/>
                  </a:cubicBezTo>
                  <a:cubicBezTo>
                    <a:pt x="928" y="296"/>
                    <a:pt x="923" y="327"/>
                    <a:pt x="928" y="332"/>
                  </a:cubicBezTo>
                  <a:cubicBezTo>
                    <a:pt x="932" y="336"/>
                    <a:pt x="964" y="343"/>
                    <a:pt x="978" y="346"/>
                  </a:cubicBezTo>
                  <a:lnTo>
                    <a:pt x="954" y="37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8" name="อ่างทอง">
              <a:extLst>
                <a:ext uri="{FF2B5EF4-FFF2-40B4-BE49-F238E27FC236}">
                  <a16:creationId xmlns:a16="http://schemas.microsoft.com/office/drawing/2014/main" id="{C54243A6-DD4C-472A-8EA4-00D1A15E7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6436" y="3134976"/>
              <a:ext cx="118876" cy="133507"/>
            </a:xfrm>
            <a:custGeom>
              <a:avLst/>
              <a:gdLst>
                <a:gd name="T0" fmla="*/ 271 w 292"/>
                <a:gd name="T1" fmla="*/ 140 h 327"/>
                <a:gd name="T2" fmla="*/ 255 w 292"/>
                <a:gd name="T3" fmla="*/ 192 h 327"/>
                <a:gd name="T4" fmla="*/ 271 w 292"/>
                <a:gd name="T5" fmla="*/ 234 h 327"/>
                <a:gd name="T6" fmla="*/ 271 w 292"/>
                <a:gd name="T7" fmla="*/ 296 h 327"/>
                <a:gd name="T8" fmla="*/ 250 w 292"/>
                <a:gd name="T9" fmla="*/ 327 h 327"/>
                <a:gd name="T10" fmla="*/ 203 w 292"/>
                <a:gd name="T11" fmla="*/ 322 h 327"/>
                <a:gd name="T12" fmla="*/ 208 w 292"/>
                <a:gd name="T13" fmla="*/ 280 h 327"/>
                <a:gd name="T14" fmla="*/ 177 w 292"/>
                <a:gd name="T15" fmla="*/ 265 h 327"/>
                <a:gd name="T16" fmla="*/ 151 w 292"/>
                <a:gd name="T17" fmla="*/ 270 h 327"/>
                <a:gd name="T18" fmla="*/ 115 w 292"/>
                <a:gd name="T19" fmla="*/ 286 h 327"/>
                <a:gd name="T20" fmla="*/ 68 w 292"/>
                <a:gd name="T21" fmla="*/ 275 h 327"/>
                <a:gd name="T22" fmla="*/ 38 w 292"/>
                <a:gd name="T23" fmla="*/ 291 h 327"/>
                <a:gd name="T24" fmla="*/ 36 w 292"/>
                <a:gd name="T25" fmla="*/ 270 h 327"/>
                <a:gd name="T26" fmla="*/ 11 w 292"/>
                <a:gd name="T27" fmla="*/ 237 h 327"/>
                <a:gd name="T28" fmla="*/ 0 w 292"/>
                <a:gd name="T29" fmla="*/ 223 h 327"/>
                <a:gd name="T30" fmla="*/ 10 w 292"/>
                <a:gd name="T31" fmla="*/ 187 h 327"/>
                <a:gd name="T32" fmla="*/ 10 w 292"/>
                <a:gd name="T33" fmla="*/ 155 h 327"/>
                <a:gd name="T34" fmla="*/ 26 w 292"/>
                <a:gd name="T35" fmla="*/ 114 h 327"/>
                <a:gd name="T36" fmla="*/ 5 w 292"/>
                <a:gd name="T37" fmla="*/ 41 h 327"/>
                <a:gd name="T38" fmla="*/ 19 w 292"/>
                <a:gd name="T39" fmla="*/ 0 h 327"/>
                <a:gd name="T40" fmla="*/ 89 w 292"/>
                <a:gd name="T41" fmla="*/ 20 h 327"/>
                <a:gd name="T42" fmla="*/ 120 w 292"/>
                <a:gd name="T43" fmla="*/ 9 h 327"/>
                <a:gd name="T44" fmla="*/ 193 w 292"/>
                <a:gd name="T45" fmla="*/ 67 h 327"/>
                <a:gd name="T46" fmla="*/ 250 w 292"/>
                <a:gd name="T47" fmla="*/ 83 h 327"/>
                <a:gd name="T48" fmla="*/ 250 w 292"/>
                <a:gd name="T49" fmla="*/ 87 h 327"/>
                <a:gd name="T50" fmla="*/ 287 w 292"/>
                <a:gd name="T51" fmla="*/ 124 h 327"/>
                <a:gd name="T52" fmla="*/ 292 w 292"/>
                <a:gd name="T53" fmla="*/ 125 h 327"/>
                <a:gd name="T54" fmla="*/ 271 w 292"/>
                <a:gd name="T55" fmla="*/ 14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2" h="327">
                  <a:moveTo>
                    <a:pt x="271" y="140"/>
                  </a:moveTo>
                  <a:cubicBezTo>
                    <a:pt x="271" y="140"/>
                    <a:pt x="255" y="187"/>
                    <a:pt x="255" y="192"/>
                  </a:cubicBezTo>
                  <a:cubicBezTo>
                    <a:pt x="255" y="197"/>
                    <a:pt x="271" y="234"/>
                    <a:pt x="271" y="234"/>
                  </a:cubicBezTo>
                  <a:cubicBezTo>
                    <a:pt x="271" y="296"/>
                    <a:pt x="271" y="296"/>
                    <a:pt x="271" y="296"/>
                  </a:cubicBezTo>
                  <a:cubicBezTo>
                    <a:pt x="250" y="327"/>
                    <a:pt x="250" y="327"/>
                    <a:pt x="250" y="327"/>
                  </a:cubicBezTo>
                  <a:cubicBezTo>
                    <a:pt x="250" y="327"/>
                    <a:pt x="208" y="327"/>
                    <a:pt x="203" y="322"/>
                  </a:cubicBezTo>
                  <a:cubicBezTo>
                    <a:pt x="198" y="317"/>
                    <a:pt x="208" y="280"/>
                    <a:pt x="208" y="280"/>
                  </a:cubicBezTo>
                  <a:cubicBezTo>
                    <a:pt x="177" y="265"/>
                    <a:pt x="177" y="265"/>
                    <a:pt x="177" y="265"/>
                  </a:cubicBezTo>
                  <a:cubicBezTo>
                    <a:pt x="151" y="270"/>
                    <a:pt x="151" y="270"/>
                    <a:pt x="151" y="270"/>
                  </a:cubicBezTo>
                  <a:cubicBezTo>
                    <a:pt x="115" y="286"/>
                    <a:pt x="115" y="286"/>
                    <a:pt x="115" y="286"/>
                  </a:cubicBezTo>
                  <a:cubicBezTo>
                    <a:pt x="68" y="275"/>
                    <a:pt x="68" y="275"/>
                    <a:pt x="68" y="275"/>
                  </a:cubicBezTo>
                  <a:cubicBezTo>
                    <a:pt x="38" y="291"/>
                    <a:pt x="38" y="291"/>
                    <a:pt x="38" y="291"/>
                  </a:cubicBezTo>
                  <a:cubicBezTo>
                    <a:pt x="36" y="270"/>
                    <a:pt x="36" y="270"/>
                    <a:pt x="36" y="270"/>
                  </a:cubicBezTo>
                  <a:cubicBezTo>
                    <a:pt x="11" y="237"/>
                    <a:pt x="11" y="237"/>
                    <a:pt x="11" y="237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10" y="187"/>
                    <a:pt x="10" y="187"/>
                    <a:pt x="10" y="187"/>
                  </a:cubicBezTo>
                  <a:cubicBezTo>
                    <a:pt x="10" y="155"/>
                    <a:pt x="10" y="155"/>
                    <a:pt x="10" y="155"/>
                  </a:cubicBezTo>
                  <a:cubicBezTo>
                    <a:pt x="26" y="114"/>
                    <a:pt x="26" y="114"/>
                    <a:pt x="26" y="114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89" y="20"/>
                    <a:pt x="89" y="20"/>
                    <a:pt x="89" y="20"/>
                  </a:cubicBezTo>
                  <a:cubicBezTo>
                    <a:pt x="120" y="9"/>
                    <a:pt x="120" y="9"/>
                    <a:pt x="120" y="9"/>
                  </a:cubicBezTo>
                  <a:cubicBezTo>
                    <a:pt x="193" y="67"/>
                    <a:pt x="193" y="67"/>
                    <a:pt x="193" y="67"/>
                  </a:cubicBezTo>
                  <a:cubicBezTo>
                    <a:pt x="250" y="83"/>
                    <a:pt x="250" y="83"/>
                    <a:pt x="250" y="83"/>
                  </a:cubicBezTo>
                  <a:cubicBezTo>
                    <a:pt x="250" y="87"/>
                    <a:pt x="250" y="87"/>
                    <a:pt x="250" y="87"/>
                  </a:cubicBezTo>
                  <a:cubicBezTo>
                    <a:pt x="287" y="124"/>
                    <a:pt x="287" y="124"/>
                    <a:pt x="287" y="124"/>
                  </a:cubicBezTo>
                  <a:cubicBezTo>
                    <a:pt x="292" y="125"/>
                    <a:pt x="292" y="125"/>
                    <a:pt x="292" y="125"/>
                  </a:cubicBezTo>
                  <a:lnTo>
                    <a:pt x="271" y="14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9" name="สระบุรี">
              <a:extLst>
                <a:ext uri="{FF2B5EF4-FFF2-40B4-BE49-F238E27FC236}">
                  <a16:creationId xmlns:a16="http://schemas.microsoft.com/office/drawing/2014/main" id="{02BB743E-AC27-463A-9D5F-0A2DDA4DA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9943" y="3043533"/>
              <a:ext cx="320050" cy="298104"/>
            </a:xfrm>
            <a:custGeom>
              <a:avLst/>
              <a:gdLst>
                <a:gd name="T0" fmla="*/ 689 w 783"/>
                <a:gd name="T1" fmla="*/ 229 h 730"/>
                <a:gd name="T2" fmla="*/ 558 w 783"/>
                <a:gd name="T3" fmla="*/ 266 h 730"/>
                <a:gd name="T4" fmla="*/ 569 w 783"/>
                <a:gd name="T5" fmla="*/ 344 h 730"/>
                <a:gd name="T6" fmla="*/ 553 w 783"/>
                <a:gd name="T7" fmla="*/ 438 h 730"/>
                <a:gd name="T8" fmla="*/ 595 w 783"/>
                <a:gd name="T9" fmla="*/ 516 h 730"/>
                <a:gd name="T10" fmla="*/ 564 w 783"/>
                <a:gd name="T11" fmla="*/ 563 h 730"/>
                <a:gd name="T12" fmla="*/ 569 w 783"/>
                <a:gd name="T13" fmla="*/ 620 h 730"/>
                <a:gd name="T14" fmla="*/ 512 w 783"/>
                <a:gd name="T15" fmla="*/ 620 h 730"/>
                <a:gd name="T16" fmla="*/ 439 w 783"/>
                <a:gd name="T17" fmla="*/ 641 h 730"/>
                <a:gd name="T18" fmla="*/ 351 w 783"/>
                <a:gd name="T19" fmla="*/ 684 h 730"/>
                <a:gd name="T20" fmla="*/ 345 w 783"/>
                <a:gd name="T21" fmla="*/ 711 h 730"/>
                <a:gd name="T22" fmla="*/ 266 w 783"/>
                <a:gd name="T23" fmla="*/ 709 h 730"/>
                <a:gd name="T24" fmla="*/ 225 w 783"/>
                <a:gd name="T25" fmla="*/ 662 h 730"/>
                <a:gd name="T26" fmla="*/ 196 w 783"/>
                <a:gd name="T27" fmla="*/ 600 h 730"/>
                <a:gd name="T28" fmla="*/ 173 w 783"/>
                <a:gd name="T29" fmla="*/ 573 h 730"/>
                <a:gd name="T30" fmla="*/ 162 w 783"/>
                <a:gd name="T31" fmla="*/ 479 h 730"/>
                <a:gd name="T32" fmla="*/ 193 w 783"/>
                <a:gd name="T33" fmla="*/ 432 h 730"/>
                <a:gd name="T34" fmla="*/ 110 w 783"/>
                <a:gd name="T35" fmla="*/ 422 h 730"/>
                <a:gd name="T36" fmla="*/ 37 w 783"/>
                <a:gd name="T37" fmla="*/ 438 h 730"/>
                <a:gd name="T38" fmla="*/ 25 w 783"/>
                <a:gd name="T39" fmla="*/ 358 h 730"/>
                <a:gd name="T40" fmla="*/ 70 w 783"/>
                <a:gd name="T41" fmla="*/ 321 h 730"/>
                <a:gd name="T42" fmla="*/ 110 w 783"/>
                <a:gd name="T43" fmla="*/ 239 h 730"/>
                <a:gd name="T44" fmla="*/ 193 w 783"/>
                <a:gd name="T45" fmla="*/ 219 h 730"/>
                <a:gd name="T46" fmla="*/ 266 w 783"/>
                <a:gd name="T47" fmla="*/ 250 h 730"/>
                <a:gd name="T48" fmla="*/ 334 w 783"/>
                <a:gd name="T49" fmla="*/ 271 h 730"/>
                <a:gd name="T50" fmla="*/ 444 w 783"/>
                <a:gd name="T51" fmla="*/ 250 h 730"/>
                <a:gd name="T52" fmla="*/ 454 w 783"/>
                <a:gd name="T53" fmla="*/ 146 h 730"/>
                <a:gd name="T54" fmla="*/ 517 w 783"/>
                <a:gd name="T55" fmla="*/ 135 h 730"/>
                <a:gd name="T56" fmla="*/ 626 w 783"/>
                <a:gd name="T57" fmla="*/ 119 h 730"/>
                <a:gd name="T58" fmla="*/ 684 w 783"/>
                <a:gd name="T59" fmla="*/ 62 h 730"/>
                <a:gd name="T60" fmla="*/ 710 w 783"/>
                <a:gd name="T61" fmla="*/ 0 h 730"/>
                <a:gd name="T62" fmla="*/ 783 w 783"/>
                <a:gd name="T63" fmla="*/ 172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83" h="730">
                  <a:moveTo>
                    <a:pt x="783" y="172"/>
                  </a:moveTo>
                  <a:cubicBezTo>
                    <a:pt x="689" y="229"/>
                    <a:pt x="689" y="229"/>
                    <a:pt x="689" y="229"/>
                  </a:cubicBezTo>
                  <a:cubicBezTo>
                    <a:pt x="637" y="286"/>
                    <a:pt x="637" y="286"/>
                    <a:pt x="637" y="286"/>
                  </a:cubicBezTo>
                  <a:cubicBezTo>
                    <a:pt x="558" y="266"/>
                    <a:pt x="558" y="266"/>
                    <a:pt x="558" y="266"/>
                  </a:cubicBezTo>
                  <a:cubicBezTo>
                    <a:pt x="548" y="292"/>
                    <a:pt x="548" y="292"/>
                    <a:pt x="548" y="292"/>
                  </a:cubicBezTo>
                  <a:cubicBezTo>
                    <a:pt x="569" y="344"/>
                    <a:pt x="569" y="344"/>
                    <a:pt x="569" y="344"/>
                  </a:cubicBezTo>
                  <a:cubicBezTo>
                    <a:pt x="574" y="412"/>
                    <a:pt x="574" y="412"/>
                    <a:pt x="574" y="412"/>
                  </a:cubicBezTo>
                  <a:cubicBezTo>
                    <a:pt x="553" y="438"/>
                    <a:pt x="553" y="438"/>
                    <a:pt x="553" y="438"/>
                  </a:cubicBezTo>
                  <a:cubicBezTo>
                    <a:pt x="548" y="469"/>
                    <a:pt x="548" y="469"/>
                    <a:pt x="548" y="469"/>
                  </a:cubicBezTo>
                  <a:cubicBezTo>
                    <a:pt x="595" y="516"/>
                    <a:pt x="595" y="516"/>
                    <a:pt x="595" y="516"/>
                  </a:cubicBezTo>
                  <a:cubicBezTo>
                    <a:pt x="585" y="558"/>
                    <a:pt x="585" y="558"/>
                    <a:pt x="585" y="558"/>
                  </a:cubicBezTo>
                  <a:cubicBezTo>
                    <a:pt x="564" y="563"/>
                    <a:pt x="564" y="563"/>
                    <a:pt x="564" y="563"/>
                  </a:cubicBezTo>
                  <a:cubicBezTo>
                    <a:pt x="558" y="589"/>
                    <a:pt x="558" y="589"/>
                    <a:pt x="558" y="589"/>
                  </a:cubicBezTo>
                  <a:cubicBezTo>
                    <a:pt x="569" y="620"/>
                    <a:pt x="569" y="620"/>
                    <a:pt x="569" y="620"/>
                  </a:cubicBezTo>
                  <a:cubicBezTo>
                    <a:pt x="538" y="641"/>
                    <a:pt x="538" y="641"/>
                    <a:pt x="538" y="641"/>
                  </a:cubicBezTo>
                  <a:cubicBezTo>
                    <a:pt x="512" y="620"/>
                    <a:pt x="512" y="620"/>
                    <a:pt x="512" y="620"/>
                  </a:cubicBezTo>
                  <a:cubicBezTo>
                    <a:pt x="433" y="578"/>
                    <a:pt x="433" y="578"/>
                    <a:pt x="433" y="578"/>
                  </a:cubicBezTo>
                  <a:cubicBezTo>
                    <a:pt x="439" y="641"/>
                    <a:pt x="439" y="641"/>
                    <a:pt x="439" y="641"/>
                  </a:cubicBezTo>
                  <a:cubicBezTo>
                    <a:pt x="386" y="688"/>
                    <a:pt x="386" y="688"/>
                    <a:pt x="386" y="688"/>
                  </a:cubicBezTo>
                  <a:cubicBezTo>
                    <a:pt x="351" y="684"/>
                    <a:pt x="351" y="684"/>
                    <a:pt x="351" y="684"/>
                  </a:cubicBezTo>
                  <a:cubicBezTo>
                    <a:pt x="345" y="683"/>
                    <a:pt x="345" y="683"/>
                    <a:pt x="345" y="683"/>
                  </a:cubicBezTo>
                  <a:cubicBezTo>
                    <a:pt x="345" y="711"/>
                    <a:pt x="345" y="711"/>
                    <a:pt x="345" y="711"/>
                  </a:cubicBezTo>
                  <a:cubicBezTo>
                    <a:pt x="293" y="719"/>
                    <a:pt x="293" y="719"/>
                    <a:pt x="293" y="719"/>
                  </a:cubicBezTo>
                  <a:cubicBezTo>
                    <a:pt x="266" y="709"/>
                    <a:pt x="266" y="709"/>
                    <a:pt x="266" y="709"/>
                  </a:cubicBezTo>
                  <a:cubicBezTo>
                    <a:pt x="225" y="730"/>
                    <a:pt x="225" y="730"/>
                    <a:pt x="225" y="730"/>
                  </a:cubicBezTo>
                  <a:cubicBezTo>
                    <a:pt x="225" y="662"/>
                    <a:pt x="225" y="662"/>
                    <a:pt x="225" y="662"/>
                  </a:cubicBezTo>
                  <a:cubicBezTo>
                    <a:pt x="188" y="636"/>
                    <a:pt x="188" y="636"/>
                    <a:pt x="188" y="636"/>
                  </a:cubicBezTo>
                  <a:cubicBezTo>
                    <a:pt x="196" y="600"/>
                    <a:pt x="196" y="600"/>
                    <a:pt x="196" y="600"/>
                  </a:cubicBezTo>
                  <a:cubicBezTo>
                    <a:pt x="199" y="589"/>
                    <a:pt x="199" y="589"/>
                    <a:pt x="199" y="589"/>
                  </a:cubicBezTo>
                  <a:cubicBezTo>
                    <a:pt x="173" y="573"/>
                    <a:pt x="173" y="573"/>
                    <a:pt x="173" y="573"/>
                  </a:cubicBezTo>
                  <a:cubicBezTo>
                    <a:pt x="183" y="505"/>
                    <a:pt x="183" y="505"/>
                    <a:pt x="183" y="505"/>
                  </a:cubicBezTo>
                  <a:cubicBezTo>
                    <a:pt x="162" y="479"/>
                    <a:pt x="162" y="479"/>
                    <a:pt x="162" y="479"/>
                  </a:cubicBezTo>
                  <a:cubicBezTo>
                    <a:pt x="193" y="453"/>
                    <a:pt x="193" y="453"/>
                    <a:pt x="193" y="453"/>
                  </a:cubicBezTo>
                  <a:cubicBezTo>
                    <a:pt x="193" y="432"/>
                    <a:pt x="193" y="432"/>
                    <a:pt x="193" y="432"/>
                  </a:cubicBezTo>
                  <a:cubicBezTo>
                    <a:pt x="136" y="432"/>
                    <a:pt x="136" y="432"/>
                    <a:pt x="136" y="432"/>
                  </a:cubicBezTo>
                  <a:cubicBezTo>
                    <a:pt x="110" y="422"/>
                    <a:pt x="110" y="422"/>
                    <a:pt x="110" y="422"/>
                  </a:cubicBezTo>
                  <a:cubicBezTo>
                    <a:pt x="94" y="443"/>
                    <a:pt x="94" y="443"/>
                    <a:pt x="94" y="443"/>
                  </a:cubicBezTo>
                  <a:cubicBezTo>
                    <a:pt x="37" y="438"/>
                    <a:pt x="37" y="438"/>
                    <a:pt x="37" y="438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25" y="358"/>
                    <a:pt x="25" y="358"/>
                    <a:pt x="25" y="358"/>
                  </a:cubicBezTo>
                  <a:cubicBezTo>
                    <a:pt x="37" y="359"/>
                    <a:pt x="37" y="359"/>
                    <a:pt x="37" y="359"/>
                  </a:cubicBezTo>
                  <a:cubicBezTo>
                    <a:pt x="70" y="321"/>
                    <a:pt x="70" y="321"/>
                    <a:pt x="70" y="321"/>
                  </a:cubicBezTo>
                  <a:cubicBezTo>
                    <a:pt x="94" y="292"/>
                    <a:pt x="94" y="292"/>
                    <a:pt x="94" y="292"/>
                  </a:cubicBezTo>
                  <a:cubicBezTo>
                    <a:pt x="110" y="239"/>
                    <a:pt x="110" y="239"/>
                    <a:pt x="110" y="239"/>
                  </a:cubicBezTo>
                  <a:cubicBezTo>
                    <a:pt x="167" y="208"/>
                    <a:pt x="167" y="208"/>
                    <a:pt x="167" y="208"/>
                  </a:cubicBezTo>
                  <a:cubicBezTo>
                    <a:pt x="167" y="208"/>
                    <a:pt x="188" y="219"/>
                    <a:pt x="193" y="219"/>
                  </a:cubicBezTo>
                  <a:cubicBezTo>
                    <a:pt x="240" y="219"/>
                    <a:pt x="240" y="219"/>
                    <a:pt x="240" y="219"/>
                  </a:cubicBezTo>
                  <a:cubicBezTo>
                    <a:pt x="266" y="250"/>
                    <a:pt x="266" y="250"/>
                    <a:pt x="266" y="250"/>
                  </a:cubicBezTo>
                  <a:cubicBezTo>
                    <a:pt x="298" y="250"/>
                    <a:pt x="298" y="250"/>
                    <a:pt x="298" y="250"/>
                  </a:cubicBezTo>
                  <a:cubicBezTo>
                    <a:pt x="334" y="271"/>
                    <a:pt x="334" y="271"/>
                    <a:pt x="334" y="271"/>
                  </a:cubicBezTo>
                  <a:cubicBezTo>
                    <a:pt x="402" y="229"/>
                    <a:pt x="402" y="229"/>
                    <a:pt x="402" y="229"/>
                  </a:cubicBezTo>
                  <a:cubicBezTo>
                    <a:pt x="444" y="250"/>
                    <a:pt x="444" y="250"/>
                    <a:pt x="444" y="250"/>
                  </a:cubicBezTo>
                  <a:cubicBezTo>
                    <a:pt x="465" y="182"/>
                    <a:pt x="465" y="182"/>
                    <a:pt x="465" y="182"/>
                  </a:cubicBezTo>
                  <a:cubicBezTo>
                    <a:pt x="454" y="146"/>
                    <a:pt x="454" y="146"/>
                    <a:pt x="454" y="146"/>
                  </a:cubicBezTo>
                  <a:cubicBezTo>
                    <a:pt x="475" y="125"/>
                    <a:pt x="475" y="125"/>
                    <a:pt x="475" y="125"/>
                  </a:cubicBezTo>
                  <a:cubicBezTo>
                    <a:pt x="517" y="135"/>
                    <a:pt x="517" y="135"/>
                    <a:pt x="517" y="135"/>
                  </a:cubicBezTo>
                  <a:cubicBezTo>
                    <a:pt x="548" y="114"/>
                    <a:pt x="548" y="114"/>
                    <a:pt x="548" y="114"/>
                  </a:cubicBezTo>
                  <a:cubicBezTo>
                    <a:pt x="626" y="119"/>
                    <a:pt x="626" y="119"/>
                    <a:pt x="626" y="119"/>
                  </a:cubicBezTo>
                  <a:cubicBezTo>
                    <a:pt x="637" y="73"/>
                    <a:pt x="637" y="73"/>
                    <a:pt x="637" y="73"/>
                  </a:cubicBezTo>
                  <a:cubicBezTo>
                    <a:pt x="684" y="62"/>
                    <a:pt x="684" y="62"/>
                    <a:pt x="684" y="62"/>
                  </a:cubicBezTo>
                  <a:cubicBezTo>
                    <a:pt x="705" y="36"/>
                    <a:pt x="705" y="36"/>
                    <a:pt x="705" y="36"/>
                  </a:cubicBezTo>
                  <a:cubicBezTo>
                    <a:pt x="710" y="0"/>
                    <a:pt x="710" y="0"/>
                    <a:pt x="710" y="0"/>
                  </a:cubicBezTo>
                  <a:cubicBezTo>
                    <a:pt x="746" y="0"/>
                    <a:pt x="746" y="0"/>
                    <a:pt x="746" y="0"/>
                  </a:cubicBezTo>
                  <a:lnTo>
                    <a:pt x="783" y="17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0" name="สุพรรณบุรี">
              <a:extLst>
                <a:ext uri="{FF2B5EF4-FFF2-40B4-BE49-F238E27FC236}">
                  <a16:creationId xmlns:a16="http://schemas.microsoft.com/office/drawing/2014/main" id="{C715CA5F-0C5C-4609-AC3D-3AFFA8571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7243" y="3030731"/>
              <a:ext cx="360285" cy="380402"/>
            </a:xfrm>
            <a:custGeom>
              <a:avLst/>
              <a:gdLst>
                <a:gd name="T0" fmla="*/ 882 w 882"/>
                <a:gd name="T1" fmla="*/ 689 h 933"/>
                <a:gd name="T2" fmla="*/ 856 w 882"/>
                <a:gd name="T3" fmla="*/ 751 h 933"/>
                <a:gd name="T4" fmla="*/ 840 w 882"/>
                <a:gd name="T5" fmla="*/ 803 h 933"/>
                <a:gd name="T6" fmla="*/ 757 w 882"/>
                <a:gd name="T7" fmla="*/ 856 h 933"/>
                <a:gd name="T8" fmla="*/ 559 w 882"/>
                <a:gd name="T9" fmla="*/ 871 h 933"/>
                <a:gd name="T10" fmla="*/ 466 w 882"/>
                <a:gd name="T11" fmla="*/ 914 h 933"/>
                <a:gd name="T12" fmla="*/ 423 w 882"/>
                <a:gd name="T13" fmla="*/ 824 h 933"/>
                <a:gd name="T14" fmla="*/ 480 w 882"/>
                <a:gd name="T15" fmla="*/ 522 h 933"/>
                <a:gd name="T16" fmla="*/ 454 w 882"/>
                <a:gd name="T17" fmla="*/ 428 h 933"/>
                <a:gd name="T18" fmla="*/ 444 w 882"/>
                <a:gd name="T19" fmla="*/ 350 h 933"/>
                <a:gd name="T20" fmla="*/ 345 w 882"/>
                <a:gd name="T21" fmla="*/ 230 h 933"/>
                <a:gd name="T22" fmla="*/ 256 w 882"/>
                <a:gd name="T23" fmla="*/ 318 h 933"/>
                <a:gd name="T24" fmla="*/ 147 w 882"/>
                <a:gd name="T25" fmla="*/ 324 h 933"/>
                <a:gd name="T26" fmla="*/ 74 w 882"/>
                <a:gd name="T27" fmla="*/ 277 h 933"/>
                <a:gd name="T28" fmla="*/ 32 w 882"/>
                <a:gd name="T29" fmla="*/ 172 h 933"/>
                <a:gd name="T30" fmla="*/ 1 w 882"/>
                <a:gd name="T31" fmla="*/ 78 h 933"/>
                <a:gd name="T32" fmla="*/ 22 w 882"/>
                <a:gd name="T33" fmla="*/ 21 h 933"/>
                <a:gd name="T34" fmla="*/ 68 w 882"/>
                <a:gd name="T35" fmla="*/ 21 h 933"/>
                <a:gd name="T36" fmla="*/ 136 w 882"/>
                <a:gd name="T37" fmla="*/ 84 h 933"/>
                <a:gd name="T38" fmla="*/ 303 w 882"/>
                <a:gd name="T39" fmla="*/ 125 h 933"/>
                <a:gd name="T40" fmla="*/ 397 w 882"/>
                <a:gd name="T41" fmla="*/ 105 h 933"/>
                <a:gd name="T42" fmla="*/ 454 w 882"/>
                <a:gd name="T43" fmla="*/ 136 h 933"/>
                <a:gd name="T44" fmla="*/ 653 w 882"/>
                <a:gd name="T45" fmla="*/ 151 h 933"/>
                <a:gd name="T46" fmla="*/ 720 w 882"/>
                <a:gd name="T47" fmla="*/ 125 h 933"/>
                <a:gd name="T48" fmla="*/ 757 w 882"/>
                <a:gd name="T49" fmla="*/ 151 h 933"/>
                <a:gd name="T50" fmla="*/ 830 w 882"/>
                <a:gd name="T51" fmla="*/ 172 h 933"/>
                <a:gd name="T52" fmla="*/ 819 w 882"/>
                <a:gd name="T53" fmla="*/ 214 h 933"/>
                <a:gd name="T54" fmla="*/ 823 w 882"/>
                <a:gd name="T55" fmla="*/ 257 h 933"/>
                <a:gd name="T56" fmla="*/ 830 w 882"/>
                <a:gd name="T57" fmla="*/ 371 h 933"/>
                <a:gd name="T58" fmla="*/ 814 w 882"/>
                <a:gd name="T59" fmla="*/ 444 h 933"/>
                <a:gd name="T60" fmla="*/ 815 w 882"/>
                <a:gd name="T61" fmla="*/ 494 h 933"/>
                <a:gd name="T62" fmla="*/ 842 w 882"/>
                <a:gd name="T63" fmla="*/ 548 h 933"/>
                <a:gd name="T64" fmla="*/ 882 w 882"/>
                <a:gd name="T65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2" h="933">
                  <a:moveTo>
                    <a:pt x="882" y="621"/>
                  </a:moveTo>
                  <a:cubicBezTo>
                    <a:pt x="882" y="689"/>
                    <a:pt x="882" y="689"/>
                    <a:pt x="882" y="689"/>
                  </a:cubicBezTo>
                  <a:cubicBezTo>
                    <a:pt x="856" y="715"/>
                    <a:pt x="856" y="715"/>
                    <a:pt x="856" y="715"/>
                  </a:cubicBezTo>
                  <a:cubicBezTo>
                    <a:pt x="856" y="751"/>
                    <a:pt x="856" y="751"/>
                    <a:pt x="856" y="751"/>
                  </a:cubicBezTo>
                  <a:cubicBezTo>
                    <a:pt x="843" y="793"/>
                    <a:pt x="843" y="793"/>
                    <a:pt x="843" y="793"/>
                  </a:cubicBezTo>
                  <a:cubicBezTo>
                    <a:pt x="840" y="803"/>
                    <a:pt x="840" y="803"/>
                    <a:pt x="840" y="803"/>
                  </a:cubicBezTo>
                  <a:cubicBezTo>
                    <a:pt x="819" y="817"/>
                    <a:pt x="819" y="817"/>
                    <a:pt x="819" y="817"/>
                  </a:cubicBezTo>
                  <a:cubicBezTo>
                    <a:pt x="757" y="856"/>
                    <a:pt x="757" y="856"/>
                    <a:pt x="757" y="856"/>
                  </a:cubicBezTo>
                  <a:cubicBezTo>
                    <a:pt x="658" y="845"/>
                    <a:pt x="658" y="845"/>
                    <a:pt x="658" y="845"/>
                  </a:cubicBezTo>
                  <a:cubicBezTo>
                    <a:pt x="559" y="871"/>
                    <a:pt x="559" y="871"/>
                    <a:pt x="559" y="871"/>
                  </a:cubicBezTo>
                  <a:cubicBezTo>
                    <a:pt x="492" y="933"/>
                    <a:pt x="492" y="933"/>
                    <a:pt x="492" y="933"/>
                  </a:cubicBezTo>
                  <a:cubicBezTo>
                    <a:pt x="466" y="914"/>
                    <a:pt x="466" y="914"/>
                    <a:pt x="466" y="914"/>
                  </a:cubicBezTo>
                  <a:cubicBezTo>
                    <a:pt x="444" y="897"/>
                    <a:pt x="444" y="897"/>
                    <a:pt x="444" y="897"/>
                  </a:cubicBezTo>
                  <a:cubicBezTo>
                    <a:pt x="423" y="824"/>
                    <a:pt x="423" y="824"/>
                    <a:pt x="423" y="824"/>
                  </a:cubicBezTo>
                  <a:cubicBezTo>
                    <a:pt x="423" y="824"/>
                    <a:pt x="470" y="777"/>
                    <a:pt x="475" y="777"/>
                  </a:cubicBezTo>
                  <a:cubicBezTo>
                    <a:pt x="480" y="777"/>
                    <a:pt x="480" y="522"/>
                    <a:pt x="480" y="522"/>
                  </a:cubicBezTo>
                  <a:cubicBezTo>
                    <a:pt x="449" y="485"/>
                    <a:pt x="449" y="485"/>
                    <a:pt x="449" y="485"/>
                  </a:cubicBezTo>
                  <a:cubicBezTo>
                    <a:pt x="454" y="428"/>
                    <a:pt x="454" y="428"/>
                    <a:pt x="454" y="428"/>
                  </a:cubicBezTo>
                  <a:cubicBezTo>
                    <a:pt x="480" y="407"/>
                    <a:pt x="480" y="407"/>
                    <a:pt x="480" y="407"/>
                  </a:cubicBezTo>
                  <a:cubicBezTo>
                    <a:pt x="444" y="350"/>
                    <a:pt x="444" y="350"/>
                    <a:pt x="444" y="350"/>
                  </a:cubicBezTo>
                  <a:cubicBezTo>
                    <a:pt x="381" y="318"/>
                    <a:pt x="381" y="318"/>
                    <a:pt x="381" y="318"/>
                  </a:cubicBezTo>
                  <a:cubicBezTo>
                    <a:pt x="345" y="230"/>
                    <a:pt x="345" y="230"/>
                    <a:pt x="345" y="230"/>
                  </a:cubicBezTo>
                  <a:cubicBezTo>
                    <a:pt x="267" y="266"/>
                    <a:pt x="267" y="266"/>
                    <a:pt x="267" y="266"/>
                  </a:cubicBezTo>
                  <a:cubicBezTo>
                    <a:pt x="256" y="318"/>
                    <a:pt x="256" y="318"/>
                    <a:pt x="256" y="318"/>
                  </a:cubicBezTo>
                  <a:cubicBezTo>
                    <a:pt x="204" y="344"/>
                    <a:pt x="204" y="344"/>
                    <a:pt x="204" y="344"/>
                  </a:cubicBezTo>
                  <a:cubicBezTo>
                    <a:pt x="147" y="324"/>
                    <a:pt x="147" y="324"/>
                    <a:pt x="147" y="324"/>
                  </a:cubicBezTo>
                  <a:cubicBezTo>
                    <a:pt x="121" y="277"/>
                    <a:pt x="121" y="277"/>
                    <a:pt x="121" y="277"/>
                  </a:cubicBezTo>
                  <a:cubicBezTo>
                    <a:pt x="74" y="277"/>
                    <a:pt x="74" y="277"/>
                    <a:pt x="74" y="277"/>
                  </a:cubicBezTo>
                  <a:cubicBezTo>
                    <a:pt x="6" y="214"/>
                    <a:pt x="6" y="214"/>
                    <a:pt x="6" y="214"/>
                  </a:cubicBezTo>
                  <a:cubicBezTo>
                    <a:pt x="32" y="172"/>
                    <a:pt x="32" y="172"/>
                    <a:pt x="32" y="172"/>
                  </a:cubicBezTo>
                  <a:cubicBezTo>
                    <a:pt x="27" y="99"/>
                    <a:pt x="27" y="99"/>
                    <a:pt x="27" y="99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121" y="21"/>
                    <a:pt x="121" y="21"/>
                    <a:pt x="121" y="21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4" y="84"/>
                    <a:pt x="194" y="84"/>
                    <a:pt x="194" y="84"/>
                  </a:cubicBezTo>
                  <a:cubicBezTo>
                    <a:pt x="303" y="125"/>
                    <a:pt x="303" y="125"/>
                    <a:pt x="303" y="125"/>
                  </a:cubicBezTo>
                  <a:cubicBezTo>
                    <a:pt x="334" y="89"/>
                    <a:pt x="334" y="89"/>
                    <a:pt x="334" y="89"/>
                  </a:cubicBezTo>
                  <a:cubicBezTo>
                    <a:pt x="397" y="105"/>
                    <a:pt x="397" y="105"/>
                    <a:pt x="397" y="105"/>
                  </a:cubicBezTo>
                  <a:cubicBezTo>
                    <a:pt x="397" y="102"/>
                    <a:pt x="397" y="102"/>
                    <a:pt x="397" y="102"/>
                  </a:cubicBezTo>
                  <a:cubicBezTo>
                    <a:pt x="454" y="136"/>
                    <a:pt x="454" y="136"/>
                    <a:pt x="454" y="136"/>
                  </a:cubicBezTo>
                  <a:cubicBezTo>
                    <a:pt x="564" y="162"/>
                    <a:pt x="564" y="162"/>
                    <a:pt x="564" y="162"/>
                  </a:cubicBezTo>
                  <a:cubicBezTo>
                    <a:pt x="653" y="151"/>
                    <a:pt x="653" y="151"/>
                    <a:pt x="653" y="151"/>
                  </a:cubicBezTo>
                  <a:cubicBezTo>
                    <a:pt x="668" y="110"/>
                    <a:pt x="668" y="110"/>
                    <a:pt x="668" y="110"/>
                  </a:cubicBezTo>
                  <a:cubicBezTo>
                    <a:pt x="720" y="125"/>
                    <a:pt x="720" y="125"/>
                    <a:pt x="720" y="125"/>
                  </a:cubicBezTo>
                  <a:cubicBezTo>
                    <a:pt x="755" y="150"/>
                    <a:pt x="755" y="150"/>
                    <a:pt x="755" y="150"/>
                  </a:cubicBezTo>
                  <a:cubicBezTo>
                    <a:pt x="757" y="151"/>
                    <a:pt x="757" y="151"/>
                    <a:pt x="757" y="151"/>
                  </a:cubicBezTo>
                  <a:cubicBezTo>
                    <a:pt x="788" y="130"/>
                    <a:pt x="788" y="130"/>
                    <a:pt x="788" y="130"/>
                  </a:cubicBezTo>
                  <a:cubicBezTo>
                    <a:pt x="830" y="172"/>
                    <a:pt x="830" y="172"/>
                    <a:pt x="830" y="172"/>
                  </a:cubicBezTo>
                  <a:cubicBezTo>
                    <a:pt x="827" y="186"/>
                    <a:pt x="827" y="186"/>
                    <a:pt x="827" y="186"/>
                  </a:cubicBezTo>
                  <a:cubicBezTo>
                    <a:pt x="819" y="214"/>
                    <a:pt x="819" y="214"/>
                    <a:pt x="819" y="214"/>
                  </a:cubicBezTo>
                  <a:cubicBezTo>
                    <a:pt x="825" y="251"/>
                    <a:pt x="825" y="251"/>
                    <a:pt x="825" y="251"/>
                  </a:cubicBezTo>
                  <a:cubicBezTo>
                    <a:pt x="823" y="257"/>
                    <a:pt x="823" y="257"/>
                    <a:pt x="823" y="257"/>
                  </a:cubicBezTo>
                  <a:cubicBezTo>
                    <a:pt x="809" y="298"/>
                    <a:pt x="809" y="298"/>
                    <a:pt x="809" y="298"/>
                  </a:cubicBezTo>
                  <a:cubicBezTo>
                    <a:pt x="830" y="371"/>
                    <a:pt x="830" y="371"/>
                    <a:pt x="830" y="371"/>
                  </a:cubicBezTo>
                  <a:cubicBezTo>
                    <a:pt x="814" y="412"/>
                    <a:pt x="814" y="412"/>
                    <a:pt x="814" y="412"/>
                  </a:cubicBezTo>
                  <a:cubicBezTo>
                    <a:pt x="814" y="444"/>
                    <a:pt x="814" y="444"/>
                    <a:pt x="814" y="444"/>
                  </a:cubicBezTo>
                  <a:cubicBezTo>
                    <a:pt x="804" y="480"/>
                    <a:pt x="804" y="480"/>
                    <a:pt x="804" y="480"/>
                  </a:cubicBezTo>
                  <a:cubicBezTo>
                    <a:pt x="815" y="494"/>
                    <a:pt x="815" y="494"/>
                    <a:pt x="815" y="494"/>
                  </a:cubicBezTo>
                  <a:cubicBezTo>
                    <a:pt x="840" y="527"/>
                    <a:pt x="840" y="527"/>
                    <a:pt x="840" y="527"/>
                  </a:cubicBezTo>
                  <a:cubicBezTo>
                    <a:pt x="842" y="548"/>
                    <a:pt x="842" y="548"/>
                    <a:pt x="842" y="548"/>
                  </a:cubicBezTo>
                  <a:cubicBezTo>
                    <a:pt x="846" y="579"/>
                    <a:pt x="846" y="579"/>
                    <a:pt x="846" y="579"/>
                  </a:cubicBezTo>
                  <a:lnTo>
                    <a:pt x="882" y="62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1" name="สุโขทัย">
              <a:extLst>
                <a:ext uri="{FF2B5EF4-FFF2-40B4-BE49-F238E27FC236}">
                  <a16:creationId xmlns:a16="http://schemas.microsoft.com/office/drawing/2014/main" id="{6BAC4679-8165-413E-B57B-9B73393F06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0045" y="1999257"/>
              <a:ext cx="285301" cy="427952"/>
            </a:xfrm>
            <a:custGeom>
              <a:avLst/>
              <a:gdLst>
                <a:gd name="T0" fmla="*/ 699 w 699"/>
                <a:gd name="T1" fmla="*/ 845 h 1048"/>
                <a:gd name="T2" fmla="*/ 610 w 699"/>
                <a:gd name="T3" fmla="*/ 860 h 1048"/>
                <a:gd name="T4" fmla="*/ 558 w 699"/>
                <a:gd name="T5" fmla="*/ 892 h 1048"/>
                <a:gd name="T6" fmla="*/ 516 w 699"/>
                <a:gd name="T7" fmla="*/ 949 h 1048"/>
                <a:gd name="T8" fmla="*/ 485 w 699"/>
                <a:gd name="T9" fmla="*/ 1020 h 1048"/>
                <a:gd name="T10" fmla="*/ 464 w 699"/>
                <a:gd name="T11" fmla="*/ 1012 h 1048"/>
                <a:gd name="T12" fmla="*/ 375 w 699"/>
                <a:gd name="T13" fmla="*/ 996 h 1048"/>
                <a:gd name="T14" fmla="*/ 266 w 699"/>
                <a:gd name="T15" fmla="*/ 980 h 1048"/>
                <a:gd name="T16" fmla="*/ 224 w 699"/>
                <a:gd name="T17" fmla="*/ 892 h 1048"/>
                <a:gd name="T18" fmla="*/ 193 w 699"/>
                <a:gd name="T19" fmla="*/ 913 h 1048"/>
                <a:gd name="T20" fmla="*/ 151 w 699"/>
                <a:gd name="T21" fmla="*/ 840 h 1048"/>
                <a:gd name="T22" fmla="*/ 151 w 699"/>
                <a:gd name="T23" fmla="*/ 834 h 1048"/>
                <a:gd name="T24" fmla="*/ 125 w 699"/>
                <a:gd name="T25" fmla="*/ 777 h 1048"/>
                <a:gd name="T26" fmla="*/ 63 w 699"/>
                <a:gd name="T27" fmla="*/ 725 h 1048"/>
                <a:gd name="T28" fmla="*/ 42 w 699"/>
                <a:gd name="T29" fmla="*/ 673 h 1048"/>
                <a:gd name="T30" fmla="*/ 0 w 699"/>
                <a:gd name="T31" fmla="*/ 626 h 1048"/>
                <a:gd name="T32" fmla="*/ 10 w 699"/>
                <a:gd name="T33" fmla="*/ 516 h 1048"/>
                <a:gd name="T34" fmla="*/ 120 w 699"/>
                <a:gd name="T35" fmla="*/ 516 h 1048"/>
                <a:gd name="T36" fmla="*/ 136 w 699"/>
                <a:gd name="T37" fmla="*/ 428 h 1048"/>
                <a:gd name="T38" fmla="*/ 104 w 699"/>
                <a:gd name="T39" fmla="*/ 360 h 1048"/>
                <a:gd name="T40" fmla="*/ 104 w 699"/>
                <a:gd name="T41" fmla="*/ 276 h 1048"/>
                <a:gd name="T42" fmla="*/ 120 w 699"/>
                <a:gd name="T43" fmla="*/ 209 h 1048"/>
                <a:gd name="T44" fmla="*/ 136 w 699"/>
                <a:gd name="T45" fmla="*/ 120 h 1048"/>
                <a:gd name="T46" fmla="*/ 130 w 699"/>
                <a:gd name="T47" fmla="*/ 87 h 1048"/>
                <a:gd name="T48" fmla="*/ 250 w 699"/>
                <a:gd name="T49" fmla="*/ 0 h 1048"/>
                <a:gd name="T50" fmla="*/ 349 w 699"/>
                <a:gd name="T51" fmla="*/ 89 h 1048"/>
                <a:gd name="T52" fmla="*/ 511 w 699"/>
                <a:gd name="T53" fmla="*/ 16 h 1048"/>
                <a:gd name="T54" fmla="*/ 527 w 699"/>
                <a:gd name="T55" fmla="*/ 52 h 1048"/>
                <a:gd name="T56" fmla="*/ 579 w 699"/>
                <a:gd name="T57" fmla="*/ 167 h 1048"/>
                <a:gd name="T58" fmla="*/ 548 w 699"/>
                <a:gd name="T59" fmla="*/ 282 h 1048"/>
                <a:gd name="T60" fmla="*/ 615 w 699"/>
                <a:gd name="T61" fmla="*/ 365 h 1048"/>
                <a:gd name="T62" fmla="*/ 603 w 699"/>
                <a:gd name="T63" fmla="*/ 416 h 1048"/>
                <a:gd name="T64" fmla="*/ 610 w 699"/>
                <a:gd name="T65" fmla="*/ 469 h 1048"/>
                <a:gd name="T66" fmla="*/ 563 w 699"/>
                <a:gd name="T67" fmla="*/ 521 h 1048"/>
                <a:gd name="T68" fmla="*/ 584 w 699"/>
                <a:gd name="T69" fmla="*/ 592 h 1048"/>
                <a:gd name="T70" fmla="*/ 558 w 699"/>
                <a:gd name="T71" fmla="*/ 636 h 1048"/>
                <a:gd name="T72" fmla="*/ 589 w 699"/>
                <a:gd name="T73" fmla="*/ 683 h 1048"/>
                <a:gd name="T74" fmla="*/ 621 w 699"/>
                <a:gd name="T75" fmla="*/ 735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99" h="1048">
                  <a:moveTo>
                    <a:pt x="699" y="782"/>
                  </a:moveTo>
                  <a:cubicBezTo>
                    <a:pt x="699" y="845"/>
                    <a:pt x="699" y="845"/>
                    <a:pt x="699" y="845"/>
                  </a:cubicBezTo>
                  <a:cubicBezTo>
                    <a:pt x="699" y="845"/>
                    <a:pt x="673" y="871"/>
                    <a:pt x="662" y="866"/>
                  </a:cubicBezTo>
                  <a:cubicBezTo>
                    <a:pt x="652" y="860"/>
                    <a:pt x="610" y="860"/>
                    <a:pt x="610" y="860"/>
                  </a:cubicBezTo>
                  <a:cubicBezTo>
                    <a:pt x="605" y="881"/>
                    <a:pt x="605" y="881"/>
                    <a:pt x="605" y="881"/>
                  </a:cubicBezTo>
                  <a:cubicBezTo>
                    <a:pt x="558" y="892"/>
                    <a:pt x="558" y="892"/>
                    <a:pt x="558" y="892"/>
                  </a:cubicBezTo>
                  <a:cubicBezTo>
                    <a:pt x="558" y="928"/>
                    <a:pt x="558" y="928"/>
                    <a:pt x="558" y="928"/>
                  </a:cubicBezTo>
                  <a:cubicBezTo>
                    <a:pt x="516" y="949"/>
                    <a:pt x="516" y="949"/>
                    <a:pt x="516" y="949"/>
                  </a:cubicBezTo>
                  <a:cubicBezTo>
                    <a:pt x="495" y="960"/>
                    <a:pt x="495" y="960"/>
                    <a:pt x="495" y="960"/>
                  </a:cubicBezTo>
                  <a:cubicBezTo>
                    <a:pt x="485" y="1020"/>
                    <a:pt x="485" y="1020"/>
                    <a:pt x="485" y="1020"/>
                  </a:cubicBezTo>
                  <a:cubicBezTo>
                    <a:pt x="485" y="1022"/>
                    <a:pt x="485" y="1022"/>
                    <a:pt x="485" y="1022"/>
                  </a:cubicBezTo>
                  <a:cubicBezTo>
                    <a:pt x="485" y="1022"/>
                    <a:pt x="469" y="1012"/>
                    <a:pt x="464" y="1012"/>
                  </a:cubicBezTo>
                  <a:cubicBezTo>
                    <a:pt x="459" y="1012"/>
                    <a:pt x="402" y="1048"/>
                    <a:pt x="402" y="1048"/>
                  </a:cubicBezTo>
                  <a:cubicBezTo>
                    <a:pt x="375" y="996"/>
                    <a:pt x="375" y="996"/>
                    <a:pt x="375" y="996"/>
                  </a:cubicBezTo>
                  <a:cubicBezTo>
                    <a:pt x="344" y="1017"/>
                    <a:pt x="344" y="1017"/>
                    <a:pt x="344" y="1017"/>
                  </a:cubicBezTo>
                  <a:cubicBezTo>
                    <a:pt x="266" y="980"/>
                    <a:pt x="266" y="980"/>
                    <a:pt x="266" y="980"/>
                  </a:cubicBezTo>
                  <a:cubicBezTo>
                    <a:pt x="224" y="928"/>
                    <a:pt x="224" y="928"/>
                    <a:pt x="224" y="928"/>
                  </a:cubicBezTo>
                  <a:cubicBezTo>
                    <a:pt x="224" y="892"/>
                    <a:pt x="224" y="892"/>
                    <a:pt x="224" y="892"/>
                  </a:cubicBezTo>
                  <a:cubicBezTo>
                    <a:pt x="203" y="887"/>
                    <a:pt x="203" y="887"/>
                    <a:pt x="203" y="887"/>
                  </a:cubicBezTo>
                  <a:cubicBezTo>
                    <a:pt x="193" y="913"/>
                    <a:pt x="193" y="913"/>
                    <a:pt x="193" y="913"/>
                  </a:cubicBezTo>
                  <a:cubicBezTo>
                    <a:pt x="182" y="923"/>
                    <a:pt x="182" y="923"/>
                    <a:pt x="182" y="923"/>
                  </a:cubicBezTo>
                  <a:cubicBezTo>
                    <a:pt x="151" y="840"/>
                    <a:pt x="151" y="840"/>
                    <a:pt x="151" y="840"/>
                  </a:cubicBezTo>
                  <a:cubicBezTo>
                    <a:pt x="148" y="839"/>
                    <a:pt x="148" y="839"/>
                    <a:pt x="148" y="839"/>
                  </a:cubicBezTo>
                  <a:cubicBezTo>
                    <a:pt x="151" y="834"/>
                    <a:pt x="151" y="834"/>
                    <a:pt x="151" y="834"/>
                  </a:cubicBezTo>
                  <a:cubicBezTo>
                    <a:pt x="133" y="794"/>
                    <a:pt x="133" y="794"/>
                    <a:pt x="133" y="794"/>
                  </a:cubicBezTo>
                  <a:cubicBezTo>
                    <a:pt x="125" y="777"/>
                    <a:pt x="125" y="777"/>
                    <a:pt x="125" y="777"/>
                  </a:cubicBezTo>
                  <a:cubicBezTo>
                    <a:pt x="104" y="777"/>
                    <a:pt x="104" y="777"/>
                    <a:pt x="104" y="777"/>
                  </a:cubicBezTo>
                  <a:cubicBezTo>
                    <a:pt x="63" y="725"/>
                    <a:pt x="63" y="725"/>
                    <a:pt x="63" y="725"/>
                  </a:cubicBezTo>
                  <a:cubicBezTo>
                    <a:pt x="73" y="688"/>
                    <a:pt x="73" y="688"/>
                    <a:pt x="73" y="688"/>
                  </a:cubicBezTo>
                  <a:cubicBezTo>
                    <a:pt x="42" y="673"/>
                    <a:pt x="42" y="673"/>
                    <a:pt x="42" y="673"/>
                  </a:cubicBezTo>
                  <a:cubicBezTo>
                    <a:pt x="10" y="673"/>
                    <a:pt x="10" y="673"/>
                    <a:pt x="10" y="673"/>
                  </a:cubicBezTo>
                  <a:cubicBezTo>
                    <a:pt x="0" y="626"/>
                    <a:pt x="0" y="626"/>
                    <a:pt x="0" y="626"/>
                  </a:cubicBezTo>
                  <a:cubicBezTo>
                    <a:pt x="4" y="513"/>
                    <a:pt x="4" y="513"/>
                    <a:pt x="4" y="513"/>
                  </a:cubicBezTo>
                  <a:cubicBezTo>
                    <a:pt x="10" y="516"/>
                    <a:pt x="10" y="516"/>
                    <a:pt x="10" y="516"/>
                  </a:cubicBezTo>
                  <a:cubicBezTo>
                    <a:pt x="68" y="568"/>
                    <a:pt x="68" y="568"/>
                    <a:pt x="68" y="568"/>
                  </a:cubicBezTo>
                  <a:cubicBezTo>
                    <a:pt x="120" y="516"/>
                    <a:pt x="120" y="516"/>
                    <a:pt x="120" y="516"/>
                  </a:cubicBezTo>
                  <a:cubicBezTo>
                    <a:pt x="125" y="485"/>
                    <a:pt x="125" y="485"/>
                    <a:pt x="125" y="485"/>
                  </a:cubicBezTo>
                  <a:cubicBezTo>
                    <a:pt x="125" y="485"/>
                    <a:pt x="141" y="433"/>
                    <a:pt x="136" y="428"/>
                  </a:cubicBezTo>
                  <a:cubicBezTo>
                    <a:pt x="130" y="422"/>
                    <a:pt x="109" y="407"/>
                    <a:pt x="109" y="407"/>
                  </a:cubicBezTo>
                  <a:cubicBezTo>
                    <a:pt x="104" y="360"/>
                    <a:pt x="104" y="360"/>
                    <a:pt x="104" y="360"/>
                  </a:cubicBezTo>
                  <a:cubicBezTo>
                    <a:pt x="83" y="328"/>
                    <a:pt x="83" y="328"/>
                    <a:pt x="83" y="328"/>
                  </a:cubicBezTo>
                  <a:cubicBezTo>
                    <a:pt x="104" y="276"/>
                    <a:pt x="104" y="276"/>
                    <a:pt x="104" y="276"/>
                  </a:cubicBezTo>
                  <a:cubicBezTo>
                    <a:pt x="99" y="250"/>
                    <a:pt x="99" y="250"/>
                    <a:pt x="99" y="250"/>
                  </a:cubicBezTo>
                  <a:cubicBezTo>
                    <a:pt x="120" y="209"/>
                    <a:pt x="120" y="209"/>
                    <a:pt x="120" y="209"/>
                  </a:cubicBezTo>
                  <a:cubicBezTo>
                    <a:pt x="120" y="177"/>
                    <a:pt x="120" y="177"/>
                    <a:pt x="120" y="177"/>
                  </a:cubicBezTo>
                  <a:cubicBezTo>
                    <a:pt x="120" y="172"/>
                    <a:pt x="136" y="120"/>
                    <a:pt x="136" y="120"/>
                  </a:cubicBezTo>
                  <a:cubicBezTo>
                    <a:pt x="130" y="87"/>
                    <a:pt x="130" y="87"/>
                    <a:pt x="130" y="87"/>
                  </a:cubicBezTo>
                  <a:cubicBezTo>
                    <a:pt x="130" y="87"/>
                    <a:pt x="130" y="87"/>
                    <a:pt x="130" y="87"/>
                  </a:cubicBezTo>
                  <a:cubicBezTo>
                    <a:pt x="193" y="16"/>
                    <a:pt x="193" y="16"/>
                    <a:pt x="193" y="16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313" y="21"/>
                    <a:pt x="313" y="21"/>
                    <a:pt x="313" y="21"/>
                  </a:cubicBezTo>
                  <a:cubicBezTo>
                    <a:pt x="349" y="89"/>
                    <a:pt x="349" y="89"/>
                    <a:pt x="349" y="89"/>
                  </a:cubicBezTo>
                  <a:cubicBezTo>
                    <a:pt x="433" y="10"/>
                    <a:pt x="433" y="10"/>
                    <a:pt x="433" y="10"/>
                  </a:cubicBezTo>
                  <a:cubicBezTo>
                    <a:pt x="511" y="16"/>
                    <a:pt x="511" y="16"/>
                    <a:pt x="511" y="16"/>
                  </a:cubicBezTo>
                  <a:cubicBezTo>
                    <a:pt x="535" y="32"/>
                    <a:pt x="535" y="32"/>
                    <a:pt x="535" y="32"/>
                  </a:cubicBezTo>
                  <a:cubicBezTo>
                    <a:pt x="527" y="52"/>
                    <a:pt x="527" y="52"/>
                    <a:pt x="527" y="52"/>
                  </a:cubicBezTo>
                  <a:cubicBezTo>
                    <a:pt x="574" y="104"/>
                    <a:pt x="574" y="104"/>
                    <a:pt x="574" y="104"/>
                  </a:cubicBezTo>
                  <a:cubicBezTo>
                    <a:pt x="579" y="167"/>
                    <a:pt x="579" y="167"/>
                    <a:pt x="579" y="167"/>
                  </a:cubicBezTo>
                  <a:cubicBezTo>
                    <a:pt x="548" y="203"/>
                    <a:pt x="548" y="203"/>
                    <a:pt x="548" y="203"/>
                  </a:cubicBezTo>
                  <a:cubicBezTo>
                    <a:pt x="548" y="282"/>
                    <a:pt x="548" y="282"/>
                    <a:pt x="548" y="282"/>
                  </a:cubicBezTo>
                  <a:cubicBezTo>
                    <a:pt x="615" y="323"/>
                    <a:pt x="615" y="323"/>
                    <a:pt x="615" y="323"/>
                  </a:cubicBezTo>
                  <a:cubicBezTo>
                    <a:pt x="615" y="365"/>
                    <a:pt x="615" y="365"/>
                    <a:pt x="615" y="365"/>
                  </a:cubicBezTo>
                  <a:cubicBezTo>
                    <a:pt x="600" y="381"/>
                    <a:pt x="600" y="381"/>
                    <a:pt x="600" y="381"/>
                  </a:cubicBezTo>
                  <a:cubicBezTo>
                    <a:pt x="603" y="416"/>
                    <a:pt x="603" y="416"/>
                    <a:pt x="603" y="416"/>
                  </a:cubicBezTo>
                  <a:cubicBezTo>
                    <a:pt x="605" y="433"/>
                    <a:pt x="605" y="433"/>
                    <a:pt x="605" y="433"/>
                  </a:cubicBezTo>
                  <a:cubicBezTo>
                    <a:pt x="610" y="469"/>
                    <a:pt x="610" y="469"/>
                    <a:pt x="610" y="469"/>
                  </a:cubicBezTo>
                  <a:cubicBezTo>
                    <a:pt x="579" y="490"/>
                    <a:pt x="579" y="490"/>
                    <a:pt x="579" y="490"/>
                  </a:cubicBezTo>
                  <a:cubicBezTo>
                    <a:pt x="563" y="521"/>
                    <a:pt x="563" y="521"/>
                    <a:pt x="563" y="521"/>
                  </a:cubicBezTo>
                  <a:cubicBezTo>
                    <a:pt x="584" y="553"/>
                    <a:pt x="584" y="553"/>
                    <a:pt x="584" y="553"/>
                  </a:cubicBezTo>
                  <a:cubicBezTo>
                    <a:pt x="584" y="592"/>
                    <a:pt x="584" y="592"/>
                    <a:pt x="584" y="592"/>
                  </a:cubicBezTo>
                  <a:cubicBezTo>
                    <a:pt x="558" y="605"/>
                    <a:pt x="558" y="605"/>
                    <a:pt x="558" y="605"/>
                  </a:cubicBezTo>
                  <a:cubicBezTo>
                    <a:pt x="558" y="636"/>
                    <a:pt x="558" y="636"/>
                    <a:pt x="558" y="636"/>
                  </a:cubicBezTo>
                  <a:cubicBezTo>
                    <a:pt x="579" y="662"/>
                    <a:pt x="579" y="662"/>
                    <a:pt x="579" y="662"/>
                  </a:cubicBezTo>
                  <a:cubicBezTo>
                    <a:pt x="589" y="683"/>
                    <a:pt x="589" y="683"/>
                    <a:pt x="589" y="683"/>
                  </a:cubicBezTo>
                  <a:cubicBezTo>
                    <a:pt x="621" y="709"/>
                    <a:pt x="621" y="709"/>
                    <a:pt x="621" y="709"/>
                  </a:cubicBezTo>
                  <a:cubicBezTo>
                    <a:pt x="621" y="735"/>
                    <a:pt x="621" y="735"/>
                    <a:pt x="621" y="735"/>
                  </a:cubicBezTo>
                  <a:cubicBezTo>
                    <a:pt x="621" y="741"/>
                    <a:pt x="699" y="782"/>
                    <a:pt x="699" y="782"/>
                  </a:cubicBez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2" name="สิงห์บุรี">
              <a:extLst>
                <a:ext uri="{FF2B5EF4-FFF2-40B4-BE49-F238E27FC236}">
                  <a16:creationId xmlns:a16="http://schemas.microsoft.com/office/drawing/2014/main" id="{E8B69B16-BFB7-404D-A4D9-B1F82DBF1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9121" y="3016100"/>
              <a:ext cx="109731" cy="151795"/>
            </a:xfrm>
            <a:custGeom>
              <a:avLst/>
              <a:gdLst>
                <a:gd name="T0" fmla="*/ 60 w 60"/>
                <a:gd name="T1" fmla="*/ 60 h 83"/>
                <a:gd name="T2" fmla="*/ 60 w 60"/>
                <a:gd name="T3" fmla="*/ 83 h 83"/>
                <a:gd name="T4" fmla="*/ 47 w 60"/>
                <a:gd name="T5" fmla="*/ 80 h 83"/>
                <a:gd name="T6" fmla="*/ 30 w 60"/>
                <a:gd name="T7" fmla="*/ 67 h 83"/>
                <a:gd name="T8" fmla="*/ 24 w 60"/>
                <a:gd name="T9" fmla="*/ 69 h 83"/>
                <a:gd name="T10" fmla="*/ 8 w 60"/>
                <a:gd name="T11" fmla="*/ 65 h 83"/>
                <a:gd name="T12" fmla="*/ 8 w 60"/>
                <a:gd name="T13" fmla="*/ 64 h 83"/>
                <a:gd name="T14" fmla="*/ 7 w 60"/>
                <a:gd name="T15" fmla="*/ 55 h 83"/>
                <a:gd name="T16" fmla="*/ 9 w 60"/>
                <a:gd name="T17" fmla="*/ 49 h 83"/>
                <a:gd name="T18" fmla="*/ 9 w 60"/>
                <a:gd name="T19" fmla="*/ 46 h 83"/>
                <a:gd name="T20" fmla="*/ 0 w 60"/>
                <a:gd name="T21" fmla="*/ 37 h 83"/>
                <a:gd name="T22" fmla="*/ 5 w 60"/>
                <a:gd name="T23" fmla="*/ 33 h 83"/>
                <a:gd name="T24" fmla="*/ 17 w 60"/>
                <a:gd name="T25" fmla="*/ 33 h 83"/>
                <a:gd name="T26" fmla="*/ 17 w 60"/>
                <a:gd name="T27" fmla="*/ 21 h 83"/>
                <a:gd name="T28" fmla="*/ 12 w 60"/>
                <a:gd name="T29" fmla="*/ 17 h 83"/>
                <a:gd name="T30" fmla="*/ 16 w 60"/>
                <a:gd name="T31" fmla="*/ 12 h 83"/>
                <a:gd name="T32" fmla="*/ 25 w 60"/>
                <a:gd name="T33" fmla="*/ 12 h 83"/>
                <a:gd name="T34" fmla="*/ 27 w 60"/>
                <a:gd name="T35" fmla="*/ 5 h 83"/>
                <a:gd name="T36" fmla="*/ 35 w 60"/>
                <a:gd name="T37" fmla="*/ 0 h 83"/>
                <a:gd name="T38" fmla="*/ 36 w 60"/>
                <a:gd name="T39" fmla="*/ 5 h 83"/>
                <a:gd name="T40" fmla="*/ 48 w 60"/>
                <a:gd name="T41" fmla="*/ 12 h 83"/>
                <a:gd name="T42" fmla="*/ 51 w 60"/>
                <a:gd name="T43" fmla="*/ 8 h 83"/>
                <a:gd name="T44" fmla="*/ 57 w 60"/>
                <a:gd name="T45" fmla="*/ 16 h 83"/>
                <a:gd name="T46" fmla="*/ 53 w 60"/>
                <a:gd name="T47" fmla="*/ 26 h 83"/>
                <a:gd name="T48" fmla="*/ 55 w 60"/>
                <a:gd name="T49" fmla="*/ 33 h 83"/>
                <a:gd name="T50" fmla="*/ 50 w 60"/>
                <a:gd name="T51" fmla="*/ 44 h 83"/>
                <a:gd name="T52" fmla="*/ 53 w 60"/>
                <a:gd name="T53" fmla="*/ 48 h 83"/>
                <a:gd name="T54" fmla="*/ 60 w 60"/>
                <a:gd name="T55" fmla="*/ 6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0" h="83">
                  <a:moveTo>
                    <a:pt x="60" y="60"/>
                  </a:moveTo>
                  <a:lnTo>
                    <a:pt x="60" y="83"/>
                  </a:lnTo>
                  <a:lnTo>
                    <a:pt x="47" y="80"/>
                  </a:lnTo>
                  <a:lnTo>
                    <a:pt x="30" y="67"/>
                  </a:lnTo>
                  <a:lnTo>
                    <a:pt x="24" y="69"/>
                  </a:lnTo>
                  <a:lnTo>
                    <a:pt x="8" y="65"/>
                  </a:lnTo>
                  <a:lnTo>
                    <a:pt x="8" y="64"/>
                  </a:lnTo>
                  <a:lnTo>
                    <a:pt x="7" y="55"/>
                  </a:lnTo>
                  <a:lnTo>
                    <a:pt x="9" y="49"/>
                  </a:lnTo>
                  <a:lnTo>
                    <a:pt x="9" y="46"/>
                  </a:lnTo>
                  <a:lnTo>
                    <a:pt x="0" y="37"/>
                  </a:lnTo>
                  <a:lnTo>
                    <a:pt x="5" y="33"/>
                  </a:lnTo>
                  <a:lnTo>
                    <a:pt x="17" y="33"/>
                  </a:lnTo>
                  <a:lnTo>
                    <a:pt x="17" y="21"/>
                  </a:lnTo>
                  <a:lnTo>
                    <a:pt x="12" y="17"/>
                  </a:lnTo>
                  <a:lnTo>
                    <a:pt x="16" y="12"/>
                  </a:lnTo>
                  <a:lnTo>
                    <a:pt x="25" y="12"/>
                  </a:lnTo>
                  <a:lnTo>
                    <a:pt x="27" y="5"/>
                  </a:lnTo>
                  <a:lnTo>
                    <a:pt x="35" y="0"/>
                  </a:lnTo>
                  <a:lnTo>
                    <a:pt x="36" y="5"/>
                  </a:lnTo>
                  <a:lnTo>
                    <a:pt x="48" y="12"/>
                  </a:lnTo>
                  <a:lnTo>
                    <a:pt x="51" y="8"/>
                  </a:lnTo>
                  <a:lnTo>
                    <a:pt x="57" y="16"/>
                  </a:lnTo>
                  <a:lnTo>
                    <a:pt x="53" y="26"/>
                  </a:lnTo>
                  <a:lnTo>
                    <a:pt x="55" y="33"/>
                  </a:lnTo>
                  <a:lnTo>
                    <a:pt x="50" y="44"/>
                  </a:lnTo>
                  <a:lnTo>
                    <a:pt x="53" y="48"/>
                  </a:lnTo>
                  <a:lnTo>
                    <a:pt x="60" y="6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3" name="สมุทรสาคร">
              <a:extLst>
                <a:ext uri="{FF2B5EF4-FFF2-40B4-BE49-F238E27FC236}">
                  <a16:creationId xmlns:a16="http://schemas.microsoft.com/office/drawing/2014/main" id="{ED752F7D-FD23-41DD-99B2-887344F27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7913" y="3539152"/>
              <a:ext cx="137165" cy="111561"/>
            </a:xfrm>
            <a:custGeom>
              <a:avLst/>
              <a:gdLst>
                <a:gd name="T0" fmla="*/ 75 w 75"/>
                <a:gd name="T1" fmla="*/ 35 h 61"/>
                <a:gd name="T2" fmla="*/ 74 w 75"/>
                <a:gd name="T3" fmla="*/ 46 h 61"/>
                <a:gd name="T4" fmla="*/ 57 w 75"/>
                <a:gd name="T5" fmla="*/ 46 h 61"/>
                <a:gd name="T6" fmla="*/ 53 w 75"/>
                <a:gd name="T7" fmla="*/ 44 h 61"/>
                <a:gd name="T8" fmla="*/ 48 w 75"/>
                <a:gd name="T9" fmla="*/ 44 h 61"/>
                <a:gd name="T10" fmla="*/ 46 w 75"/>
                <a:gd name="T11" fmla="*/ 49 h 61"/>
                <a:gd name="T12" fmla="*/ 39 w 75"/>
                <a:gd name="T13" fmla="*/ 50 h 61"/>
                <a:gd name="T14" fmla="*/ 32 w 75"/>
                <a:gd name="T15" fmla="*/ 52 h 61"/>
                <a:gd name="T16" fmla="*/ 24 w 75"/>
                <a:gd name="T17" fmla="*/ 54 h 61"/>
                <a:gd name="T18" fmla="*/ 17 w 75"/>
                <a:gd name="T19" fmla="*/ 56 h 61"/>
                <a:gd name="T20" fmla="*/ 15 w 75"/>
                <a:gd name="T21" fmla="*/ 57 h 61"/>
                <a:gd name="T22" fmla="*/ 11 w 75"/>
                <a:gd name="T23" fmla="*/ 61 h 61"/>
                <a:gd name="T24" fmla="*/ 11 w 75"/>
                <a:gd name="T25" fmla="*/ 57 h 61"/>
                <a:gd name="T26" fmla="*/ 2 w 75"/>
                <a:gd name="T27" fmla="*/ 44 h 61"/>
                <a:gd name="T28" fmla="*/ 0 w 75"/>
                <a:gd name="T29" fmla="*/ 42 h 61"/>
                <a:gd name="T30" fmla="*/ 0 w 75"/>
                <a:gd name="T31" fmla="*/ 41 h 61"/>
                <a:gd name="T32" fmla="*/ 1 w 75"/>
                <a:gd name="T33" fmla="*/ 22 h 61"/>
                <a:gd name="T34" fmla="*/ 7 w 75"/>
                <a:gd name="T35" fmla="*/ 13 h 61"/>
                <a:gd name="T36" fmla="*/ 17 w 75"/>
                <a:gd name="T37" fmla="*/ 13 h 61"/>
                <a:gd name="T38" fmla="*/ 17 w 75"/>
                <a:gd name="T39" fmla="*/ 8 h 61"/>
                <a:gd name="T40" fmla="*/ 20 w 75"/>
                <a:gd name="T41" fmla="*/ 8 h 61"/>
                <a:gd name="T42" fmla="*/ 35 w 75"/>
                <a:gd name="T43" fmla="*/ 5 h 61"/>
                <a:gd name="T44" fmla="*/ 35 w 75"/>
                <a:gd name="T45" fmla="*/ 9 h 61"/>
                <a:gd name="T46" fmla="*/ 41 w 75"/>
                <a:gd name="T47" fmla="*/ 9 h 61"/>
                <a:gd name="T48" fmla="*/ 50 w 75"/>
                <a:gd name="T49" fmla="*/ 7 h 61"/>
                <a:gd name="T50" fmla="*/ 47 w 75"/>
                <a:gd name="T51" fmla="*/ 2 h 61"/>
                <a:gd name="T52" fmla="*/ 59 w 75"/>
                <a:gd name="T53" fmla="*/ 0 h 61"/>
                <a:gd name="T54" fmla="*/ 60 w 75"/>
                <a:gd name="T55" fmla="*/ 1 h 61"/>
                <a:gd name="T56" fmla="*/ 60 w 75"/>
                <a:gd name="T57" fmla="*/ 11 h 61"/>
                <a:gd name="T58" fmla="*/ 61 w 75"/>
                <a:gd name="T59" fmla="*/ 14 h 61"/>
                <a:gd name="T60" fmla="*/ 68 w 75"/>
                <a:gd name="T61" fmla="*/ 21 h 61"/>
                <a:gd name="T62" fmla="*/ 70 w 75"/>
                <a:gd name="T63" fmla="*/ 29 h 61"/>
                <a:gd name="T64" fmla="*/ 75 w 75"/>
                <a:gd name="T65" fmla="*/ 3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61">
                  <a:moveTo>
                    <a:pt x="75" y="35"/>
                  </a:moveTo>
                  <a:lnTo>
                    <a:pt x="74" y="46"/>
                  </a:lnTo>
                  <a:lnTo>
                    <a:pt x="57" y="46"/>
                  </a:lnTo>
                  <a:lnTo>
                    <a:pt x="53" y="44"/>
                  </a:lnTo>
                  <a:lnTo>
                    <a:pt x="48" y="44"/>
                  </a:lnTo>
                  <a:lnTo>
                    <a:pt x="46" y="49"/>
                  </a:lnTo>
                  <a:lnTo>
                    <a:pt x="39" y="50"/>
                  </a:lnTo>
                  <a:lnTo>
                    <a:pt x="32" y="52"/>
                  </a:lnTo>
                  <a:lnTo>
                    <a:pt x="24" y="54"/>
                  </a:lnTo>
                  <a:lnTo>
                    <a:pt x="17" y="56"/>
                  </a:lnTo>
                  <a:lnTo>
                    <a:pt x="15" y="57"/>
                  </a:lnTo>
                  <a:lnTo>
                    <a:pt x="11" y="61"/>
                  </a:lnTo>
                  <a:lnTo>
                    <a:pt x="11" y="57"/>
                  </a:lnTo>
                  <a:lnTo>
                    <a:pt x="2" y="44"/>
                  </a:lnTo>
                  <a:lnTo>
                    <a:pt x="0" y="42"/>
                  </a:lnTo>
                  <a:lnTo>
                    <a:pt x="0" y="41"/>
                  </a:lnTo>
                  <a:lnTo>
                    <a:pt x="1" y="22"/>
                  </a:lnTo>
                  <a:lnTo>
                    <a:pt x="7" y="13"/>
                  </a:lnTo>
                  <a:lnTo>
                    <a:pt x="17" y="13"/>
                  </a:lnTo>
                  <a:lnTo>
                    <a:pt x="17" y="8"/>
                  </a:lnTo>
                  <a:lnTo>
                    <a:pt x="20" y="8"/>
                  </a:lnTo>
                  <a:lnTo>
                    <a:pt x="35" y="5"/>
                  </a:lnTo>
                  <a:lnTo>
                    <a:pt x="35" y="9"/>
                  </a:lnTo>
                  <a:lnTo>
                    <a:pt x="41" y="9"/>
                  </a:lnTo>
                  <a:lnTo>
                    <a:pt x="50" y="7"/>
                  </a:lnTo>
                  <a:lnTo>
                    <a:pt x="47" y="2"/>
                  </a:lnTo>
                  <a:lnTo>
                    <a:pt x="59" y="0"/>
                  </a:lnTo>
                  <a:lnTo>
                    <a:pt x="60" y="1"/>
                  </a:lnTo>
                  <a:lnTo>
                    <a:pt x="60" y="11"/>
                  </a:lnTo>
                  <a:lnTo>
                    <a:pt x="61" y="14"/>
                  </a:lnTo>
                  <a:lnTo>
                    <a:pt x="68" y="21"/>
                  </a:lnTo>
                  <a:lnTo>
                    <a:pt x="70" y="29"/>
                  </a:lnTo>
                  <a:lnTo>
                    <a:pt x="75" y="3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4" name="สมุทรสงคราม">
              <a:extLst>
                <a:ext uri="{FF2B5EF4-FFF2-40B4-BE49-F238E27FC236}">
                  <a16:creationId xmlns:a16="http://schemas.microsoft.com/office/drawing/2014/main" id="{FADDB3A3-1CE3-4DC1-97F7-B31F491B4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732" y="3610478"/>
              <a:ext cx="82299" cy="107903"/>
            </a:xfrm>
            <a:custGeom>
              <a:avLst/>
              <a:gdLst>
                <a:gd name="T0" fmla="*/ 198 w 198"/>
                <a:gd name="T1" fmla="*/ 78 h 261"/>
                <a:gd name="T2" fmla="*/ 198 w 198"/>
                <a:gd name="T3" fmla="*/ 97 h 261"/>
                <a:gd name="T4" fmla="*/ 188 w 198"/>
                <a:gd name="T5" fmla="*/ 107 h 261"/>
                <a:gd name="T6" fmla="*/ 168 w 198"/>
                <a:gd name="T7" fmla="*/ 111 h 261"/>
                <a:gd name="T8" fmla="*/ 148 w 198"/>
                <a:gd name="T9" fmla="*/ 143 h 261"/>
                <a:gd name="T10" fmla="*/ 136 w 198"/>
                <a:gd name="T11" fmla="*/ 144 h 261"/>
                <a:gd name="T12" fmla="*/ 116 w 198"/>
                <a:gd name="T13" fmla="*/ 147 h 261"/>
                <a:gd name="T14" fmla="*/ 116 w 198"/>
                <a:gd name="T15" fmla="*/ 183 h 261"/>
                <a:gd name="T16" fmla="*/ 84 w 198"/>
                <a:gd name="T17" fmla="*/ 199 h 261"/>
                <a:gd name="T18" fmla="*/ 85 w 198"/>
                <a:gd name="T19" fmla="*/ 202 h 261"/>
                <a:gd name="T20" fmla="*/ 47 w 198"/>
                <a:gd name="T21" fmla="*/ 209 h 261"/>
                <a:gd name="T22" fmla="*/ 26 w 198"/>
                <a:gd name="T23" fmla="*/ 256 h 261"/>
                <a:gd name="T24" fmla="*/ 0 w 198"/>
                <a:gd name="T25" fmla="*/ 256 h 261"/>
                <a:gd name="T26" fmla="*/ 0 w 198"/>
                <a:gd name="T27" fmla="*/ 172 h 261"/>
                <a:gd name="T28" fmla="*/ 0 w 198"/>
                <a:gd name="T29" fmla="*/ 170 h 261"/>
                <a:gd name="T30" fmla="*/ 20 w 198"/>
                <a:gd name="T31" fmla="*/ 112 h 261"/>
                <a:gd name="T32" fmla="*/ 31 w 198"/>
                <a:gd name="T33" fmla="*/ 78 h 261"/>
                <a:gd name="T34" fmla="*/ 26 w 198"/>
                <a:gd name="T35" fmla="*/ 11 h 261"/>
                <a:gd name="T36" fmla="*/ 52 w 198"/>
                <a:gd name="T37" fmla="*/ 0 h 261"/>
                <a:gd name="T38" fmla="*/ 94 w 198"/>
                <a:gd name="T39" fmla="*/ 37 h 261"/>
                <a:gd name="T40" fmla="*/ 115 w 198"/>
                <a:gd name="T41" fmla="*/ 16 h 261"/>
                <a:gd name="T42" fmla="*/ 151 w 198"/>
                <a:gd name="T43" fmla="*/ 7 h 261"/>
                <a:gd name="T44" fmla="*/ 151 w 198"/>
                <a:gd name="T45" fmla="*/ 11 h 261"/>
                <a:gd name="T46" fmla="*/ 159 w 198"/>
                <a:gd name="T47" fmla="*/ 22 h 261"/>
                <a:gd name="T48" fmla="*/ 198 w 198"/>
                <a:gd name="T49" fmla="*/ 7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8" h="261">
                  <a:moveTo>
                    <a:pt x="198" y="78"/>
                  </a:moveTo>
                  <a:cubicBezTo>
                    <a:pt x="198" y="97"/>
                    <a:pt x="198" y="97"/>
                    <a:pt x="198" y="97"/>
                  </a:cubicBezTo>
                  <a:cubicBezTo>
                    <a:pt x="188" y="107"/>
                    <a:pt x="188" y="107"/>
                    <a:pt x="188" y="107"/>
                  </a:cubicBezTo>
                  <a:cubicBezTo>
                    <a:pt x="168" y="111"/>
                    <a:pt x="168" y="111"/>
                    <a:pt x="168" y="111"/>
                  </a:cubicBezTo>
                  <a:cubicBezTo>
                    <a:pt x="148" y="143"/>
                    <a:pt x="148" y="143"/>
                    <a:pt x="148" y="143"/>
                  </a:cubicBezTo>
                  <a:cubicBezTo>
                    <a:pt x="136" y="144"/>
                    <a:pt x="136" y="144"/>
                    <a:pt x="136" y="144"/>
                  </a:cubicBezTo>
                  <a:cubicBezTo>
                    <a:pt x="116" y="147"/>
                    <a:pt x="116" y="147"/>
                    <a:pt x="116" y="147"/>
                  </a:cubicBezTo>
                  <a:cubicBezTo>
                    <a:pt x="116" y="183"/>
                    <a:pt x="116" y="183"/>
                    <a:pt x="116" y="183"/>
                  </a:cubicBezTo>
                  <a:cubicBezTo>
                    <a:pt x="84" y="199"/>
                    <a:pt x="84" y="199"/>
                    <a:pt x="84" y="199"/>
                  </a:cubicBezTo>
                  <a:cubicBezTo>
                    <a:pt x="85" y="202"/>
                    <a:pt x="85" y="202"/>
                    <a:pt x="85" y="202"/>
                  </a:cubicBezTo>
                  <a:cubicBezTo>
                    <a:pt x="47" y="209"/>
                    <a:pt x="47" y="209"/>
                    <a:pt x="47" y="209"/>
                  </a:cubicBezTo>
                  <a:cubicBezTo>
                    <a:pt x="26" y="256"/>
                    <a:pt x="26" y="256"/>
                    <a:pt x="26" y="256"/>
                  </a:cubicBezTo>
                  <a:cubicBezTo>
                    <a:pt x="26" y="256"/>
                    <a:pt x="0" y="261"/>
                    <a:pt x="0" y="256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20" y="112"/>
                    <a:pt x="20" y="112"/>
                    <a:pt x="20" y="112"/>
                  </a:cubicBezTo>
                  <a:cubicBezTo>
                    <a:pt x="31" y="78"/>
                    <a:pt x="31" y="78"/>
                    <a:pt x="31" y="7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94" y="37"/>
                    <a:pt x="94" y="37"/>
                    <a:pt x="94" y="37"/>
                  </a:cubicBezTo>
                  <a:cubicBezTo>
                    <a:pt x="115" y="16"/>
                    <a:pt x="115" y="16"/>
                    <a:pt x="115" y="16"/>
                  </a:cubicBezTo>
                  <a:cubicBezTo>
                    <a:pt x="151" y="7"/>
                    <a:pt x="151" y="7"/>
                    <a:pt x="151" y="7"/>
                  </a:cubicBezTo>
                  <a:cubicBezTo>
                    <a:pt x="151" y="11"/>
                    <a:pt x="151" y="11"/>
                    <a:pt x="151" y="11"/>
                  </a:cubicBezTo>
                  <a:cubicBezTo>
                    <a:pt x="159" y="22"/>
                    <a:pt x="159" y="22"/>
                    <a:pt x="159" y="22"/>
                  </a:cubicBezTo>
                  <a:lnTo>
                    <a:pt x="198" y="7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5" name="สมุทรปราการ">
              <a:extLst>
                <a:ext uri="{FF2B5EF4-FFF2-40B4-BE49-F238E27FC236}">
                  <a16:creationId xmlns:a16="http://schemas.microsoft.com/office/drawing/2014/main" id="{271395AC-7066-4EE8-9F49-47B00A975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879" y="3537324"/>
              <a:ext cx="179228" cy="82299"/>
            </a:xfrm>
            <a:custGeom>
              <a:avLst/>
              <a:gdLst>
                <a:gd name="T0" fmla="*/ 98 w 98"/>
                <a:gd name="T1" fmla="*/ 20 h 45"/>
                <a:gd name="T2" fmla="*/ 84 w 98"/>
                <a:gd name="T3" fmla="*/ 36 h 45"/>
                <a:gd name="T4" fmla="*/ 82 w 98"/>
                <a:gd name="T5" fmla="*/ 45 h 45"/>
                <a:gd name="T6" fmla="*/ 81 w 98"/>
                <a:gd name="T7" fmla="*/ 45 h 45"/>
                <a:gd name="T8" fmla="*/ 66 w 98"/>
                <a:gd name="T9" fmla="*/ 45 h 45"/>
                <a:gd name="T10" fmla="*/ 64 w 98"/>
                <a:gd name="T11" fmla="*/ 44 h 45"/>
                <a:gd name="T12" fmla="*/ 49 w 98"/>
                <a:gd name="T13" fmla="*/ 44 h 45"/>
                <a:gd name="T14" fmla="*/ 36 w 98"/>
                <a:gd name="T15" fmla="*/ 38 h 45"/>
                <a:gd name="T16" fmla="*/ 30 w 98"/>
                <a:gd name="T17" fmla="*/ 38 h 45"/>
                <a:gd name="T18" fmla="*/ 25 w 98"/>
                <a:gd name="T19" fmla="*/ 42 h 45"/>
                <a:gd name="T20" fmla="*/ 15 w 98"/>
                <a:gd name="T21" fmla="*/ 43 h 45"/>
                <a:gd name="T22" fmla="*/ 13 w 98"/>
                <a:gd name="T23" fmla="*/ 45 h 45"/>
                <a:gd name="T24" fmla="*/ 1 w 98"/>
                <a:gd name="T25" fmla="*/ 45 h 45"/>
                <a:gd name="T26" fmla="*/ 2 w 98"/>
                <a:gd name="T27" fmla="*/ 36 h 45"/>
                <a:gd name="T28" fmla="*/ 0 w 98"/>
                <a:gd name="T29" fmla="*/ 27 h 45"/>
                <a:gd name="T30" fmla="*/ 3 w 98"/>
                <a:gd name="T31" fmla="*/ 23 h 45"/>
                <a:gd name="T32" fmla="*/ 8 w 98"/>
                <a:gd name="T33" fmla="*/ 28 h 45"/>
                <a:gd name="T34" fmla="*/ 14 w 98"/>
                <a:gd name="T35" fmla="*/ 28 h 45"/>
                <a:gd name="T36" fmla="*/ 16 w 98"/>
                <a:gd name="T37" fmla="*/ 21 h 45"/>
                <a:gd name="T38" fmla="*/ 15 w 98"/>
                <a:gd name="T39" fmla="*/ 14 h 45"/>
                <a:gd name="T40" fmla="*/ 20 w 98"/>
                <a:gd name="T41" fmla="*/ 9 h 45"/>
                <a:gd name="T42" fmla="*/ 22 w 98"/>
                <a:gd name="T43" fmla="*/ 4 h 45"/>
                <a:gd name="T44" fmla="*/ 27 w 98"/>
                <a:gd name="T45" fmla="*/ 4 h 45"/>
                <a:gd name="T46" fmla="*/ 29 w 98"/>
                <a:gd name="T47" fmla="*/ 11 h 45"/>
                <a:gd name="T48" fmla="*/ 36 w 98"/>
                <a:gd name="T49" fmla="*/ 15 h 45"/>
                <a:gd name="T50" fmla="*/ 50 w 98"/>
                <a:gd name="T51" fmla="*/ 14 h 45"/>
                <a:gd name="T52" fmla="*/ 53 w 98"/>
                <a:gd name="T53" fmla="*/ 0 h 45"/>
                <a:gd name="T54" fmla="*/ 81 w 98"/>
                <a:gd name="T55" fmla="*/ 4 h 45"/>
                <a:gd name="T56" fmla="*/ 80 w 98"/>
                <a:gd name="T57" fmla="*/ 4 h 45"/>
                <a:gd name="T58" fmla="*/ 86 w 98"/>
                <a:gd name="T59" fmla="*/ 9 h 45"/>
                <a:gd name="T60" fmla="*/ 98 w 98"/>
                <a:gd name="T61" fmla="*/ 2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8" h="45">
                  <a:moveTo>
                    <a:pt x="98" y="20"/>
                  </a:moveTo>
                  <a:lnTo>
                    <a:pt x="84" y="36"/>
                  </a:lnTo>
                  <a:lnTo>
                    <a:pt x="82" y="45"/>
                  </a:lnTo>
                  <a:lnTo>
                    <a:pt x="81" y="45"/>
                  </a:lnTo>
                  <a:lnTo>
                    <a:pt x="66" y="45"/>
                  </a:lnTo>
                  <a:lnTo>
                    <a:pt x="64" y="44"/>
                  </a:lnTo>
                  <a:lnTo>
                    <a:pt x="49" y="44"/>
                  </a:lnTo>
                  <a:lnTo>
                    <a:pt x="36" y="38"/>
                  </a:lnTo>
                  <a:lnTo>
                    <a:pt x="30" y="38"/>
                  </a:lnTo>
                  <a:lnTo>
                    <a:pt x="25" y="42"/>
                  </a:lnTo>
                  <a:lnTo>
                    <a:pt x="15" y="43"/>
                  </a:lnTo>
                  <a:lnTo>
                    <a:pt x="13" y="45"/>
                  </a:lnTo>
                  <a:lnTo>
                    <a:pt x="1" y="45"/>
                  </a:lnTo>
                  <a:lnTo>
                    <a:pt x="2" y="36"/>
                  </a:lnTo>
                  <a:lnTo>
                    <a:pt x="0" y="27"/>
                  </a:lnTo>
                  <a:lnTo>
                    <a:pt x="3" y="23"/>
                  </a:lnTo>
                  <a:lnTo>
                    <a:pt x="8" y="28"/>
                  </a:lnTo>
                  <a:lnTo>
                    <a:pt x="14" y="28"/>
                  </a:lnTo>
                  <a:lnTo>
                    <a:pt x="16" y="21"/>
                  </a:lnTo>
                  <a:lnTo>
                    <a:pt x="15" y="14"/>
                  </a:lnTo>
                  <a:lnTo>
                    <a:pt x="20" y="9"/>
                  </a:lnTo>
                  <a:lnTo>
                    <a:pt x="22" y="4"/>
                  </a:lnTo>
                  <a:lnTo>
                    <a:pt x="27" y="4"/>
                  </a:lnTo>
                  <a:lnTo>
                    <a:pt x="29" y="11"/>
                  </a:lnTo>
                  <a:lnTo>
                    <a:pt x="36" y="15"/>
                  </a:lnTo>
                  <a:lnTo>
                    <a:pt x="50" y="14"/>
                  </a:lnTo>
                  <a:lnTo>
                    <a:pt x="53" y="0"/>
                  </a:lnTo>
                  <a:lnTo>
                    <a:pt x="81" y="4"/>
                  </a:lnTo>
                  <a:lnTo>
                    <a:pt x="80" y="4"/>
                  </a:lnTo>
                  <a:lnTo>
                    <a:pt x="86" y="9"/>
                  </a:lnTo>
                  <a:lnTo>
                    <a:pt x="98" y="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6" name="ลพบุรี">
              <a:extLst>
                <a:ext uri="{FF2B5EF4-FFF2-40B4-BE49-F238E27FC236}">
                  <a16:creationId xmlns:a16="http://schemas.microsoft.com/office/drawing/2014/main" id="{D7C0398C-E1EE-48EC-BFF6-7ED9CA4594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564" y="2780178"/>
              <a:ext cx="354798" cy="409663"/>
            </a:xfrm>
            <a:custGeom>
              <a:avLst/>
              <a:gdLst>
                <a:gd name="T0" fmla="*/ 830 w 866"/>
                <a:gd name="T1" fmla="*/ 645 h 1004"/>
                <a:gd name="T2" fmla="*/ 804 w 866"/>
                <a:gd name="T3" fmla="*/ 707 h 1004"/>
                <a:gd name="T4" fmla="*/ 746 w 866"/>
                <a:gd name="T5" fmla="*/ 764 h 1004"/>
                <a:gd name="T6" fmla="*/ 637 w 866"/>
                <a:gd name="T7" fmla="*/ 780 h 1004"/>
                <a:gd name="T8" fmla="*/ 574 w 866"/>
                <a:gd name="T9" fmla="*/ 791 h 1004"/>
                <a:gd name="T10" fmla="*/ 564 w 866"/>
                <a:gd name="T11" fmla="*/ 895 h 1004"/>
                <a:gd name="T12" fmla="*/ 454 w 866"/>
                <a:gd name="T13" fmla="*/ 916 h 1004"/>
                <a:gd name="T14" fmla="*/ 386 w 866"/>
                <a:gd name="T15" fmla="*/ 895 h 1004"/>
                <a:gd name="T16" fmla="*/ 313 w 866"/>
                <a:gd name="T17" fmla="*/ 864 h 1004"/>
                <a:gd name="T18" fmla="*/ 230 w 866"/>
                <a:gd name="T19" fmla="*/ 884 h 1004"/>
                <a:gd name="T20" fmla="*/ 190 w 866"/>
                <a:gd name="T21" fmla="*/ 966 h 1004"/>
                <a:gd name="T22" fmla="*/ 145 w 866"/>
                <a:gd name="T23" fmla="*/ 1003 h 1004"/>
                <a:gd name="T24" fmla="*/ 79 w 866"/>
                <a:gd name="T25" fmla="*/ 994 h 1004"/>
                <a:gd name="T26" fmla="*/ 42 w 866"/>
                <a:gd name="T27" fmla="*/ 848 h 1004"/>
                <a:gd name="T28" fmla="*/ 0 w 866"/>
                <a:gd name="T29" fmla="*/ 775 h 1004"/>
                <a:gd name="T30" fmla="*/ 11 w 866"/>
                <a:gd name="T31" fmla="*/ 697 h 1004"/>
                <a:gd name="T32" fmla="*/ 6 w 866"/>
                <a:gd name="T33" fmla="*/ 616 h 1004"/>
                <a:gd name="T34" fmla="*/ 68 w 866"/>
                <a:gd name="T35" fmla="*/ 566 h 1004"/>
                <a:gd name="T36" fmla="*/ 89 w 866"/>
                <a:gd name="T37" fmla="*/ 509 h 1004"/>
                <a:gd name="T38" fmla="*/ 147 w 866"/>
                <a:gd name="T39" fmla="*/ 420 h 1004"/>
                <a:gd name="T40" fmla="*/ 178 w 866"/>
                <a:gd name="T41" fmla="*/ 326 h 1004"/>
                <a:gd name="T42" fmla="*/ 272 w 866"/>
                <a:gd name="T43" fmla="*/ 274 h 1004"/>
                <a:gd name="T44" fmla="*/ 293 w 866"/>
                <a:gd name="T45" fmla="*/ 206 h 1004"/>
                <a:gd name="T46" fmla="*/ 349 w 866"/>
                <a:gd name="T47" fmla="*/ 164 h 1004"/>
                <a:gd name="T48" fmla="*/ 444 w 866"/>
                <a:gd name="T49" fmla="*/ 233 h 1004"/>
                <a:gd name="T50" fmla="*/ 480 w 866"/>
                <a:gd name="T51" fmla="*/ 347 h 1004"/>
                <a:gd name="T52" fmla="*/ 548 w 866"/>
                <a:gd name="T53" fmla="*/ 394 h 1004"/>
                <a:gd name="T54" fmla="*/ 684 w 866"/>
                <a:gd name="T55" fmla="*/ 368 h 1004"/>
                <a:gd name="T56" fmla="*/ 752 w 866"/>
                <a:gd name="T57" fmla="*/ 352 h 1004"/>
                <a:gd name="T58" fmla="*/ 772 w 866"/>
                <a:gd name="T59" fmla="*/ 159 h 1004"/>
                <a:gd name="T60" fmla="*/ 804 w 866"/>
                <a:gd name="T61" fmla="*/ 24 h 1004"/>
                <a:gd name="T62" fmla="*/ 845 w 866"/>
                <a:gd name="T63" fmla="*/ 3 h 1004"/>
                <a:gd name="T64" fmla="*/ 819 w 866"/>
                <a:gd name="T65" fmla="*/ 165 h 1004"/>
                <a:gd name="T66" fmla="*/ 840 w 866"/>
                <a:gd name="T67" fmla="*/ 332 h 1004"/>
                <a:gd name="T68" fmla="*/ 851 w 866"/>
                <a:gd name="T69" fmla="*/ 399 h 1004"/>
                <a:gd name="T70" fmla="*/ 858 w 866"/>
                <a:gd name="T71" fmla="*/ 543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66" h="1004">
                  <a:moveTo>
                    <a:pt x="866" y="645"/>
                  </a:moveTo>
                  <a:cubicBezTo>
                    <a:pt x="830" y="645"/>
                    <a:pt x="830" y="645"/>
                    <a:pt x="830" y="645"/>
                  </a:cubicBezTo>
                  <a:cubicBezTo>
                    <a:pt x="825" y="681"/>
                    <a:pt x="825" y="681"/>
                    <a:pt x="825" y="681"/>
                  </a:cubicBezTo>
                  <a:cubicBezTo>
                    <a:pt x="804" y="707"/>
                    <a:pt x="804" y="707"/>
                    <a:pt x="804" y="707"/>
                  </a:cubicBezTo>
                  <a:cubicBezTo>
                    <a:pt x="757" y="718"/>
                    <a:pt x="757" y="718"/>
                    <a:pt x="757" y="718"/>
                  </a:cubicBezTo>
                  <a:cubicBezTo>
                    <a:pt x="746" y="764"/>
                    <a:pt x="746" y="764"/>
                    <a:pt x="746" y="764"/>
                  </a:cubicBezTo>
                  <a:cubicBezTo>
                    <a:pt x="668" y="759"/>
                    <a:pt x="668" y="759"/>
                    <a:pt x="668" y="759"/>
                  </a:cubicBezTo>
                  <a:cubicBezTo>
                    <a:pt x="637" y="780"/>
                    <a:pt x="637" y="780"/>
                    <a:pt x="637" y="780"/>
                  </a:cubicBezTo>
                  <a:cubicBezTo>
                    <a:pt x="595" y="770"/>
                    <a:pt x="595" y="770"/>
                    <a:pt x="595" y="770"/>
                  </a:cubicBezTo>
                  <a:cubicBezTo>
                    <a:pt x="574" y="791"/>
                    <a:pt x="574" y="791"/>
                    <a:pt x="574" y="791"/>
                  </a:cubicBezTo>
                  <a:cubicBezTo>
                    <a:pt x="585" y="827"/>
                    <a:pt x="585" y="827"/>
                    <a:pt x="585" y="827"/>
                  </a:cubicBezTo>
                  <a:cubicBezTo>
                    <a:pt x="564" y="895"/>
                    <a:pt x="564" y="895"/>
                    <a:pt x="564" y="895"/>
                  </a:cubicBezTo>
                  <a:cubicBezTo>
                    <a:pt x="522" y="874"/>
                    <a:pt x="522" y="874"/>
                    <a:pt x="522" y="874"/>
                  </a:cubicBezTo>
                  <a:cubicBezTo>
                    <a:pt x="454" y="916"/>
                    <a:pt x="454" y="916"/>
                    <a:pt x="454" y="916"/>
                  </a:cubicBezTo>
                  <a:cubicBezTo>
                    <a:pt x="418" y="895"/>
                    <a:pt x="418" y="895"/>
                    <a:pt x="418" y="895"/>
                  </a:cubicBezTo>
                  <a:cubicBezTo>
                    <a:pt x="386" y="895"/>
                    <a:pt x="386" y="895"/>
                    <a:pt x="386" y="895"/>
                  </a:cubicBezTo>
                  <a:cubicBezTo>
                    <a:pt x="360" y="864"/>
                    <a:pt x="360" y="864"/>
                    <a:pt x="360" y="864"/>
                  </a:cubicBezTo>
                  <a:cubicBezTo>
                    <a:pt x="313" y="864"/>
                    <a:pt x="313" y="864"/>
                    <a:pt x="313" y="864"/>
                  </a:cubicBezTo>
                  <a:cubicBezTo>
                    <a:pt x="308" y="864"/>
                    <a:pt x="287" y="853"/>
                    <a:pt x="287" y="853"/>
                  </a:cubicBezTo>
                  <a:cubicBezTo>
                    <a:pt x="230" y="884"/>
                    <a:pt x="230" y="884"/>
                    <a:pt x="230" y="884"/>
                  </a:cubicBezTo>
                  <a:cubicBezTo>
                    <a:pt x="214" y="937"/>
                    <a:pt x="214" y="937"/>
                    <a:pt x="214" y="937"/>
                  </a:cubicBezTo>
                  <a:cubicBezTo>
                    <a:pt x="190" y="966"/>
                    <a:pt x="190" y="966"/>
                    <a:pt x="190" y="966"/>
                  </a:cubicBezTo>
                  <a:cubicBezTo>
                    <a:pt x="157" y="1004"/>
                    <a:pt x="157" y="1004"/>
                    <a:pt x="157" y="1004"/>
                  </a:cubicBezTo>
                  <a:cubicBezTo>
                    <a:pt x="145" y="1003"/>
                    <a:pt x="145" y="1003"/>
                    <a:pt x="145" y="1003"/>
                  </a:cubicBezTo>
                  <a:cubicBezTo>
                    <a:pt x="84" y="995"/>
                    <a:pt x="84" y="995"/>
                    <a:pt x="84" y="995"/>
                  </a:cubicBezTo>
                  <a:cubicBezTo>
                    <a:pt x="79" y="994"/>
                    <a:pt x="79" y="994"/>
                    <a:pt x="79" y="994"/>
                  </a:cubicBezTo>
                  <a:cubicBezTo>
                    <a:pt x="42" y="957"/>
                    <a:pt x="42" y="957"/>
                    <a:pt x="42" y="957"/>
                  </a:cubicBezTo>
                  <a:cubicBezTo>
                    <a:pt x="42" y="848"/>
                    <a:pt x="42" y="848"/>
                    <a:pt x="42" y="848"/>
                  </a:cubicBezTo>
                  <a:cubicBezTo>
                    <a:pt x="11" y="793"/>
                    <a:pt x="11" y="793"/>
                    <a:pt x="11" y="793"/>
                  </a:cubicBezTo>
                  <a:cubicBezTo>
                    <a:pt x="0" y="775"/>
                    <a:pt x="0" y="775"/>
                    <a:pt x="0" y="775"/>
                  </a:cubicBezTo>
                  <a:cubicBezTo>
                    <a:pt x="21" y="728"/>
                    <a:pt x="21" y="728"/>
                    <a:pt x="21" y="728"/>
                  </a:cubicBezTo>
                  <a:cubicBezTo>
                    <a:pt x="11" y="697"/>
                    <a:pt x="11" y="697"/>
                    <a:pt x="11" y="697"/>
                  </a:cubicBezTo>
                  <a:cubicBezTo>
                    <a:pt x="32" y="650"/>
                    <a:pt x="32" y="650"/>
                    <a:pt x="32" y="650"/>
                  </a:cubicBezTo>
                  <a:cubicBezTo>
                    <a:pt x="6" y="616"/>
                    <a:pt x="6" y="616"/>
                    <a:pt x="6" y="616"/>
                  </a:cubicBezTo>
                  <a:cubicBezTo>
                    <a:pt x="27" y="592"/>
                    <a:pt x="27" y="592"/>
                    <a:pt x="27" y="592"/>
                  </a:cubicBezTo>
                  <a:cubicBezTo>
                    <a:pt x="27" y="592"/>
                    <a:pt x="63" y="572"/>
                    <a:pt x="68" y="566"/>
                  </a:cubicBezTo>
                  <a:cubicBezTo>
                    <a:pt x="71" y="563"/>
                    <a:pt x="77" y="547"/>
                    <a:pt x="82" y="533"/>
                  </a:cubicBezTo>
                  <a:cubicBezTo>
                    <a:pt x="86" y="520"/>
                    <a:pt x="89" y="509"/>
                    <a:pt x="89" y="509"/>
                  </a:cubicBezTo>
                  <a:cubicBezTo>
                    <a:pt x="152" y="462"/>
                    <a:pt x="152" y="462"/>
                    <a:pt x="152" y="462"/>
                  </a:cubicBezTo>
                  <a:cubicBezTo>
                    <a:pt x="147" y="420"/>
                    <a:pt x="147" y="420"/>
                    <a:pt x="147" y="420"/>
                  </a:cubicBezTo>
                  <a:cubicBezTo>
                    <a:pt x="183" y="389"/>
                    <a:pt x="183" y="389"/>
                    <a:pt x="183" y="389"/>
                  </a:cubicBezTo>
                  <a:cubicBezTo>
                    <a:pt x="178" y="326"/>
                    <a:pt x="178" y="326"/>
                    <a:pt x="178" y="326"/>
                  </a:cubicBezTo>
                  <a:cubicBezTo>
                    <a:pt x="220" y="274"/>
                    <a:pt x="220" y="274"/>
                    <a:pt x="220" y="274"/>
                  </a:cubicBezTo>
                  <a:cubicBezTo>
                    <a:pt x="272" y="274"/>
                    <a:pt x="272" y="274"/>
                    <a:pt x="272" y="274"/>
                  </a:cubicBezTo>
                  <a:cubicBezTo>
                    <a:pt x="303" y="253"/>
                    <a:pt x="303" y="253"/>
                    <a:pt x="303" y="253"/>
                  </a:cubicBezTo>
                  <a:cubicBezTo>
                    <a:pt x="293" y="206"/>
                    <a:pt x="293" y="206"/>
                    <a:pt x="293" y="206"/>
                  </a:cubicBezTo>
                  <a:cubicBezTo>
                    <a:pt x="313" y="180"/>
                    <a:pt x="313" y="180"/>
                    <a:pt x="313" y="180"/>
                  </a:cubicBezTo>
                  <a:cubicBezTo>
                    <a:pt x="349" y="164"/>
                    <a:pt x="349" y="164"/>
                    <a:pt x="349" y="164"/>
                  </a:cubicBezTo>
                  <a:cubicBezTo>
                    <a:pt x="381" y="206"/>
                    <a:pt x="381" y="206"/>
                    <a:pt x="381" y="206"/>
                  </a:cubicBezTo>
                  <a:cubicBezTo>
                    <a:pt x="444" y="233"/>
                    <a:pt x="444" y="233"/>
                    <a:pt x="444" y="233"/>
                  </a:cubicBezTo>
                  <a:cubicBezTo>
                    <a:pt x="444" y="316"/>
                    <a:pt x="444" y="316"/>
                    <a:pt x="444" y="316"/>
                  </a:cubicBezTo>
                  <a:cubicBezTo>
                    <a:pt x="480" y="347"/>
                    <a:pt x="480" y="347"/>
                    <a:pt x="480" y="347"/>
                  </a:cubicBezTo>
                  <a:cubicBezTo>
                    <a:pt x="491" y="394"/>
                    <a:pt x="491" y="394"/>
                    <a:pt x="491" y="394"/>
                  </a:cubicBezTo>
                  <a:cubicBezTo>
                    <a:pt x="548" y="394"/>
                    <a:pt x="548" y="394"/>
                    <a:pt x="548" y="394"/>
                  </a:cubicBezTo>
                  <a:cubicBezTo>
                    <a:pt x="652" y="347"/>
                    <a:pt x="652" y="347"/>
                    <a:pt x="652" y="347"/>
                  </a:cubicBezTo>
                  <a:cubicBezTo>
                    <a:pt x="684" y="368"/>
                    <a:pt x="684" y="368"/>
                    <a:pt x="684" y="368"/>
                  </a:cubicBezTo>
                  <a:cubicBezTo>
                    <a:pt x="720" y="373"/>
                    <a:pt x="720" y="373"/>
                    <a:pt x="720" y="373"/>
                  </a:cubicBezTo>
                  <a:cubicBezTo>
                    <a:pt x="752" y="352"/>
                    <a:pt x="752" y="352"/>
                    <a:pt x="752" y="352"/>
                  </a:cubicBezTo>
                  <a:cubicBezTo>
                    <a:pt x="752" y="238"/>
                    <a:pt x="752" y="238"/>
                    <a:pt x="752" y="238"/>
                  </a:cubicBezTo>
                  <a:cubicBezTo>
                    <a:pt x="772" y="159"/>
                    <a:pt x="772" y="159"/>
                    <a:pt x="772" y="159"/>
                  </a:cubicBezTo>
                  <a:cubicBezTo>
                    <a:pt x="819" y="55"/>
                    <a:pt x="819" y="55"/>
                    <a:pt x="819" y="55"/>
                  </a:cubicBezTo>
                  <a:cubicBezTo>
                    <a:pt x="804" y="24"/>
                    <a:pt x="804" y="24"/>
                    <a:pt x="804" y="24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45" y="3"/>
                    <a:pt x="845" y="3"/>
                    <a:pt x="845" y="3"/>
                  </a:cubicBezTo>
                  <a:cubicBezTo>
                    <a:pt x="856" y="60"/>
                    <a:pt x="856" y="60"/>
                    <a:pt x="856" y="60"/>
                  </a:cubicBezTo>
                  <a:cubicBezTo>
                    <a:pt x="819" y="165"/>
                    <a:pt x="819" y="165"/>
                    <a:pt x="819" y="165"/>
                  </a:cubicBezTo>
                  <a:cubicBezTo>
                    <a:pt x="840" y="227"/>
                    <a:pt x="840" y="227"/>
                    <a:pt x="840" y="227"/>
                  </a:cubicBezTo>
                  <a:cubicBezTo>
                    <a:pt x="840" y="332"/>
                    <a:pt x="840" y="332"/>
                    <a:pt x="840" y="332"/>
                  </a:cubicBezTo>
                  <a:cubicBezTo>
                    <a:pt x="858" y="337"/>
                    <a:pt x="858" y="337"/>
                    <a:pt x="858" y="337"/>
                  </a:cubicBezTo>
                  <a:cubicBezTo>
                    <a:pt x="851" y="399"/>
                    <a:pt x="851" y="399"/>
                    <a:pt x="851" y="399"/>
                  </a:cubicBezTo>
                  <a:cubicBezTo>
                    <a:pt x="856" y="514"/>
                    <a:pt x="856" y="514"/>
                    <a:pt x="856" y="514"/>
                  </a:cubicBezTo>
                  <a:cubicBezTo>
                    <a:pt x="858" y="543"/>
                    <a:pt x="858" y="543"/>
                    <a:pt x="858" y="543"/>
                  </a:cubicBezTo>
                  <a:lnTo>
                    <a:pt x="866" y="64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7" name="เพชรบูรณ์">
              <a:extLst>
                <a:ext uri="{FF2B5EF4-FFF2-40B4-BE49-F238E27FC236}">
                  <a16:creationId xmlns:a16="http://schemas.microsoft.com/office/drawing/2014/main" id="{354346CE-74B1-4F02-8BF5-188FBACF3F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9205" y="2242495"/>
              <a:ext cx="413321" cy="698622"/>
            </a:xfrm>
            <a:custGeom>
              <a:avLst/>
              <a:gdLst>
                <a:gd name="T0" fmla="*/ 1007 w 1010"/>
                <a:gd name="T1" fmla="*/ 423 h 1711"/>
                <a:gd name="T2" fmla="*/ 979 w 1010"/>
                <a:gd name="T3" fmla="*/ 465 h 1711"/>
                <a:gd name="T4" fmla="*/ 918 w 1010"/>
                <a:gd name="T5" fmla="*/ 454 h 1711"/>
                <a:gd name="T6" fmla="*/ 845 w 1010"/>
                <a:gd name="T7" fmla="*/ 444 h 1711"/>
                <a:gd name="T8" fmla="*/ 767 w 1010"/>
                <a:gd name="T9" fmla="*/ 517 h 1711"/>
                <a:gd name="T10" fmla="*/ 762 w 1010"/>
                <a:gd name="T11" fmla="*/ 579 h 1711"/>
                <a:gd name="T12" fmla="*/ 736 w 1010"/>
                <a:gd name="T13" fmla="*/ 642 h 1711"/>
                <a:gd name="T14" fmla="*/ 621 w 1010"/>
                <a:gd name="T15" fmla="*/ 840 h 1711"/>
                <a:gd name="T16" fmla="*/ 600 w 1010"/>
                <a:gd name="T17" fmla="*/ 1064 h 1711"/>
                <a:gd name="T18" fmla="*/ 647 w 1010"/>
                <a:gd name="T19" fmla="*/ 1143 h 1711"/>
                <a:gd name="T20" fmla="*/ 616 w 1010"/>
                <a:gd name="T21" fmla="*/ 1205 h 1711"/>
                <a:gd name="T22" fmla="*/ 600 w 1010"/>
                <a:gd name="T23" fmla="*/ 1252 h 1711"/>
                <a:gd name="T24" fmla="*/ 614 w 1010"/>
                <a:gd name="T25" fmla="*/ 1317 h 1711"/>
                <a:gd name="T26" fmla="*/ 626 w 1010"/>
                <a:gd name="T27" fmla="*/ 1372 h 1711"/>
                <a:gd name="T28" fmla="*/ 559 w 1010"/>
                <a:gd name="T29" fmla="*/ 1555 h 1711"/>
                <a:gd name="T30" fmla="*/ 527 w 1010"/>
                <a:gd name="T31" fmla="*/ 1690 h 1711"/>
                <a:gd name="T32" fmla="*/ 459 w 1010"/>
                <a:gd name="T33" fmla="*/ 1664 h 1711"/>
                <a:gd name="T34" fmla="*/ 298 w 1010"/>
                <a:gd name="T35" fmla="*/ 1711 h 1711"/>
                <a:gd name="T36" fmla="*/ 251 w 1010"/>
                <a:gd name="T37" fmla="*/ 1633 h 1711"/>
                <a:gd name="T38" fmla="*/ 188 w 1010"/>
                <a:gd name="T39" fmla="*/ 1523 h 1711"/>
                <a:gd name="T40" fmla="*/ 141 w 1010"/>
                <a:gd name="T41" fmla="*/ 1461 h 1711"/>
                <a:gd name="T42" fmla="*/ 156 w 1010"/>
                <a:gd name="T43" fmla="*/ 1319 h 1711"/>
                <a:gd name="T44" fmla="*/ 152 w 1010"/>
                <a:gd name="T45" fmla="*/ 1195 h 1711"/>
                <a:gd name="T46" fmla="*/ 105 w 1010"/>
                <a:gd name="T47" fmla="*/ 1148 h 1711"/>
                <a:gd name="T48" fmla="*/ 131 w 1010"/>
                <a:gd name="T49" fmla="*/ 1122 h 1711"/>
                <a:gd name="T50" fmla="*/ 32 w 1010"/>
                <a:gd name="T51" fmla="*/ 1054 h 1711"/>
                <a:gd name="T52" fmla="*/ 0 w 1010"/>
                <a:gd name="T53" fmla="*/ 934 h 1711"/>
                <a:gd name="T54" fmla="*/ 0 w 1010"/>
                <a:gd name="T55" fmla="*/ 798 h 1711"/>
                <a:gd name="T56" fmla="*/ 47 w 1010"/>
                <a:gd name="T57" fmla="*/ 757 h 1711"/>
                <a:gd name="T58" fmla="*/ 68 w 1010"/>
                <a:gd name="T59" fmla="*/ 699 h 1711"/>
                <a:gd name="T60" fmla="*/ 136 w 1010"/>
                <a:gd name="T61" fmla="*/ 652 h 1711"/>
                <a:gd name="T62" fmla="*/ 178 w 1010"/>
                <a:gd name="T63" fmla="*/ 564 h 1711"/>
                <a:gd name="T64" fmla="*/ 204 w 1010"/>
                <a:gd name="T65" fmla="*/ 480 h 1711"/>
                <a:gd name="T66" fmla="*/ 230 w 1010"/>
                <a:gd name="T67" fmla="*/ 392 h 1711"/>
                <a:gd name="T68" fmla="*/ 293 w 1010"/>
                <a:gd name="T69" fmla="*/ 329 h 1711"/>
                <a:gd name="T70" fmla="*/ 339 w 1010"/>
                <a:gd name="T71" fmla="*/ 277 h 1711"/>
                <a:gd name="T72" fmla="*/ 371 w 1010"/>
                <a:gd name="T73" fmla="*/ 261 h 1711"/>
                <a:gd name="T74" fmla="*/ 418 w 1010"/>
                <a:gd name="T75" fmla="*/ 141 h 1711"/>
                <a:gd name="T76" fmla="*/ 522 w 1010"/>
                <a:gd name="T77" fmla="*/ 105 h 1711"/>
                <a:gd name="T78" fmla="*/ 553 w 1010"/>
                <a:gd name="T79" fmla="*/ 73 h 1711"/>
                <a:gd name="T80" fmla="*/ 668 w 1010"/>
                <a:gd name="T81" fmla="*/ 0 h 1711"/>
                <a:gd name="T82" fmla="*/ 725 w 1010"/>
                <a:gd name="T83" fmla="*/ 58 h 1711"/>
                <a:gd name="T84" fmla="*/ 772 w 1010"/>
                <a:gd name="T85" fmla="*/ 115 h 1711"/>
                <a:gd name="T86" fmla="*/ 809 w 1010"/>
                <a:gd name="T87" fmla="*/ 183 h 1711"/>
                <a:gd name="T88" fmla="*/ 856 w 1010"/>
                <a:gd name="T89" fmla="*/ 131 h 1711"/>
                <a:gd name="T90" fmla="*/ 898 w 1010"/>
                <a:gd name="T91" fmla="*/ 162 h 1711"/>
                <a:gd name="T92" fmla="*/ 918 w 1010"/>
                <a:gd name="T93" fmla="*/ 225 h 1711"/>
                <a:gd name="T94" fmla="*/ 913 w 1010"/>
                <a:gd name="T95" fmla="*/ 277 h 1711"/>
                <a:gd name="T96" fmla="*/ 939 w 1010"/>
                <a:gd name="T97" fmla="*/ 329 h 1711"/>
                <a:gd name="T98" fmla="*/ 955 w 1010"/>
                <a:gd name="T99" fmla="*/ 392 h 1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10" h="1711">
                  <a:moveTo>
                    <a:pt x="1010" y="381"/>
                  </a:moveTo>
                  <a:cubicBezTo>
                    <a:pt x="1007" y="423"/>
                    <a:pt x="1007" y="423"/>
                    <a:pt x="1007" y="423"/>
                  </a:cubicBezTo>
                  <a:cubicBezTo>
                    <a:pt x="1002" y="430"/>
                    <a:pt x="1002" y="430"/>
                    <a:pt x="1002" y="430"/>
                  </a:cubicBezTo>
                  <a:cubicBezTo>
                    <a:pt x="979" y="465"/>
                    <a:pt x="979" y="465"/>
                    <a:pt x="979" y="465"/>
                  </a:cubicBezTo>
                  <a:cubicBezTo>
                    <a:pt x="950" y="475"/>
                    <a:pt x="950" y="475"/>
                    <a:pt x="950" y="475"/>
                  </a:cubicBezTo>
                  <a:cubicBezTo>
                    <a:pt x="918" y="454"/>
                    <a:pt x="918" y="454"/>
                    <a:pt x="918" y="454"/>
                  </a:cubicBezTo>
                  <a:cubicBezTo>
                    <a:pt x="866" y="465"/>
                    <a:pt x="866" y="465"/>
                    <a:pt x="866" y="465"/>
                  </a:cubicBezTo>
                  <a:cubicBezTo>
                    <a:pt x="845" y="444"/>
                    <a:pt x="845" y="444"/>
                    <a:pt x="845" y="444"/>
                  </a:cubicBezTo>
                  <a:cubicBezTo>
                    <a:pt x="788" y="465"/>
                    <a:pt x="788" y="465"/>
                    <a:pt x="788" y="465"/>
                  </a:cubicBezTo>
                  <a:cubicBezTo>
                    <a:pt x="767" y="517"/>
                    <a:pt x="767" y="517"/>
                    <a:pt x="767" y="517"/>
                  </a:cubicBezTo>
                  <a:cubicBezTo>
                    <a:pt x="751" y="543"/>
                    <a:pt x="751" y="543"/>
                    <a:pt x="751" y="543"/>
                  </a:cubicBezTo>
                  <a:cubicBezTo>
                    <a:pt x="762" y="579"/>
                    <a:pt x="762" y="579"/>
                    <a:pt x="762" y="579"/>
                  </a:cubicBezTo>
                  <a:cubicBezTo>
                    <a:pt x="731" y="595"/>
                    <a:pt x="731" y="595"/>
                    <a:pt x="731" y="595"/>
                  </a:cubicBezTo>
                  <a:cubicBezTo>
                    <a:pt x="736" y="642"/>
                    <a:pt x="736" y="642"/>
                    <a:pt x="736" y="642"/>
                  </a:cubicBezTo>
                  <a:cubicBezTo>
                    <a:pt x="647" y="762"/>
                    <a:pt x="647" y="762"/>
                    <a:pt x="647" y="762"/>
                  </a:cubicBezTo>
                  <a:cubicBezTo>
                    <a:pt x="621" y="840"/>
                    <a:pt x="621" y="840"/>
                    <a:pt x="621" y="840"/>
                  </a:cubicBezTo>
                  <a:cubicBezTo>
                    <a:pt x="626" y="924"/>
                    <a:pt x="626" y="924"/>
                    <a:pt x="626" y="924"/>
                  </a:cubicBezTo>
                  <a:cubicBezTo>
                    <a:pt x="600" y="1064"/>
                    <a:pt x="600" y="1064"/>
                    <a:pt x="600" y="1064"/>
                  </a:cubicBezTo>
                  <a:cubicBezTo>
                    <a:pt x="658" y="1117"/>
                    <a:pt x="658" y="1117"/>
                    <a:pt x="658" y="1117"/>
                  </a:cubicBezTo>
                  <a:cubicBezTo>
                    <a:pt x="647" y="1143"/>
                    <a:pt x="647" y="1143"/>
                    <a:pt x="647" y="1143"/>
                  </a:cubicBezTo>
                  <a:cubicBezTo>
                    <a:pt x="647" y="1179"/>
                    <a:pt x="647" y="1179"/>
                    <a:pt x="647" y="1179"/>
                  </a:cubicBezTo>
                  <a:cubicBezTo>
                    <a:pt x="616" y="1205"/>
                    <a:pt x="616" y="1205"/>
                    <a:pt x="616" y="1205"/>
                  </a:cubicBezTo>
                  <a:cubicBezTo>
                    <a:pt x="613" y="1213"/>
                    <a:pt x="613" y="1213"/>
                    <a:pt x="613" y="1213"/>
                  </a:cubicBezTo>
                  <a:cubicBezTo>
                    <a:pt x="600" y="1252"/>
                    <a:pt x="600" y="1252"/>
                    <a:pt x="600" y="1252"/>
                  </a:cubicBezTo>
                  <a:cubicBezTo>
                    <a:pt x="616" y="1304"/>
                    <a:pt x="616" y="1304"/>
                    <a:pt x="616" y="1304"/>
                  </a:cubicBezTo>
                  <a:cubicBezTo>
                    <a:pt x="614" y="1317"/>
                    <a:pt x="614" y="1317"/>
                    <a:pt x="614" y="1317"/>
                  </a:cubicBezTo>
                  <a:cubicBezTo>
                    <a:pt x="611" y="1341"/>
                    <a:pt x="611" y="1341"/>
                    <a:pt x="611" y="1341"/>
                  </a:cubicBezTo>
                  <a:cubicBezTo>
                    <a:pt x="626" y="1372"/>
                    <a:pt x="626" y="1372"/>
                    <a:pt x="626" y="1372"/>
                  </a:cubicBezTo>
                  <a:cubicBezTo>
                    <a:pt x="579" y="1476"/>
                    <a:pt x="579" y="1476"/>
                    <a:pt x="579" y="1476"/>
                  </a:cubicBezTo>
                  <a:cubicBezTo>
                    <a:pt x="559" y="1555"/>
                    <a:pt x="559" y="1555"/>
                    <a:pt x="559" y="1555"/>
                  </a:cubicBezTo>
                  <a:cubicBezTo>
                    <a:pt x="559" y="1669"/>
                    <a:pt x="559" y="1669"/>
                    <a:pt x="559" y="1669"/>
                  </a:cubicBezTo>
                  <a:cubicBezTo>
                    <a:pt x="527" y="1690"/>
                    <a:pt x="527" y="1690"/>
                    <a:pt x="527" y="1690"/>
                  </a:cubicBezTo>
                  <a:cubicBezTo>
                    <a:pt x="491" y="1685"/>
                    <a:pt x="491" y="1685"/>
                    <a:pt x="491" y="1685"/>
                  </a:cubicBezTo>
                  <a:cubicBezTo>
                    <a:pt x="459" y="1664"/>
                    <a:pt x="459" y="1664"/>
                    <a:pt x="459" y="1664"/>
                  </a:cubicBezTo>
                  <a:cubicBezTo>
                    <a:pt x="355" y="1711"/>
                    <a:pt x="355" y="1711"/>
                    <a:pt x="355" y="1711"/>
                  </a:cubicBezTo>
                  <a:cubicBezTo>
                    <a:pt x="298" y="1711"/>
                    <a:pt x="298" y="1711"/>
                    <a:pt x="298" y="1711"/>
                  </a:cubicBezTo>
                  <a:cubicBezTo>
                    <a:pt x="287" y="1664"/>
                    <a:pt x="287" y="1664"/>
                    <a:pt x="287" y="1664"/>
                  </a:cubicBezTo>
                  <a:cubicBezTo>
                    <a:pt x="251" y="1633"/>
                    <a:pt x="251" y="1633"/>
                    <a:pt x="251" y="1633"/>
                  </a:cubicBezTo>
                  <a:cubicBezTo>
                    <a:pt x="251" y="1550"/>
                    <a:pt x="251" y="1550"/>
                    <a:pt x="251" y="1550"/>
                  </a:cubicBezTo>
                  <a:cubicBezTo>
                    <a:pt x="188" y="1523"/>
                    <a:pt x="188" y="1523"/>
                    <a:pt x="188" y="1523"/>
                  </a:cubicBezTo>
                  <a:cubicBezTo>
                    <a:pt x="156" y="1481"/>
                    <a:pt x="156" y="1481"/>
                    <a:pt x="156" y="1481"/>
                  </a:cubicBezTo>
                  <a:cubicBezTo>
                    <a:pt x="141" y="1461"/>
                    <a:pt x="141" y="1461"/>
                    <a:pt x="141" y="1461"/>
                  </a:cubicBezTo>
                  <a:cubicBezTo>
                    <a:pt x="167" y="1367"/>
                    <a:pt x="167" y="1367"/>
                    <a:pt x="167" y="1367"/>
                  </a:cubicBezTo>
                  <a:cubicBezTo>
                    <a:pt x="156" y="1319"/>
                    <a:pt x="156" y="1319"/>
                    <a:pt x="156" y="1319"/>
                  </a:cubicBezTo>
                  <a:cubicBezTo>
                    <a:pt x="136" y="1231"/>
                    <a:pt x="136" y="1231"/>
                    <a:pt x="136" y="1231"/>
                  </a:cubicBezTo>
                  <a:cubicBezTo>
                    <a:pt x="152" y="1195"/>
                    <a:pt x="152" y="1195"/>
                    <a:pt x="152" y="1195"/>
                  </a:cubicBezTo>
                  <a:cubicBezTo>
                    <a:pt x="105" y="1184"/>
                    <a:pt x="105" y="1184"/>
                    <a:pt x="105" y="1184"/>
                  </a:cubicBezTo>
                  <a:cubicBezTo>
                    <a:pt x="105" y="1148"/>
                    <a:pt x="105" y="1148"/>
                    <a:pt x="105" y="1148"/>
                  </a:cubicBezTo>
                  <a:cubicBezTo>
                    <a:pt x="108" y="1145"/>
                    <a:pt x="108" y="1145"/>
                    <a:pt x="108" y="1145"/>
                  </a:cubicBezTo>
                  <a:cubicBezTo>
                    <a:pt x="131" y="1122"/>
                    <a:pt x="131" y="1122"/>
                    <a:pt x="131" y="1122"/>
                  </a:cubicBezTo>
                  <a:cubicBezTo>
                    <a:pt x="115" y="1085"/>
                    <a:pt x="115" y="1085"/>
                    <a:pt x="115" y="1085"/>
                  </a:cubicBezTo>
                  <a:cubicBezTo>
                    <a:pt x="32" y="1054"/>
                    <a:pt x="32" y="1054"/>
                    <a:pt x="32" y="1054"/>
                  </a:cubicBezTo>
                  <a:cubicBezTo>
                    <a:pt x="0" y="1028"/>
                    <a:pt x="0" y="1028"/>
                    <a:pt x="0" y="1028"/>
                  </a:cubicBezTo>
                  <a:cubicBezTo>
                    <a:pt x="0" y="934"/>
                    <a:pt x="0" y="934"/>
                    <a:pt x="0" y="934"/>
                  </a:cubicBezTo>
                  <a:cubicBezTo>
                    <a:pt x="63" y="861"/>
                    <a:pt x="63" y="861"/>
                    <a:pt x="63" y="861"/>
                  </a:cubicBezTo>
                  <a:cubicBezTo>
                    <a:pt x="0" y="798"/>
                    <a:pt x="0" y="798"/>
                    <a:pt x="0" y="798"/>
                  </a:cubicBezTo>
                  <a:cubicBezTo>
                    <a:pt x="12" y="782"/>
                    <a:pt x="12" y="782"/>
                    <a:pt x="12" y="782"/>
                  </a:cubicBezTo>
                  <a:cubicBezTo>
                    <a:pt x="47" y="757"/>
                    <a:pt x="47" y="757"/>
                    <a:pt x="47" y="757"/>
                  </a:cubicBezTo>
                  <a:cubicBezTo>
                    <a:pt x="58" y="720"/>
                    <a:pt x="58" y="720"/>
                    <a:pt x="58" y="720"/>
                  </a:cubicBezTo>
                  <a:cubicBezTo>
                    <a:pt x="68" y="699"/>
                    <a:pt x="68" y="699"/>
                    <a:pt x="68" y="699"/>
                  </a:cubicBezTo>
                  <a:cubicBezTo>
                    <a:pt x="105" y="694"/>
                    <a:pt x="105" y="694"/>
                    <a:pt x="105" y="694"/>
                  </a:cubicBezTo>
                  <a:cubicBezTo>
                    <a:pt x="136" y="652"/>
                    <a:pt x="136" y="652"/>
                    <a:pt x="136" y="652"/>
                  </a:cubicBezTo>
                  <a:cubicBezTo>
                    <a:pt x="188" y="585"/>
                    <a:pt x="188" y="585"/>
                    <a:pt x="188" y="585"/>
                  </a:cubicBezTo>
                  <a:cubicBezTo>
                    <a:pt x="178" y="564"/>
                    <a:pt x="178" y="564"/>
                    <a:pt x="178" y="564"/>
                  </a:cubicBezTo>
                  <a:cubicBezTo>
                    <a:pt x="178" y="522"/>
                    <a:pt x="178" y="522"/>
                    <a:pt x="178" y="522"/>
                  </a:cubicBezTo>
                  <a:cubicBezTo>
                    <a:pt x="204" y="480"/>
                    <a:pt x="204" y="480"/>
                    <a:pt x="204" y="480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30" y="392"/>
                    <a:pt x="230" y="392"/>
                    <a:pt x="230" y="392"/>
                  </a:cubicBezTo>
                  <a:cubicBezTo>
                    <a:pt x="230" y="360"/>
                    <a:pt x="230" y="360"/>
                    <a:pt x="230" y="360"/>
                  </a:cubicBezTo>
                  <a:cubicBezTo>
                    <a:pt x="293" y="329"/>
                    <a:pt x="293" y="329"/>
                    <a:pt x="293" y="329"/>
                  </a:cubicBezTo>
                  <a:cubicBezTo>
                    <a:pt x="293" y="303"/>
                    <a:pt x="293" y="303"/>
                    <a:pt x="293" y="303"/>
                  </a:cubicBezTo>
                  <a:cubicBezTo>
                    <a:pt x="339" y="277"/>
                    <a:pt x="339" y="277"/>
                    <a:pt x="339" y="277"/>
                  </a:cubicBezTo>
                  <a:cubicBezTo>
                    <a:pt x="339" y="225"/>
                    <a:pt x="339" y="225"/>
                    <a:pt x="339" y="225"/>
                  </a:cubicBezTo>
                  <a:cubicBezTo>
                    <a:pt x="371" y="261"/>
                    <a:pt x="371" y="261"/>
                    <a:pt x="371" y="261"/>
                  </a:cubicBezTo>
                  <a:cubicBezTo>
                    <a:pt x="407" y="246"/>
                    <a:pt x="407" y="246"/>
                    <a:pt x="407" y="246"/>
                  </a:cubicBezTo>
                  <a:cubicBezTo>
                    <a:pt x="418" y="141"/>
                    <a:pt x="418" y="141"/>
                    <a:pt x="418" y="141"/>
                  </a:cubicBezTo>
                  <a:cubicBezTo>
                    <a:pt x="496" y="94"/>
                    <a:pt x="496" y="94"/>
                    <a:pt x="496" y="94"/>
                  </a:cubicBezTo>
                  <a:cubicBezTo>
                    <a:pt x="522" y="105"/>
                    <a:pt x="522" y="105"/>
                    <a:pt x="522" y="105"/>
                  </a:cubicBezTo>
                  <a:cubicBezTo>
                    <a:pt x="532" y="68"/>
                    <a:pt x="532" y="68"/>
                    <a:pt x="532" y="68"/>
                  </a:cubicBezTo>
                  <a:cubicBezTo>
                    <a:pt x="553" y="73"/>
                    <a:pt x="553" y="73"/>
                    <a:pt x="553" y="73"/>
                  </a:cubicBezTo>
                  <a:cubicBezTo>
                    <a:pt x="621" y="11"/>
                    <a:pt x="621" y="11"/>
                    <a:pt x="621" y="11"/>
                  </a:cubicBezTo>
                  <a:cubicBezTo>
                    <a:pt x="668" y="0"/>
                    <a:pt x="668" y="0"/>
                    <a:pt x="668" y="0"/>
                  </a:cubicBezTo>
                  <a:cubicBezTo>
                    <a:pt x="710" y="27"/>
                    <a:pt x="710" y="27"/>
                    <a:pt x="710" y="27"/>
                  </a:cubicBezTo>
                  <a:cubicBezTo>
                    <a:pt x="725" y="58"/>
                    <a:pt x="725" y="58"/>
                    <a:pt x="725" y="58"/>
                  </a:cubicBezTo>
                  <a:cubicBezTo>
                    <a:pt x="725" y="89"/>
                    <a:pt x="725" y="89"/>
                    <a:pt x="725" y="89"/>
                  </a:cubicBezTo>
                  <a:cubicBezTo>
                    <a:pt x="772" y="115"/>
                    <a:pt x="772" y="115"/>
                    <a:pt x="772" y="115"/>
                  </a:cubicBezTo>
                  <a:cubicBezTo>
                    <a:pt x="772" y="152"/>
                    <a:pt x="772" y="152"/>
                    <a:pt x="772" y="152"/>
                  </a:cubicBezTo>
                  <a:cubicBezTo>
                    <a:pt x="809" y="183"/>
                    <a:pt x="809" y="183"/>
                    <a:pt x="809" y="183"/>
                  </a:cubicBezTo>
                  <a:cubicBezTo>
                    <a:pt x="851" y="167"/>
                    <a:pt x="851" y="167"/>
                    <a:pt x="851" y="167"/>
                  </a:cubicBezTo>
                  <a:cubicBezTo>
                    <a:pt x="856" y="131"/>
                    <a:pt x="856" y="131"/>
                    <a:pt x="856" y="131"/>
                  </a:cubicBezTo>
                  <a:cubicBezTo>
                    <a:pt x="882" y="126"/>
                    <a:pt x="882" y="126"/>
                    <a:pt x="882" y="126"/>
                  </a:cubicBezTo>
                  <a:cubicBezTo>
                    <a:pt x="898" y="162"/>
                    <a:pt x="898" y="162"/>
                    <a:pt x="898" y="162"/>
                  </a:cubicBezTo>
                  <a:cubicBezTo>
                    <a:pt x="903" y="220"/>
                    <a:pt x="903" y="220"/>
                    <a:pt x="903" y="220"/>
                  </a:cubicBezTo>
                  <a:cubicBezTo>
                    <a:pt x="918" y="225"/>
                    <a:pt x="918" y="225"/>
                    <a:pt x="918" y="225"/>
                  </a:cubicBezTo>
                  <a:cubicBezTo>
                    <a:pt x="918" y="240"/>
                    <a:pt x="918" y="240"/>
                    <a:pt x="918" y="240"/>
                  </a:cubicBezTo>
                  <a:cubicBezTo>
                    <a:pt x="913" y="277"/>
                    <a:pt x="913" y="277"/>
                    <a:pt x="913" y="277"/>
                  </a:cubicBezTo>
                  <a:cubicBezTo>
                    <a:pt x="913" y="277"/>
                    <a:pt x="918" y="298"/>
                    <a:pt x="918" y="303"/>
                  </a:cubicBezTo>
                  <a:cubicBezTo>
                    <a:pt x="918" y="308"/>
                    <a:pt x="939" y="329"/>
                    <a:pt x="939" y="329"/>
                  </a:cubicBezTo>
                  <a:cubicBezTo>
                    <a:pt x="929" y="366"/>
                    <a:pt x="929" y="366"/>
                    <a:pt x="929" y="366"/>
                  </a:cubicBezTo>
                  <a:cubicBezTo>
                    <a:pt x="929" y="366"/>
                    <a:pt x="950" y="392"/>
                    <a:pt x="955" y="392"/>
                  </a:cubicBezTo>
                  <a:cubicBezTo>
                    <a:pt x="960" y="392"/>
                    <a:pt x="997" y="382"/>
                    <a:pt x="1010" y="381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8" name="พิษณุโลก">
              <a:extLst>
                <a:ext uri="{FF2B5EF4-FFF2-40B4-BE49-F238E27FC236}">
                  <a16:creationId xmlns:a16="http://schemas.microsoft.com/office/drawing/2014/main" id="{8D27D36A-4325-4802-9D22-90A370E43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7561" y="2030348"/>
              <a:ext cx="448070" cy="530368"/>
            </a:xfrm>
            <a:custGeom>
              <a:avLst/>
              <a:gdLst>
                <a:gd name="T0" fmla="*/ 1085 w 1095"/>
                <a:gd name="T1" fmla="*/ 493 h 1303"/>
                <a:gd name="T2" fmla="*/ 1064 w 1095"/>
                <a:gd name="T3" fmla="*/ 520 h 1303"/>
                <a:gd name="T4" fmla="*/ 1048 w 1095"/>
                <a:gd name="T5" fmla="*/ 583 h 1303"/>
                <a:gd name="T6" fmla="*/ 1027 w 1095"/>
                <a:gd name="T7" fmla="*/ 745 h 1303"/>
                <a:gd name="T8" fmla="*/ 981 w 1095"/>
                <a:gd name="T9" fmla="*/ 823 h 1303"/>
                <a:gd name="T10" fmla="*/ 918 w 1095"/>
                <a:gd name="T11" fmla="*/ 880 h 1303"/>
                <a:gd name="T12" fmla="*/ 954 w 1095"/>
                <a:gd name="T13" fmla="*/ 979 h 1303"/>
                <a:gd name="T14" fmla="*/ 866 w 1095"/>
                <a:gd name="T15" fmla="*/ 1042 h 1303"/>
                <a:gd name="T16" fmla="*/ 876 w 1095"/>
                <a:gd name="T17" fmla="*/ 1105 h 1303"/>
                <a:gd name="T18" fmla="*/ 793 w 1095"/>
                <a:gd name="T19" fmla="*/ 1214 h 1303"/>
                <a:gd name="T20" fmla="*/ 746 w 1095"/>
                <a:gd name="T21" fmla="*/ 1240 h 1303"/>
                <a:gd name="T22" fmla="*/ 700 w 1095"/>
                <a:gd name="T23" fmla="*/ 1302 h 1303"/>
                <a:gd name="T24" fmla="*/ 668 w 1095"/>
                <a:gd name="T25" fmla="*/ 1266 h 1303"/>
                <a:gd name="T26" fmla="*/ 621 w 1095"/>
                <a:gd name="T27" fmla="*/ 1188 h 1303"/>
                <a:gd name="T28" fmla="*/ 615 w 1095"/>
                <a:gd name="T29" fmla="*/ 1068 h 1303"/>
                <a:gd name="T30" fmla="*/ 568 w 1095"/>
                <a:gd name="T31" fmla="*/ 1073 h 1303"/>
                <a:gd name="T32" fmla="*/ 495 w 1095"/>
                <a:gd name="T33" fmla="*/ 1141 h 1303"/>
                <a:gd name="T34" fmla="*/ 454 w 1095"/>
                <a:gd name="T35" fmla="*/ 1094 h 1303"/>
                <a:gd name="T36" fmla="*/ 282 w 1095"/>
                <a:gd name="T37" fmla="*/ 1136 h 1303"/>
                <a:gd name="T38" fmla="*/ 318 w 1095"/>
                <a:gd name="T39" fmla="*/ 1073 h 1303"/>
                <a:gd name="T40" fmla="*/ 302 w 1095"/>
                <a:gd name="T41" fmla="*/ 1021 h 1303"/>
                <a:gd name="T42" fmla="*/ 266 w 1095"/>
                <a:gd name="T43" fmla="*/ 1068 h 1303"/>
                <a:gd name="T44" fmla="*/ 214 w 1095"/>
                <a:gd name="T45" fmla="*/ 1032 h 1303"/>
                <a:gd name="T46" fmla="*/ 119 w 1095"/>
                <a:gd name="T47" fmla="*/ 1080 h 1303"/>
                <a:gd name="T48" fmla="*/ 42 w 1095"/>
                <a:gd name="T49" fmla="*/ 1052 h 1303"/>
                <a:gd name="T50" fmla="*/ 0 w 1095"/>
                <a:gd name="T51" fmla="*/ 946 h 1303"/>
                <a:gd name="T52" fmla="*/ 31 w 1095"/>
                <a:gd name="T53" fmla="*/ 875 h 1303"/>
                <a:gd name="T54" fmla="*/ 73 w 1095"/>
                <a:gd name="T55" fmla="*/ 818 h 1303"/>
                <a:gd name="T56" fmla="*/ 125 w 1095"/>
                <a:gd name="T57" fmla="*/ 786 h 1303"/>
                <a:gd name="T58" fmla="*/ 214 w 1095"/>
                <a:gd name="T59" fmla="*/ 771 h 1303"/>
                <a:gd name="T60" fmla="*/ 136 w 1095"/>
                <a:gd name="T61" fmla="*/ 661 h 1303"/>
                <a:gd name="T62" fmla="*/ 104 w 1095"/>
                <a:gd name="T63" fmla="*/ 609 h 1303"/>
                <a:gd name="T64" fmla="*/ 73 w 1095"/>
                <a:gd name="T65" fmla="*/ 562 h 1303"/>
                <a:gd name="T66" fmla="*/ 99 w 1095"/>
                <a:gd name="T67" fmla="*/ 518 h 1303"/>
                <a:gd name="T68" fmla="*/ 151 w 1095"/>
                <a:gd name="T69" fmla="*/ 520 h 1303"/>
                <a:gd name="T70" fmla="*/ 323 w 1095"/>
                <a:gd name="T71" fmla="*/ 489 h 1303"/>
                <a:gd name="T72" fmla="*/ 381 w 1095"/>
                <a:gd name="T73" fmla="*/ 343 h 1303"/>
                <a:gd name="T74" fmla="*/ 433 w 1095"/>
                <a:gd name="T75" fmla="*/ 333 h 1303"/>
                <a:gd name="T76" fmla="*/ 516 w 1095"/>
                <a:gd name="T77" fmla="*/ 296 h 1303"/>
                <a:gd name="T78" fmla="*/ 574 w 1095"/>
                <a:gd name="T79" fmla="*/ 307 h 1303"/>
                <a:gd name="T80" fmla="*/ 673 w 1095"/>
                <a:gd name="T81" fmla="*/ 228 h 1303"/>
                <a:gd name="T82" fmla="*/ 819 w 1095"/>
                <a:gd name="T83" fmla="*/ 114 h 1303"/>
                <a:gd name="T84" fmla="*/ 876 w 1095"/>
                <a:gd name="T85" fmla="*/ 41 h 1303"/>
                <a:gd name="T86" fmla="*/ 923 w 1095"/>
                <a:gd name="T87" fmla="*/ 41 h 1303"/>
                <a:gd name="T88" fmla="*/ 990 w 1095"/>
                <a:gd name="T89" fmla="*/ 0 h 1303"/>
                <a:gd name="T90" fmla="*/ 1008 w 1095"/>
                <a:gd name="T91" fmla="*/ 40 h 1303"/>
                <a:gd name="T92" fmla="*/ 949 w 1095"/>
                <a:gd name="T93" fmla="*/ 166 h 1303"/>
                <a:gd name="T94" fmla="*/ 881 w 1095"/>
                <a:gd name="T95" fmla="*/ 171 h 1303"/>
                <a:gd name="T96" fmla="*/ 855 w 1095"/>
                <a:gd name="T97" fmla="*/ 244 h 1303"/>
                <a:gd name="T98" fmla="*/ 902 w 1095"/>
                <a:gd name="T99" fmla="*/ 260 h 1303"/>
                <a:gd name="T100" fmla="*/ 923 w 1095"/>
                <a:gd name="T101" fmla="*/ 369 h 1303"/>
                <a:gd name="T102" fmla="*/ 1017 w 1095"/>
                <a:gd name="T103" fmla="*/ 406 h 1303"/>
                <a:gd name="T104" fmla="*/ 1095 w 1095"/>
                <a:gd name="T105" fmla="*/ 463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95" h="1303">
                  <a:moveTo>
                    <a:pt x="1095" y="463"/>
                  </a:moveTo>
                  <a:cubicBezTo>
                    <a:pt x="1085" y="493"/>
                    <a:pt x="1085" y="493"/>
                    <a:pt x="1085" y="493"/>
                  </a:cubicBezTo>
                  <a:cubicBezTo>
                    <a:pt x="1085" y="494"/>
                    <a:pt x="1085" y="494"/>
                    <a:pt x="1085" y="494"/>
                  </a:cubicBezTo>
                  <a:cubicBezTo>
                    <a:pt x="1064" y="520"/>
                    <a:pt x="1064" y="520"/>
                    <a:pt x="1064" y="520"/>
                  </a:cubicBezTo>
                  <a:cubicBezTo>
                    <a:pt x="1069" y="562"/>
                    <a:pt x="1069" y="562"/>
                    <a:pt x="1069" y="562"/>
                  </a:cubicBezTo>
                  <a:cubicBezTo>
                    <a:pt x="1048" y="583"/>
                    <a:pt x="1048" y="583"/>
                    <a:pt x="1048" y="583"/>
                  </a:cubicBezTo>
                  <a:cubicBezTo>
                    <a:pt x="1043" y="729"/>
                    <a:pt x="1043" y="729"/>
                    <a:pt x="1043" y="729"/>
                  </a:cubicBezTo>
                  <a:cubicBezTo>
                    <a:pt x="1027" y="745"/>
                    <a:pt x="1027" y="745"/>
                    <a:pt x="1027" y="745"/>
                  </a:cubicBezTo>
                  <a:cubicBezTo>
                    <a:pt x="1027" y="797"/>
                    <a:pt x="1027" y="797"/>
                    <a:pt x="1027" y="797"/>
                  </a:cubicBezTo>
                  <a:cubicBezTo>
                    <a:pt x="981" y="823"/>
                    <a:pt x="981" y="823"/>
                    <a:pt x="981" y="823"/>
                  </a:cubicBezTo>
                  <a:cubicBezTo>
                    <a:pt x="981" y="849"/>
                    <a:pt x="981" y="849"/>
                    <a:pt x="981" y="849"/>
                  </a:cubicBezTo>
                  <a:cubicBezTo>
                    <a:pt x="918" y="880"/>
                    <a:pt x="918" y="880"/>
                    <a:pt x="918" y="880"/>
                  </a:cubicBezTo>
                  <a:cubicBezTo>
                    <a:pt x="918" y="912"/>
                    <a:pt x="918" y="912"/>
                    <a:pt x="918" y="912"/>
                  </a:cubicBezTo>
                  <a:cubicBezTo>
                    <a:pt x="954" y="979"/>
                    <a:pt x="954" y="979"/>
                    <a:pt x="954" y="979"/>
                  </a:cubicBezTo>
                  <a:cubicBezTo>
                    <a:pt x="892" y="1000"/>
                    <a:pt x="892" y="1000"/>
                    <a:pt x="892" y="1000"/>
                  </a:cubicBezTo>
                  <a:cubicBezTo>
                    <a:pt x="866" y="1042"/>
                    <a:pt x="866" y="1042"/>
                    <a:pt x="866" y="1042"/>
                  </a:cubicBezTo>
                  <a:cubicBezTo>
                    <a:pt x="866" y="1084"/>
                    <a:pt x="866" y="1084"/>
                    <a:pt x="866" y="1084"/>
                  </a:cubicBezTo>
                  <a:cubicBezTo>
                    <a:pt x="876" y="1105"/>
                    <a:pt x="876" y="1105"/>
                    <a:pt x="876" y="1105"/>
                  </a:cubicBezTo>
                  <a:cubicBezTo>
                    <a:pt x="824" y="1172"/>
                    <a:pt x="824" y="1172"/>
                    <a:pt x="824" y="1172"/>
                  </a:cubicBezTo>
                  <a:cubicBezTo>
                    <a:pt x="793" y="1214"/>
                    <a:pt x="793" y="1214"/>
                    <a:pt x="793" y="1214"/>
                  </a:cubicBezTo>
                  <a:cubicBezTo>
                    <a:pt x="756" y="1219"/>
                    <a:pt x="756" y="1219"/>
                    <a:pt x="756" y="1219"/>
                  </a:cubicBezTo>
                  <a:cubicBezTo>
                    <a:pt x="746" y="1240"/>
                    <a:pt x="746" y="1240"/>
                    <a:pt x="746" y="1240"/>
                  </a:cubicBezTo>
                  <a:cubicBezTo>
                    <a:pt x="735" y="1277"/>
                    <a:pt x="735" y="1277"/>
                    <a:pt x="735" y="1277"/>
                  </a:cubicBezTo>
                  <a:cubicBezTo>
                    <a:pt x="700" y="1302"/>
                    <a:pt x="700" y="1302"/>
                    <a:pt x="700" y="1302"/>
                  </a:cubicBezTo>
                  <a:cubicBezTo>
                    <a:pt x="699" y="1303"/>
                    <a:pt x="699" y="1303"/>
                    <a:pt x="699" y="1303"/>
                  </a:cubicBezTo>
                  <a:cubicBezTo>
                    <a:pt x="668" y="1266"/>
                    <a:pt x="668" y="1266"/>
                    <a:pt x="668" y="1266"/>
                  </a:cubicBezTo>
                  <a:cubicBezTo>
                    <a:pt x="662" y="1235"/>
                    <a:pt x="662" y="1235"/>
                    <a:pt x="662" y="1235"/>
                  </a:cubicBezTo>
                  <a:cubicBezTo>
                    <a:pt x="621" y="1188"/>
                    <a:pt x="621" y="1188"/>
                    <a:pt x="621" y="1188"/>
                  </a:cubicBezTo>
                  <a:cubicBezTo>
                    <a:pt x="631" y="1089"/>
                    <a:pt x="631" y="1089"/>
                    <a:pt x="631" y="1089"/>
                  </a:cubicBezTo>
                  <a:cubicBezTo>
                    <a:pt x="615" y="1068"/>
                    <a:pt x="615" y="1068"/>
                    <a:pt x="615" y="1068"/>
                  </a:cubicBezTo>
                  <a:cubicBezTo>
                    <a:pt x="595" y="1079"/>
                    <a:pt x="595" y="1079"/>
                    <a:pt x="595" y="1079"/>
                  </a:cubicBezTo>
                  <a:cubicBezTo>
                    <a:pt x="568" y="1073"/>
                    <a:pt x="568" y="1073"/>
                    <a:pt x="568" y="1073"/>
                  </a:cubicBezTo>
                  <a:cubicBezTo>
                    <a:pt x="553" y="1110"/>
                    <a:pt x="553" y="1110"/>
                    <a:pt x="553" y="1110"/>
                  </a:cubicBezTo>
                  <a:cubicBezTo>
                    <a:pt x="553" y="1110"/>
                    <a:pt x="501" y="1141"/>
                    <a:pt x="495" y="1141"/>
                  </a:cubicBezTo>
                  <a:cubicBezTo>
                    <a:pt x="490" y="1141"/>
                    <a:pt x="480" y="1105"/>
                    <a:pt x="480" y="1105"/>
                  </a:cubicBezTo>
                  <a:cubicBezTo>
                    <a:pt x="454" y="1094"/>
                    <a:pt x="454" y="1094"/>
                    <a:pt x="454" y="1094"/>
                  </a:cubicBezTo>
                  <a:cubicBezTo>
                    <a:pt x="417" y="1120"/>
                    <a:pt x="417" y="1120"/>
                    <a:pt x="417" y="1120"/>
                  </a:cubicBezTo>
                  <a:cubicBezTo>
                    <a:pt x="282" y="1136"/>
                    <a:pt x="282" y="1136"/>
                    <a:pt x="282" y="1136"/>
                  </a:cubicBezTo>
                  <a:cubicBezTo>
                    <a:pt x="276" y="1125"/>
                    <a:pt x="276" y="1125"/>
                    <a:pt x="276" y="1125"/>
                  </a:cubicBezTo>
                  <a:cubicBezTo>
                    <a:pt x="318" y="1073"/>
                    <a:pt x="318" y="1073"/>
                    <a:pt x="318" y="1073"/>
                  </a:cubicBezTo>
                  <a:cubicBezTo>
                    <a:pt x="318" y="1042"/>
                    <a:pt x="318" y="1042"/>
                    <a:pt x="318" y="1042"/>
                  </a:cubicBezTo>
                  <a:cubicBezTo>
                    <a:pt x="302" y="1021"/>
                    <a:pt x="302" y="1021"/>
                    <a:pt x="302" y="1021"/>
                  </a:cubicBezTo>
                  <a:cubicBezTo>
                    <a:pt x="287" y="1047"/>
                    <a:pt x="287" y="1047"/>
                    <a:pt x="287" y="1047"/>
                  </a:cubicBezTo>
                  <a:cubicBezTo>
                    <a:pt x="266" y="1068"/>
                    <a:pt x="266" y="1068"/>
                    <a:pt x="266" y="1068"/>
                  </a:cubicBezTo>
                  <a:cubicBezTo>
                    <a:pt x="240" y="1037"/>
                    <a:pt x="240" y="1037"/>
                    <a:pt x="240" y="1037"/>
                  </a:cubicBezTo>
                  <a:cubicBezTo>
                    <a:pt x="214" y="1032"/>
                    <a:pt x="214" y="1032"/>
                    <a:pt x="214" y="1032"/>
                  </a:cubicBezTo>
                  <a:cubicBezTo>
                    <a:pt x="214" y="1032"/>
                    <a:pt x="172" y="1073"/>
                    <a:pt x="172" y="1079"/>
                  </a:cubicBezTo>
                  <a:cubicBezTo>
                    <a:pt x="172" y="1082"/>
                    <a:pt x="141" y="1081"/>
                    <a:pt x="119" y="1080"/>
                  </a:cubicBezTo>
                  <a:cubicBezTo>
                    <a:pt x="108" y="1079"/>
                    <a:pt x="99" y="1079"/>
                    <a:pt x="99" y="1079"/>
                  </a:cubicBezTo>
                  <a:cubicBezTo>
                    <a:pt x="42" y="1052"/>
                    <a:pt x="42" y="1052"/>
                    <a:pt x="42" y="1052"/>
                  </a:cubicBezTo>
                  <a:cubicBezTo>
                    <a:pt x="29" y="1020"/>
                    <a:pt x="29" y="1020"/>
                    <a:pt x="29" y="1020"/>
                  </a:cubicBezTo>
                  <a:cubicBezTo>
                    <a:pt x="0" y="946"/>
                    <a:pt x="0" y="946"/>
                    <a:pt x="0" y="946"/>
                  </a:cubicBezTo>
                  <a:cubicBezTo>
                    <a:pt x="10" y="886"/>
                    <a:pt x="10" y="886"/>
                    <a:pt x="10" y="886"/>
                  </a:cubicBezTo>
                  <a:cubicBezTo>
                    <a:pt x="31" y="875"/>
                    <a:pt x="31" y="875"/>
                    <a:pt x="31" y="875"/>
                  </a:cubicBezTo>
                  <a:cubicBezTo>
                    <a:pt x="73" y="854"/>
                    <a:pt x="73" y="854"/>
                    <a:pt x="73" y="854"/>
                  </a:cubicBezTo>
                  <a:cubicBezTo>
                    <a:pt x="73" y="818"/>
                    <a:pt x="73" y="818"/>
                    <a:pt x="73" y="818"/>
                  </a:cubicBezTo>
                  <a:cubicBezTo>
                    <a:pt x="120" y="807"/>
                    <a:pt x="120" y="807"/>
                    <a:pt x="120" y="807"/>
                  </a:cubicBezTo>
                  <a:cubicBezTo>
                    <a:pt x="125" y="786"/>
                    <a:pt x="125" y="786"/>
                    <a:pt x="125" y="786"/>
                  </a:cubicBezTo>
                  <a:cubicBezTo>
                    <a:pt x="125" y="786"/>
                    <a:pt x="167" y="786"/>
                    <a:pt x="177" y="792"/>
                  </a:cubicBezTo>
                  <a:cubicBezTo>
                    <a:pt x="188" y="797"/>
                    <a:pt x="214" y="771"/>
                    <a:pt x="214" y="771"/>
                  </a:cubicBezTo>
                  <a:cubicBezTo>
                    <a:pt x="214" y="708"/>
                    <a:pt x="214" y="708"/>
                    <a:pt x="214" y="708"/>
                  </a:cubicBezTo>
                  <a:cubicBezTo>
                    <a:pt x="214" y="708"/>
                    <a:pt x="136" y="667"/>
                    <a:pt x="136" y="661"/>
                  </a:cubicBezTo>
                  <a:cubicBezTo>
                    <a:pt x="136" y="635"/>
                    <a:pt x="136" y="635"/>
                    <a:pt x="136" y="635"/>
                  </a:cubicBezTo>
                  <a:cubicBezTo>
                    <a:pt x="104" y="609"/>
                    <a:pt x="104" y="609"/>
                    <a:pt x="104" y="609"/>
                  </a:cubicBezTo>
                  <a:cubicBezTo>
                    <a:pt x="94" y="588"/>
                    <a:pt x="94" y="588"/>
                    <a:pt x="94" y="588"/>
                  </a:cubicBezTo>
                  <a:cubicBezTo>
                    <a:pt x="73" y="562"/>
                    <a:pt x="73" y="562"/>
                    <a:pt x="73" y="562"/>
                  </a:cubicBezTo>
                  <a:cubicBezTo>
                    <a:pt x="73" y="531"/>
                    <a:pt x="73" y="531"/>
                    <a:pt x="73" y="531"/>
                  </a:cubicBezTo>
                  <a:cubicBezTo>
                    <a:pt x="99" y="518"/>
                    <a:pt x="99" y="518"/>
                    <a:pt x="99" y="518"/>
                  </a:cubicBezTo>
                  <a:cubicBezTo>
                    <a:pt x="99" y="520"/>
                    <a:pt x="99" y="520"/>
                    <a:pt x="99" y="520"/>
                  </a:cubicBezTo>
                  <a:cubicBezTo>
                    <a:pt x="151" y="520"/>
                    <a:pt x="151" y="520"/>
                    <a:pt x="151" y="520"/>
                  </a:cubicBezTo>
                  <a:cubicBezTo>
                    <a:pt x="250" y="510"/>
                    <a:pt x="250" y="510"/>
                    <a:pt x="250" y="510"/>
                  </a:cubicBezTo>
                  <a:cubicBezTo>
                    <a:pt x="323" y="489"/>
                    <a:pt x="323" y="489"/>
                    <a:pt x="323" y="489"/>
                  </a:cubicBezTo>
                  <a:cubicBezTo>
                    <a:pt x="360" y="442"/>
                    <a:pt x="360" y="442"/>
                    <a:pt x="360" y="442"/>
                  </a:cubicBezTo>
                  <a:cubicBezTo>
                    <a:pt x="381" y="343"/>
                    <a:pt x="381" y="343"/>
                    <a:pt x="381" y="343"/>
                  </a:cubicBezTo>
                  <a:cubicBezTo>
                    <a:pt x="412" y="333"/>
                    <a:pt x="412" y="333"/>
                    <a:pt x="412" y="333"/>
                  </a:cubicBezTo>
                  <a:cubicBezTo>
                    <a:pt x="433" y="333"/>
                    <a:pt x="433" y="333"/>
                    <a:pt x="433" y="333"/>
                  </a:cubicBezTo>
                  <a:cubicBezTo>
                    <a:pt x="480" y="296"/>
                    <a:pt x="480" y="296"/>
                    <a:pt x="480" y="296"/>
                  </a:cubicBezTo>
                  <a:cubicBezTo>
                    <a:pt x="516" y="296"/>
                    <a:pt x="516" y="296"/>
                    <a:pt x="516" y="296"/>
                  </a:cubicBezTo>
                  <a:cubicBezTo>
                    <a:pt x="548" y="291"/>
                    <a:pt x="548" y="291"/>
                    <a:pt x="548" y="291"/>
                  </a:cubicBezTo>
                  <a:cubicBezTo>
                    <a:pt x="574" y="307"/>
                    <a:pt x="574" y="307"/>
                    <a:pt x="574" y="307"/>
                  </a:cubicBezTo>
                  <a:cubicBezTo>
                    <a:pt x="652" y="291"/>
                    <a:pt x="652" y="291"/>
                    <a:pt x="652" y="291"/>
                  </a:cubicBezTo>
                  <a:cubicBezTo>
                    <a:pt x="673" y="228"/>
                    <a:pt x="673" y="228"/>
                    <a:pt x="673" y="228"/>
                  </a:cubicBezTo>
                  <a:cubicBezTo>
                    <a:pt x="803" y="155"/>
                    <a:pt x="803" y="155"/>
                    <a:pt x="803" y="155"/>
                  </a:cubicBezTo>
                  <a:cubicBezTo>
                    <a:pt x="819" y="114"/>
                    <a:pt x="819" y="114"/>
                    <a:pt x="819" y="114"/>
                  </a:cubicBezTo>
                  <a:cubicBezTo>
                    <a:pt x="876" y="72"/>
                    <a:pt x="876" y="72"/>
                    <a:pt x="876" y="72"/>
                  </a:cubicBezTo>
                  <a:cubicBezTo>
                    <a:pt x="876" y="41"/>
                    <a:pt x="876" y="41"/>
                    <a:pt x="876" y="41"/>
                  </a:cubicBezTo>
                  <a:cubicBezTo>
                    <a:pt x="908" y="30"/>
                    <a:pt x="908" y="30"/>
                    <a:pt x="908" y="30"/>
                  </a:cubicBezTo>
                  <a:cubicBezTo>
                    <a:pt x="923" y="41"/>
                    <a:pt x="923" y="41"/>
                    <a:pt x="923" y="41"/>
                  </a:cubicBezTo>
                  <a:cubicBezTo>
                    <a:pt x="970" y="41"/>
                    <a:pt x="970" y="41"/>
                    <a:pt x="970" y="41"/>
                  </a:cubicBezTo>
                  <a:cubicBezTo>
                    <a:pt x="990" y="0"/>
                    <a:pt x="990" y="0"/>
                    <a:pt x="990" y="0"/>
                  </a:cubicBezTo>
                  <a:cubicBezTo>
                    <a:pt x="1008" y="4"/>
                    <a:pt x="1008" y="4"/>
                    <a:pt x="1008" y="4"/>
                  </a:cubicBezTo>
                  <a:cubicBezTo>
                    <a:pt x="1008" y="40"/>
                    <a:pt x="1008" y="40"/>
                    <a:pt x="1008" y="40"/>
                  </a:cubicBezTo>
                  <a:cubicBezTo>
                    <a:pt x="972" y="154"/>
                    <a:pt x="972" y="154"/>
                    <a:pt x="972" y="154"/>
                  </a:cubicBezTo>
                  <a:cubicBezTo>
                    <a:pt x="949" y="166"/>
                    <a:pt x="949" y="166"/>
                    <a:pt x="949" y="166"/>
                  </a:cubicBezTo>
                  <a:cubicBezTo>
                    <a:pt x="913" y="145"/>
                    <a:pt x="913" y="145"/>
                    <a:pt x="913" y="145"/>
                  </a:cubicBezTo>
                  <a:cubicBezTo>
                    <a:pt x="881" y="171"/>
                    <a:pt x="881" y="171"/>
                    <a:pt x="881" y="171"/>
                  </a:cubicBezTo>
                  <a:cubicBezTo>
                    <a:pt x="892" y="208"/>
                    <a:pt x="892" y="208"/>
                    <a:pt x="892" y="208"/>
                  </a:cubicBezTo>
                  <a:cubicBezTo>
                    <a:pt x="855" y="244"/>
                    <a:pt x="855" y="244"/>
                    <a:pt x="855" y="244"/>
                  </a:cubicBezTo>
                  <a:cubicBezTo>
                    <a:pt x="866" y="270"/>
                    <a:pt x="866" y="270"/>
                    <a:pt x="866" y="270"/>
                  </a:cubicBezTo>
                  <a:cubicBezTo>
                    <a:pt x="902" y="260"/>
                    <a:pt x="902" y="260"/>
                    <a:pt x="902" y="260"/>
                  </a:cubicBezTo>
                  <a:cubicBezTo>
                    <a:pt x="923" y="270"/>
                    <a:pt x="923" y="270"/>
                    <a:pt x="923" y="270"/>
                  </a:cubicBezTo>
                  <a:cubicBezTo>
                    <a:pt x="923" y="369"/>
                    <a:pt x="923" y="369"/>
                    <a:pt x="923" y="369"/>
                  </a:cubicBezTo>
                  <a:cubicBezTo>
                    <a:pt x="991" y="369"/>
                    <a:pt x="991" y="369"/>
                    <a:pt x="991" y="369"/>
                  </a:cubicBezTo>
                  <a:cubicBezTo>
                    <a:pt x="991" y="369"/>
                    <a:pt x="1001" y="395"/>
                    <a:pt x="1017" y="406"/>
                  </a:cubicBezTo>
                  <a:cubicBezTo>
                    <a:pt x="1033" y="416"/>
                    <a:pt x="1074" y="421"/>
                    <a:pt x="1074" y="421"/>
                  </a:cubicBezTo>
                  <a:lnTo>
                    <a:pt x="1095" y="46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9" name="พิจิตร">
              <a:extLst>
                <a:ext uri="{FF2B5EF4-FFF2-40B4-BE49-F238E27FC236}">
                  <a16:creationId xmlns:a16="http://schemas.microsoft.com/office/drawing/2014/main" id="{0134BA9B-8EF5-4AA8-AEC2-293AD71B3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967" y="2447327"/>
              <a:ext cx="298104" cy="267013"/>
            </a:xfrm>
            <a:custGeom>
              <a:avLst/>
              <a:gdLst>
                <a:gd name="T0" fmla="*/ 725 w 725"/>
                <a:gd name="T1" fmla="*/ 621 h 657"/>
                <a:gd name="T2" fmla="*/ 702 w 725"/>
                <a:gd name="T3" fmla="*/ 644 h 657"/>
                <a:gd name="T4" fmla="*/ 673 w 725"/>
                <a:gd name="T5" fmla="*/ 590 h 657"/>
                <a:gd name="T6" fmla="*/ 631 w 725"/>
                <a:gd name="T7" fmla="*/ 595 h 657"/>
                <a:gd name="T8" fmla="*/ 605 w 725"/>
                <a:gd name="T9" fmla="*/ 579 h 657"/>
                <a:gd name="T10" fmla="*/ 579 w 725"/>
                <a:gd name="T11" fmla="*/ 579 h 657"/>
                <a:gd name="T12" fmla="*/ 511 w 725"/>
                <a:gd name="T13" fmla="*/ 642 h 657"/>
                <a:gd name="T14" fmla="*/ 339 w 725"/>
                <a:gd name="T15" fmla="*/ 642 h 657"/>
                <a:gd name="T16" fmla="*/ 323 w 725"/>
                <a:gd name="T17" fmla="*/ 610 h 657"/>
                <a:gd name="T18" fmla="*/ 302 w 725"/>
                <a:gd name="T19" fmla="*/ 600 h 657"/>
                <a:gd name="T20" fmla="*/ 282 w 725"/>
                <a:gd name="T21" fmla="*/ 631 h 657"/>
                <a:gd name="T22" fmla="*/ 214 w 725"/>
                <a:gd name="T23" fmla="*/ 657 h 657"/>
                <a:gd name="T24" fmla="*/ 177 w 725"/>
                <a:gd name="T25" fmla="*/ 642 h 657"/>
                <a:gd name="T26" fmla="*/ 120 w 725"/>
                <a:gd name="T27" fmla="*/ 522 h 657"/>
                <a:gd name="T28" fmla="*/ 89 w 725"/>
                <a:gd name="T29" fmla="*/ 443 h 657"/>
                <a:gd name="T30" fmla="*/ 49 w 725"/>
                <a:gd name="T31" fmla="*/ 422 h 657"/>
                <a:gd name="T32" fmla="*/ 57 w 725"/>
                <a:gd name="T33" fmla="*/ 407 h 657"/>
                <a:gd name="T34" fmla="*/ 48 w 725"/>
                <a:gd name="T35" fmla="*/ 386 h 657"/>
                <a:gd name="T36" fmla="*/ 26 w 725"/>
                <a:gd name="T37" fmla="*/ 334 h 657"/>
                <a:gd name="T38" fmla="*/ 36 w 725"/>
                <a:gd name="T39" fmla="*/ 282 h 657"/>
                <a:gd name="T40" fmla="*/ 0 w 725"/>
                <a:gd name="T41" fmla="*/ 209 h 657"/>
                <a:gd name="T42" fmla="*/ 57 w 725"/>
                <a:gd name="T43" fmla="*/ 115 h 657"/>
                <a:gd name="T44" fmla="*/ 25 w 725"/>
                <a:gd name="T45" fmla="*/ 59 h 657"/>
                <a:gd name="T46" fmla="*/ 78 w 725"/>
                <a:gd name="T47" fmla="*/ 58 h 657"/>
                <a:gd name="T48" fmla="*/ 120 w 725"/>
                <a:gd name="T49" fmla="*/ 11 h 657"/>
                <a:gd name="T50" fmla="*/ 146 w 725"/>
                <a:gd name="T51" fmla="*/ 16 h 657"/>
                <a:gd name="T52" fmla="*/ 172 w 725"/>
                <a:gd name="T53" fmla="*/ 47 h 657"/>
                <a:gd name="T54" fmla="*/ 193 w 725"/>
                <a:gd name="T55" fmla="*/ 26 h 657"/>
                <a:gd name="T56" fmla="*/ 208 w 725"/>
                <a:gd name="T57" fmla="*/ 0 h 657"/>
                <a:gd name="T58" fmla="*/ 224 w 725"/>
                <a:gd name="T59" fmla="*/ 21 h 657"/>
                <a:gd name="T60" fmla="*/ 224 w 725"/>
                <a:gd name="T61" fmla="*/ 52 h 657"/>
                <a:gd name="T62" fmla="*/ 182 w 725"/>
                <a:gd name="T63" fmla="*/ 104 h 657"/>
                <a:gd name="T64" fmla="*/ 188 w 725"/>
                <a:gd name="T65" fmla="*/ 115 h 657"/>
                <a:gd name="T66" fmla="*/ 323 w 725"/>
                <a:gd name="T67" fmla="*/ 99 h 657"/>
                <a:gd name="T68" fmla="*/ 360 w 725"/>
                <a:gd name="T69" fmla="*/ 73 h 657"/>
                <a:gd name="T70" fmla="*/ 386 w 725"/>
                <a:gd name="T71" fmla="*/ 84 h 657"/>
                <a:gd name="T72" fmla="*/ 401 w 725"/>
                <a:gd name="T73" fmla="*/ 120 h 657"/>
                <a:gd name="T74" fmla="*/ 459 w 725"/>
                <a:gd name="T75" fmla="*/ 89 h 657"/>
                <a:gd name="T76" fmla="*/ 474 w 725"/>
                <a:gd name="T77" fmla="*/ 52 h 657"/>
                <a:gd name="T78" fmla="*/ 501 w 725"/>
                <a:gd name="T79" fmla="*/ 58 h 657"/>
                <a:gd name="T80" fmla="*/ 521 w 725"/>
                <a:gd name="T81" fmla="*/ 47 h 657"/>
                <a:gd name="T82" fmla="*/ 537 w 725"/>
                <a:gd name="T83" fmla="*/ 68 h 657"/>
                <a:gd name="T84" fmla="*/ 527 w 725"/>
                <a:gd name="T85" fmla="*/ 167 h 657"/>
                <a:gd name="T86" fmla="*/ 568 w 725"/>
                <a:gd name="T87" fmla="*/ 214 h 657"/>
                <a:gd name="T88" fmla="*/ 574 w 725"/>
                <a:gd name="T89" fmla="*/ 245 h 657"/>
                <a:gd name="T90" fmla="*/ 605 w 725"/>
                <a:gd name="T91" fmla="*/ 282 h 657"/>
                <a:gd name="T92" fmla="*/ 606 w 725"/>
                <a:gd name="T93" fmla="*/ 281 h 657"/>
                <a:gd name="T94" fmla="*/ 594 w 725"/>
                <a:gd name="T95" fmla="*/ 297 h 657"/>
                <a:gd name="T96" fmla="*/ 657 w 725"/>
                <a:gd name="T97" fmla="*/ 360 h 657"/>
                <a:gd name="T98" fmla="*/ 594 w 725"/>
                <a:gd name="T99" fmla="*/ 433 h 657"/>
                <a:gd name="T100" fmla="*/ 594 w 725"/>
                <a:gd name="T101" fmla="*/ 527 h 657"/>
                <a:gd name="T102" fmla="*/ 626 w 725"/>
                <a:gd name="T103" fmla="*/ 553 h 657"/>
                <a:gd name="T104" fmla="*/ 709 w 725"/>
                <a:gd name="T105" fmla="*/ 584 h 657"/>
                <a:gd name="T106" fmla="*/ 725 w 725"/>
                <a:gd name="T107" fmla="*/ 621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25" h="657">
                  <a:moveTo>
                    <a:pt x="725" y="621"/>
                  </a:moveTo>
                  <a:cubicBezTo>
                    <a:pt x="702" y="644"/>
                    <a:pt x="702" y="644"/>
                    <a:pt x="702" y="644"/>
                  </a:cubicBezTo>
                  <a:cubicBezTo>
                    <a:pt x="673" y="590"/>
                    <a:pt x="673" y="590"/>
                    <a:pt x="673" y="590"/>
                  </a:cubicBezTo>
                  <a:cubicBezTo>
                    <a:pt x="631" y="595"/>
                    <a:pt x="631" y="595"/>
                    <a:pt x="631" y="595"/>
                  </a:cubicBezTo>
                  <a:cubicBezTo>
                    <a:pt x="605" y="579"/>
                    <a:pt x="605" y="579"/>
                    <a:pt x="605" y="579"/>
                  </a:cubicBezTo>
                  <a:cubicBezTo>
                    <a:pt x="579" y="579"/>
                    <a:pt x="579" y="579"/>
                    <a:pt x="579" y="579"/>
                  </a:cubicBezTo>
                  <a:cubicBezTo>
                    <a:pt x="511" y="642"/>
                    <a:pt x="511" y="642"/>
                    <a:pt x="511" y="642"/>
                  </a:cubicBezTo>
                  <a:cubicBezTo>
                    <a:pt x="339" y="642"/>
                    <a:pt x="339" y="642"/>
                    <a:pt x="339" y="642"/>
                  </a:cubicBezTo>
                  <a:cubicBezTo>
                    <a:pt x="323" y="610"/>
                    <a:pt x="323" y="610"/>
                    <a:pt x="323" y="610"/>
                  </a:cubicBezTo>
                  <a:cubicBezTo>
                    <a:pt x="302" y="600"/>
                    <a:pt x="302" y="600"/>
                    <a:pt x="302" y="600"/>
                  </a:cubicBezTo>
                  <a:cubicBezTo>
                    <a:pt x="282" y="631"/>
                    <a:pt x="282" y="631"/>
                    <a:pt x="282" y="631"/>
                  </a:cubicBezTo>
                  <a:cubicBezTo>
                    <a:pt x="214" y="657"/>
                    <a:pt x="214" y="657"/>
                    <a:pt x="214" y="657"/>
                  </a:cubicBezTo>
                  <a:cubicBezTo>
                    <a:pt x="177" y="642"/>
                    <a:pt x="177" y="642"/>
                    <a:pt x="177" y="642"/>
                  </a:cubicBezTo>
                  <a:cubicBezTo>
                    <a:pt x="120" y="522"/>
                    <a:pt x="120" y="522"/>
                    <a:pt x="120" y="522"/>
                  </a:cubicBezTo>
                  <a:cubicBezTo>
                    <a:pt x="89" y="443"/>
                    <a:pt x="89" y="443"/>
                    <a:pt x="89" y="443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57" y="407"/>
                    <a:pt x="57" y="407"/>
                    <a:pt x="57" y="407"/>
                  </a:cubicBezTo>
                  <a:cubicBezTo>
                    <a:pt x="48" y="386"/>
                    <a:pt x="48" y="386"/>
                    <a:pt x="48" y="386"/>
                  </a:cubicBezTo>
                  <a:cubicBezTo>
                    <a:pt x="26" y="334"/>
                    <a:pt x="26" y="334"/>
                    <a:pt x="26" y="334"/>
                  </a:cubicBezTo>
                  <a:cubicBezTo>
                    <a:pt x="36" y="282"/>
                    <a:pt x="36" y="282"/>
                    <a:pt x="36" y="282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57" y="115"/>
                    <a:pt x="57" y="115"/>
                    <a:pt x="57" y="115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47" y="60"/>
                    <a:pt x="78" y="61"/>
                    <a:pt x="78" y="58"/>
                  </a:cubicBezTo>
                  <a:cubicBezTo>
                    <a:pt x="78" y="52"/>
                    <a:pt x="120" y="11"/>
                    <a:pt x="120" y="11"/>
                  </a:cubicBezTo>
                  <a:cubicBezTo>
                    <a:pt x="146" y="16"/>
                    <a:pt x="146" y="16"/>
                    <a:pt x="146" y="16"/>
                  </a:cubicBezTo>
                  <a:cubicBezTo>
                    <a:pt x="172" y="47"/>
                    <a:pt x="172" y="47"/>
                    <a:pt x="172" y="47"/>
                  </a:cubicBezTo>
                  <a:cubicBezTo>
                    <a:pt x="193" y="26"/>
                    <a:pt x="193" y="26"/>
                    <a:pt x="193" y="26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24" y="21"/>
                    <a:pt x="224" y="21"/>
                    <a:pt x="224" y="21"/>
                  </a:cubicBezTo>
                  <a:cubicBezTo>
                    <a:pt x="224" y="52"/>
                    <a:pt x="224" y="52"/>
                    <a:pt x="224" y="52"/>
                  </a:cubicBezTo>
                  <a:cubicBezTo>
                    <a:pt x="182" y="104"/>
                    <a:pt x="182" y="104"/>
                    <a:pt x="182" y="104"/>
                  </a:cubicBezTo>
                  <a:cubicBezTo>
                    <a:pt x="188" y="115"/>
                    <a:pt x="188" y="115"/>
                    <a:pt x="188" y="115"/>
                  </a:cubicBezTo>
                  <a:cubicBezTo>
                    <a:pt x="323" y="99"/>
                    <a:pt x="323" y="99"/>
                    <a:pt x="323" y="99"/>
                  </a:cubicBezTo>
                  <a:cubicBezTo>
                    <a:pt x="360" y="73"/>
                    <a:pt x="360" y="73"/>
                    <a:pt x="360" y="73"/>
                  </a:cubicBezTo>
                  <a:cubicBezTo>
                    <a:pt x="386" y="84"/>
                    <a:pt x="386" y="84"/>
                    <a:pt x="386" y="84"/>
                  </a:cubicBezTo>
                  <a:cubicBezTo>
                    <a:pt x="386" y="84"/>
                    <a:pt x="396" y="120"/>
                    <a:pt x="401" y="120"/>
                  </a:cubicBezTo>
                  <a:cubicBezTo>
                    <a:pt x="407" y="120"/>
                    <a:pt x="459" y="89"/>
                    <a:pt x="459" y="89"/>
                  </a:cubicBezTo>
                  <a:cubicBezTo>
                    <a:pt x="474" y="52"/>
                    <a:pt x="474" y="52"/>
                    <a:pt x="474" y="52"/>
                  </a:cubicBezTo>
                  <a:cubicBezTo>
                    <a:pt x="501" y="58"/>
                    <a:pt x="501" y="58"/>
                    <a:pt x="501" y="58"/>
                  </a:cubicBezTo>
                  <a:cubicBezTo>
                    <a:pt x="521" y="47"/>
                    <a:pt x="521" y="47"/>
                    <a:pt x="521" y="47"/>
                  </a:cubicBezTo>
                  <a:cubicBezTo>
                    <a:pt x="537" y="68"/>
                    <a:pt x="537" y="68"/>
                    <a:pt x="537" y="68"/>
                  </a:cubicBezTo>
                  <a:cubicBezTo>
                    <a:pt x="527" y="167"/>
                    <a:pt x="527" y="167"/>
                    <a:pt x="527" y="167"/>
                  </a:cubicBezTo>
                  <a:cubicBezTo>
                    <a:pt x="568" y="214"/>
                    <a:pt x="568" y="214"/>
                    <a:pt x="568" y="214"/>
                  </a:cubicBezTo>
                  <a:cubicBezTo>
                    <a:pt x="574" y="245"/>
                    <a:pt x="574" y="245"/>
                    <a:pt x="574" y="245"/>
                  </a:cubicBezTo>
                  <a:cubicBezTo>
                    <a:pt x="605" y="282"/>
                    <a:pt x="605" y="282"/>
                    <a:pt x="605" y="282"/>
                  </a:cubicBezTo>
                  <a:cubicBezTo>
                    <a:pt x="606" y="281"/>
                    <a:pt x="606" y="281"/>
                    <a:pt x="606" y="281"/>
                  </a:cubicBezTo>
                  <a:cubicBezTo>
                    <a:pt x="594" y="297"/>
                    <a:pt x="594" y="297"/>
                    <a:pt x="594" y="297"/>
                  </a:cubicBezTo>
                  <a:cubicBezTo>
                    <a:pt x="657" y="360"/>
                    <a:pt x="657" y="360"/>
                    <a:pt x="657" y="360"/>
                  </a:cubicBezTo>
                  <a:cubicBezTo>
                    <a:pt x="594" y="433"/>
                    <a:pt x="594" y="433"/>
                    <a:pt x="594" y="433"/>
                  </a:cubicBezTo>
                  <a:cubicBezTo>
                    <a:pt x="594" y="527"/>
                    <a:pt x="594" y="527"/>
                    <a:pt x="594" y="527"/>
                  </a:cubicBezTo>
                  <a:cubicBezTo>
                    <a:pt x="626" y="553"/>
                    <a:pt x="626" y="553"/>
                    <a:pt x="626" y="553"/>
                  </a:cubicBezTo>
                  <a:cubicBezTo>
                    <a:pt x="709" y="584"/>
                    <a:pt x="709" y="584"/>
                    <a:pt x="709" y="584"/>
                  </a:cubicBezTo>
                  <a:lnTo>
                    <a:pt x="725" y="62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0" name="พระนครศรีอยุธยา">
              <a:extLst>
                <a:ext uri="{FF2B5EF4-FFF2-40B4-BE49-F238E27FC236}">
                  <a16:creationId xmlns:a16="http://schemas.microsoft.com/office/drawing/2014/main" id="{8C1FC3C9-20D7-43F4-808E-6EC18A512A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1923" y="3186184"/>
              <a:ext cx="219462" cy="208489"/>
            </a:xfrm>
            <a:custGeom>
              <a:avLst/>
              <a:gdLst>
                <a:gd name="T0" fmla="*/ 538 w 538"/>
                <a:gd name="T1" fmla="*/ 312 h 510"/>
                <a:gd name="T2" fmla="*/ 538 w 538"/>
                <a:gd name="T3" fmla="*/ 380 h 510"/>
                <a:gd name="T4" fmla="*/ 371 w 538"/>
                <a:gd name="T5" fmla="*/ 474 h 510"/>
                <a:gd name="T6" fmla="*/ 345 w 538"/>
                <a:gd name="T7" fmla="*/ 479 h 510"/>
                <a:gd name="T8" fmla="*/ 313 w 538"/>
                <a:gd name="T9" fmla="*/ 500 h 510"/>
                <a:gd name="T10" fmla="*/ 271 w 538"/>
                <a:gd name="T11" fmla="*/ 491 h 510"/>
                <a:gd name="T12" fmla="*/ 261 w 538"/>
                <a:gd name="T13" fmla="*/ 489 h 510"/>
                <a:gd name="T14" fmla="*/ 235 w 538"/>
                <a:gd name="T15" fmla="*/ 510 h 510"/>
                <a:gd name="T16" fmla="*/ 121 w 538"/>
                <a:gd name="T17" fmla="*/ 505 h 510"/>
                <a:gd name="T18" fmla="*/ 120 w 538"/>
                <a:gd name="T19" fmla="*/ 505 h 510"/>
                <a:gd name="T20" fmla="*/ 110 w 538"/>
                <a:gd name="T21" fmla="*/ 489 h 510"/>
                <a:gd name="T22" fmla="*/ 93 w 538"/>
                <a:gd name="T23" fmla="*/ 484 h 510"/>
                <a:gd name="T24" fmla="*/ 79 w 538"/>
                <a:gd name="T25" fmla="*/ 479 h 510"/>
                <a:gd name="T26" fmla="*/ 68 w 538"/>
                <a:gd name="T27" fmla="*/ 489 h 510"/>
                <a:gd name="T28" fmla="*/ 58 w 538"/>
                <a:gd name="T29" fmla="*/ 489 h 510"/>
                <a:gd name="T30" fmla="*/ 58 w 538"/>
                <a:gd name="T31" fmla="*/ 442 h 510"/>
                <a:gd name="T32" fmla="*/ 0 w 538"/>
                <a:gd name="T33" fmla="*/ 435 h 510"/>
                <a:gd name="T34" fmla="*/ 21 w 538"/>
                <a:gd name="T35" fmla="*/ 421 h 510"/>
                <a:gd name="T36" fmla="*/ 24 w 538"/>
                <a:gd name="T37" fmla="*/ 411 h 510"/>
                <a:gd name="T38" fmla="*/ 37 w 538"/>
                <a:gd name="T39" fmla="*/ 369 h 510"/>
                <a:gd name="T40" fmla="*/ 37 w 538"/>
                <a:gd name="T41" fmla="*/ 333 h 510"/>
                <a:gd name="T42" fmla="*/ 63 w 538"/>
                <a:gd name="T43" fmla="*/ 307 h 510"/>
                <a:gd name="T44" fmla="*/ 63 w 538"/>
                <a:gd name="T45" fmla="*/ 239 h 510"/>
                <a:gd name="T46" fmla="*/ 27 w 538"/>
                <a:gd name="T47" fmla="*/ 197 h 510"/>
                <a:gd name="T48" fmla="*/ 23 w 538"/>
                <a:gd name="T49" fmla="*/ 166 h 510"/>
                <a:gd name="T50" fmla="*/ 53 w 538"/>
                <a:gd name="T51" fmla="*/ 150 h 510"/>
                <a:gd name="T52" fmla="*/ 100 w 538"/>
                <a:gd name="T53" fmla="*/ 161 h 510"/>
                <a:gd name="T54" fmla="*/ 136 w 538"/>
                <a:gd name="T55" fmla="*/ 145 h 510"/>
                <a:gd name="T56" fmla="*/ 162 w 538"/>
                <a:gd name="T57" fmla="*/ 140 h 510"/>
                <a:gd name="T58" fmla="*/ 193 w 538"/>
                <a:gd name="T59" fmla="*/ 155 h 510"/>
                <a:gd name="T60" fmla="*/ 188 w 538"/>
                <a:gd name="T61" fmla="*/ 197 h 510"/>
                <a:gd name="T62" fmla="*/ 235 w 538"/>
                <a:gd name="T63" fmla="*/ 202 h 510"/>
                <a:gd name="T64" fmla="*/ 256 w 538"/>
                <a:gd name="T65" fmla="*/ 171 h 510"/>
                <a:gd name="T66" fmla="*/ 256 w 538"/>
                <a:gd name="T67" fmla="*/ 109 h 510"/>
                <a:gd name="T68" fmla="*/ 240 w 538"/>
                <a:gd name="T69" fmla="*/ 67 h 510"/>
                <a:gd name="T70" fmla="*/ 256 w 538"/>
                <a:gd name="T71" fmla="*/ 15 h 510"/>
                <a:gd name="T72" fmla="*/ 277 w 538"/>
                <a:gd name="T73" fmla="*/ 0 h 510"/>
                <a:gd name="T74" fmla="*/ 338 w 538"/>
                <a:gd name="T75" fmla="*/ 8 h 510"/>
                <a:gd name="T76" fmla="*/ 313 w 538"/>
                <a:gd name="T77" fmla="*/ 51 h 510"/>
                <a:gd name="T78" fmla="*/ 350 w 538"/>
                <a:gd name="T79" fmla="*/ 88 h 510"/>
                <a:gd name="T80" fmla="*/ 407 w 538"/>
                <a:gd name="T81" fmla="*/ 93 h 510"/>
                <a:gd name="T82" fmla="*/ 423 w 538"/>
                <a:gd name="T83" fmla="*/ 72 h 510"/>
                <a:gd name="T84" fmla="*/ 449 w 538"/>
                <a:gd name="T85" fmla="*/ 82 h 510"/>
                <a:gd name="T86" fmla="*/ 506 w 538"/>
                <a:gd name="T87" fmla="*/ 82 h 510"/>
                <a:gd name="T88" fmla="*/ 506 w 538"/>
                <a:gd name="T89" fmla="*/ 103 h 510"/>
                <a:gd name="T90" fmla="*/ 475 w 538"/>
                <a:gd name="T91" fmla="*/ 129 h 510"/>
                <a:gd name="T92" fmla="*/ 496 w 538"/>
                <a:gd name="T93" fmla="*/ 155 h 510"/>
                <a:gd name="T94" fmla="*/ 486 w 538"/>
                <a:gd name="T95" fmla="*/ 223 h 510"/>
                <a:gd name="T96" fmla="*/ 512 w 538"/>
                <a:gd name="T97" fmla="*/ 239 h 510"/>
                <a:gd name="T98" fmla="*/ 509 w 538"/>
                <a:gd name="T99" fmla="*/ 250 h 510"/>
                <a:gd name="T100" fmla="*/ 501 w 538"/>
                <a:gd name="T101" fmla="*/ 286 h 510"/>
                <a:gd name="T102" fmla="*/ 538 w 538"/>
                <a:gd name="T103" fmla="*/ 312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38" h="510">
                  <a:moveTo>
                    <a:pt x="538" y="312"/>
                  </a:moveTo>
                  <a:cubicBezTo>
                    <a:pt x="538" y="380"/>
                    <a:pt x="538" y="380"/>
                    <a:pt x="538" y="380"/>
                  </a:cubicBezTo>
                  <a:cubicBezTo>
                    <a:pt x="371" y="474"/>
                    <a:pt x="371" y="474"/>
                    <a:pt x="371" y="474"/>
                  </a:cubicBezTo>
                  <a:cubicBezTo>
                    <a:pt x="345" y="479"/>
                    <a:pt x="345" y="479"/>
                    <a:pt x="345" y="479"/>
                  </a:cubicBezTo>
                  <a:cubicBezTo>
                    <a:pt x="313" y="500"/>
                    <a:pt x="313" y="500"/>
                    <a:pt x="313" y="500"/>
                  </a:cubicBezTo>
                  <a:cubicBezTo>
                    <a:pt x="271" y="491"/>
                    <a:pt x="271" y="491"/>
                    <a:pt x="271" y="491"/>
                  </a:cubicBezTo>
                  <a:cubicBezTo>
                    <a:pt x="261" y="489"/>
                    <a:pt x="261" y="489"/>
                    <a:pt x="261" y="489"/>
                  </a:cubicBezTo>
                  <a:cubicBezTo>
                    <a:pt x="261" y="489"/>
                    <a:pt x="240" y="510"/>
                    <a:pt x="235" y="510"/>
                  </a:cubicBezTo>
                  <a:cubicBezTo>
                    <a:pt x="230" y="510"/>
                    <a:pt x="130" y="505"/>
                    <a:pt x="121" y="505"/>
                  </a:cubicBezTo>
                  <a:cubicBezTo>
                    <a:pt x="120" y="505"/>
                    <a:pt x="120" y="505"/>
                    <a:pt x="120" y="505"/>
                  </a:cubicBezTo>
                  <a:cubicBezTo>
                    <a:pt x="110" y="489"/>
                    <a:pt x="110" y="489"/>
                    <a:pt x="110" y="489"/>
                  </a:cubicBezTo>
                  <a:cubicBezTo>
                    <a:pt x="93" y="484"/>
                    <a:pt x="93" y="484"/>
                    <a:pt x="93" y="484"/>
                  </a:cubicBezTo>
                  <a:cubicBezTo>
                    <a:pt x="79" y="479"/>
                    <a:pt x="79" y="479"/>
                    <a:pt x="79" y="479"/>
                  </a:cubicBezTo>
                  <a:cubicBezTo>
                    <a:pt x="68" y="489"/>
                    <a:pt x="68" y="489"/>
                    <a:pt x="68" y="489"/>
                  </a:cubicBezTo>
                  <a:cubicBezTo>
                    <a:pt x="58" y="489"/>
                    <a:pt x="58" y="489"/>
                    <a:pt x="58" y="489"/>
                  </a:cubicBezTo>
                  <a:cubicBezTo>
                    <a:pt x="58" y="442"/>
                    <a:pt x="58" y="442"/>
                    <a:pt x="58" y="442"/>
                  </a:cubicBezTo>
                  <a:cubicBezTo>
                    <a:pt x="0" y="435"/>
                    <a:pt x="0" y="435"/>
                    <a:pt x="0" y="435"/>
                  </a:cubicBezTo>
                  <a:cubicBezTo>
                    <a:pt x="21" y="421"/>
                    <a:pt x="21" y="421"/>
                    <a:pt x="21" y="421"/>
                  </a:cubicBezTo>
                  <a:cubicBezTo>
                    <a:pt x="24" y="411"/>
                    <a:pt x="24" y="411"/>
                    <a:pt x="24" y="411"/>
                  </a:cubicBezTo>
                  <a:cubicBezTo>
                    <a:pt x="37" y="369"/>
                    <a:pt x="37" y="369"/>
                    <a:pt x="37" y="369"/>
                  </a:cubicBezTo>
                  <a:cubicBezTo>
                    <a:pt x="37" y="333"/>
                    <a:pt x="37" y="333"/>
                    <a:pt x="37" y="333"/>
                  </a:cubicBezTo>
                  <a:cubicBezTo>
                    <a:pt x="63" y="307"/>
                    <a:pt x="63" y="307"/>
                    <a:pt x="63" y="307"/>
                  </a:cubicBezTo>
                  <a:cubicBezTo>
                    <a:pt x="63" y="239"/>
                    <a:pt x="63" y="239"/>
                    <a:pt x="63" y="239"/>
                  </a:cubicBezTo>
                  <a:cubicBezTo>
                    <a:pt x="27" y="197"/>
                    <a:pt x="27" y="197"/>
                    <a:pt x="27" y="197"/>
                  </a:cubicBezTo>
                  <a:cubicBezTo>
                    <a:pt x="23" y="166"/>
                    <a:pt x="23" y="166"/>
                    <a:pt x="23" y="166"/>
                  </a:cubicBezTo>
                  <a:cubicBezTo>
                    <a:pt x="53" y="150"/>
                    <a:pt x="53" y="150"/>
                    <a:pt x="53" y="150"/>
                  </a:cubicBezTo>
                  <a:cubicBezTo>
                    <a:pt x="100" y="161"/>
                    <a:pt x="100" y="161"/>
                    <a:pt x="100" y="161"/>
                  </a:cubicBezTo>
                  <a:cubicBezTo>
                    <a:pt x="136" y="145"/>
                    <a:pt x="136" y="145"/>
                    <a:pt x="136" y="145"/>
                  </a:cubicBezTo>
                  <a:cubicBezTo>
                    <a:pt x="162" y="140"/>
                    <a:pt x="162" y="140"/>
                    <a:pt x="162" y="140"/>
                  </a:cubicBezTo>
                  <a:cubicBezTo>
                    <a:pt x="193" y="155"/>
                    <a:pt x="193" y="155"/>
                    <a:pt x="193" y="155"/>
                  </a:cubicBezTo>
                  <a:cubicBezTo>
                    <a:pt x="193" y="155"/>
                    <a:pt x="183" y="192"/>
                    <a:pt x="188" y="197"/>
                  </a:cubicBezTo>
                  <a:cubicBezTo>
                    <a:pt x="193" y="202"/>
                    <a:pt x="235" y="202"/>
                    <a:pt x="235" y="202"/>
                  </a:cubicBezTo>
                  <a:cubicBezTo>
                    <a:pt x="256" y="171"/>
                    <a:pt x="256" y="171"/>
                    <a:pt x="256" y="171"/>
                  </a:cubicBezTo>
                  <a:cubicBezTo>
                    <a:pt x="256" y="109"/>
                    <a:pt x="256" y="109"/>
                    <a:pt x="256" y="109"/>
                  </a:cubicBezTo>
                  <a:cubicBezTo>
                    <a:pt x="256" y="109"/>
                    <a:pt x="240" y="72"/>
                    <a:pt x="240" y="67"/>
                  </a:cubicBezTo>
                  <a:cubicBezTo>
                    <a:pt x="240" y="62"/>
                    <a:pt x="256" y="15"/>
                    <a:pt x="256" y="15"/>
                  </a:cubicBezTo>
                  <a:cubicBezTo>
                    <a:pt x="277" y="0"/>
                    <a:pt x="277" y="0"/>
                    <a:pt x="277" y="0"/>
                  </a:cubicBezTo>
                  <a:cubicBezTo>
                    <a:pt x="338" y="8"/>
                    <a:pt x="338" y="8"/>
                    <a:pt x="338" y="8"/>
                  </a:cubicBezTo>
                  <a:cubicBezTo>
                    <a:pt x="313" y="51"/>
                    <a:pt x="313" y="51"/>
                    <a:pt x="313" y="51"/>
                  </a:cubicBezTo>
                  <a:cubicBezTo>
                    <a:pt x="350" y="88"/>
                    <a:pt x="350" y="88"/>
                    <a:pt x="350" y="88"/>
                  </a:cubicBezTo>
                  <a:cubicBezTo>
                    <a:pt x="407" y="93"/>
                    <a:pt x="407" y="93"/>
                    <a:pt x="407" y="93"/>
                  </a:cubicBezTo>
                  <a:cubicBezTo>
                    <a:pt x="423" y="72"/>
                    <a:pt x="423" y="72"/>
                    <a:pt x="423" y="72"/>
                  </a:cubicBezTo>
                  <a:cubicBezTo>
                    <a:pt x="449" y="82"/>
                    <a:pt x="449" y="82"/>
                    <a:pt x="449" y="82"/>
                  </a:cubicBezTo>
                  <a:cubicBezTo>
                    <a:pt x="506" y="82"/>
                    <a:pt x="506" y="82"/>
                    <a:pt x="506" y="82"/>
                  </a:cubicBezTo>
                  <a:cubicBezTo>
                    <a:pt x="506" y="103"/>
                    <a:pt x="506" y="103"/>
                    <a:pt x="506" y="103"/>
                  </a:cubicBezTo>
                  <a:cubicBezTo>
                    <a:pt x="475" y="129"/>
                    <a:pt x="475" y="129"/>
                    <a:pt x="475" y="129"/>
                  </a:cubicBezTo>
                  <a:cubicBezTo>
                    <a:pt x="496" y="155"/>
                    <a:pt x="496" y="155"/>
                    <a:pt x="496" y="155"/>
                  </a:cubicBezTo>
                  <a:cubicBezTo>
                    <a:pt x="486" y="223"/>
                    <a:pt x="486" y="223"/>
                    <a:pt x="486" y="223"/>
                  </a:cubicBezTo>
                  <a:cubicBezTo>
                    <a:pt x="512" y="239"/>
                    <a:pt x="512" y="239"/>
                    <a:pt x="512" y="239"/>
                  </a:cubicBezTo>
                  <a:cubicBezTo>
                    <a:pt x="509" y="250"/>
                    <a:pt x="509" y="250"/>
                    <a:pt x="509" y="250"/>
                  </a:cubicBezTo>
                  <a:cubicBezTo>
                    <a:pt x="501" y="286"/>
                    <a:pt x="501" y="286"/>
                    <a:pt x="501" y="286"/>
                  </a:cubicBezTo>
                  <a:lnTo>
                    <a:pt x="538" y="31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1" name="ปทุมธานี">
              <a:extLst>
                <a:ext uri="{FF2B5EF4-FFF2-40B4-BE49-F238E27FC236}">
                  <a16:creationId xmlns:a16="http://schemas.microsoft.com/office/drawing/2014/main" id="{4D161B58-0DF4-4865-8B1C-E09AFB1F8D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7644" y="3332492"/>
              <a:ext cx="223120" cy="133507"/>
            </a:xfrm>
            <a:custGeom>
              <a:avLst/>
              <a:gdLst>
                <a:gd name="T0" fmla="*/ 548 w 548"/>
                <a:gd name="T1" fmla="*/ 2 h 328"/>
                <a:gd name="T2" fmla="*/ 548 w 548"/>
                <a:gd name="T3" fmla="*/ 16 h 328"/>
                <a:gd name="T4" fmla="*/ 511 w 548"/>
                <a:gd name="T5" fmla="*/ 47 h 328"/>
                <a:gd name="T6" fmla="*/ 511 w 548"/>
                <a:gd name="T7" fmla="*/ 282 h 328"/>
                <a:gd name="T8" fmla="*/ 508 w 548"/>
                <a:gd name="T9" fmla="*/ 299 h 328"/>
                <a:gd name="T10" fmla="*/ 508 w 548"/>
                <a:gd name="T11" fmla="*/ 299 h 328"/>
                <a:gd name="T12" fmla="*/ 428 w 548"/>
                <a:gd name="T13" fmla="*/ 318 h 328"/>
                <a:gd name="T14" fmla="*/ 402 w 548"/>
                <a:gd name="T15" fmla="*/ 308 h 328"/>
                <a:gd name="T16" fmla="*/ 381 w 548"/>
                <a:gd name="T17" fmla="*/ 328 h 328"/>
                <a:gd name="T18" fmla="*/ 276 w 548"/>
                <a:gd name="T19" fmla="*/ 328 h 328"/>
                <a:gd name="T20" fmla="*/ 235 w 548"/>
                <a:gd name="T21" fmla="*/ 292 h 328"/>
                <a:gd name="T22" fmla="*/ 151 w 548"/>
                <a:gd name="T23" fmla="*/ 292 h 328"/>
                <a:gd name="T24" fmla="*/ 110 w 548"/>
                <a:gd name="T25" fmla="*/ 266 h 328"/>
                <a:gd name="T26" fmla="*/ 47 w 548"/>
                <a:gd name="T27" fmla="*/ 266 h 328"/>
                <a:gd name="T28" fmla="*/ 21 w 548"/>
                <a:gd name="T29" fmla="*/ 245 h 328"/>
                <a:gd name="T30" fmla="*/ 0 w 548"/>
                <a:gd name="T31" fmla="*/ 208 h 328"/>
                <a:gd name="T32" fmla="*/ 11 w 548"/>
                <a:gd name="T33" fmla="*/ 146 h 328"/>
                <a:gd name="T34" fmla="*/ 125 w 548"/>
                <a:gd name="T35" fmla="*/ 151 h 328"/>
                <a:gd name="T36" fmla="*/ 151 w 548"/>
                <a:gd name="T37" fmla="*/ 130 h 328"/>
                <a:gd name="T38" fmla="*/ 161 w 548"/>
                <a:gd name="T39" fmla="*/ 132 h 328"/>
                <a:gd name="T40" fmla="*/ 203 w 548"/>
                <a:gd name="T41" fmla="*/ 141 h 328"/>
                <a:gd name="T42" fmla="*/ 235 w 548"/>
                <a:gd name="T43" fmla="*/ 120 h 328"/>
                <a:gd name="T44" fmla="*/ 261 w 548"/>
                <a:gd name="T45" fmla="*/ 115 h 328"/>
                <a:gd name="T46" fmla="*/ 428 w 548"/>
                <a:gd name="T47" fmla="*/ 21 h 328"/>
                <a:gd name="T48" fmla="*/ 469 w 548"/>
                <a:gd name="T49" fmla="*/ 0 h 328"/>
                <a:gd name="T50" fmla="*/ 496 w 548"/>
                <a:gd name="T51" fmla="*/ 10 h 328"/>
                <a:gd name="T52" fmla="*/ 548 w 548"/>
                <a:gd name="T53" fmla="*/ 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48" h="328">
                  <a:moveTo>
                    <a:pt x="548" y="2"/>
                  </a:moveTo>
                  <a:cubicBezTo>
                    <a:pt x="548" y="16"/>
                    <a:pt x="548" y="16"/>
                    <a:pt x="548" y="16"/>
                  </a:cubicBezTo>
                  <a:cubicBezTo>
                    <a:pt x="511" y="47"/>
                    <a:pt x="511" y="47"/>
                    <a:pt x="511" y="47"/>
                  </a:cubicBezTo>
                  <a:cubicBezTo>
                    <a:pt x="511" y="282"/>
                    <a:pt x="511" y="282"/>
                    <a:pt x="511" y="282"/>
                  </a:cubicBezTo>
                  <a:cubicBezTo>
                    <a:pt x="508" y="299"/>
                    <a:pt x="508" y="299"/>
                    <a:pt x="508" y="299"/>
                  </a:cubicBezTo>
                  <a:cubicBezTo>
                    <a:pt x="508" y="299"/>
                    <a:pt x="508" y="299"/>
                    <a:pt x="508" y="299"/>
                  </a:cubicBezTo>
                  <a:cubicBezTo>
                    <a:pt x="494" y="303"/>
                    <a:pt x="432" y="318"/>
                    <a:pt x="428" y="318"/>
                  </a:cubicBezTo>
                  <a:cubicBezTo>
                    <a:pt x="422" y="318"/>
                    <a:pt x="402" y="308"/>
                    <a:pt x="402" y="308"/>
                  </a:cubicBezTo>
                  <a:cubicBezTo>
                    <a:pt x="381" y="328"/>
                    <a:pt x="381" y="328"/>
                    <a:pt x="381" y="328"/>
                  </a:cubicBezTo>
                  <a:cubicBezTo>
                    <a:pt x="276" y="328"/>
                    <a:pt x="276" y="328"/>
                    <a:pt x="276" y="328"/>
                  </a:cubicBezTo>
                  <a:cubicBezTo>
                    <a:pt x="235" y="292"/>
                    <a:pt x="235" y="292"/>
                    <a:pt x="235" y="292"/>
                  </a:cubicBezTo>
                  <a:cubicBezTo>
                    <a:pt x="151" y="292"/>
                    <a:pt x="151" y="292"/>
                    <a:pt x="151" y="292"/>
                  </a:cubicBezTo>
                  <a:cubicBezTo>
                    <a:pt x="110" y="266"/>
                    <a:pt x="110" y="266"/>
                    <a:pt x="110" y="266"/>
                  </a:cubicBezTo>
                  <a:cubicBezTo>
                    <a:pt x="47" y="266"/>
                    <a:pt x="47" y="266"/>
                    <a:pt x="47" y="266"/>
                  </a:cubicBezTo>
                  <a:cubicBezTo>
                    <a:pt x="21" y="245"/>
                    <a:pt x="21" y="245"/>
                    <a:pt x="21" y="245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11" y="146"/>
                    <a:pt x="11" y="146"/>
                    <a:pt x="11" y="146"/>
                  </a:cubicBezTo>
                  <a:cubicBezTo>
                    <a:pt x="20" y="146"/>
                    <a:pt x="120" y="151"/>
                    <a:pt x="125" y="151"/>
                  </a:cubicBezTo>
                  <a:cubicBezTo>
                    <a:pt x="130" y="151"/>
                    <a:pt x="151" y="130"/>
                    <a:pt x="151" y="130"/>
                  </a:cubicBezTo>
                  <a:cubicBezTo>
                    <a:pt x="161" y="132"/>
                    <a:pt x="161" y="132"/>
                    <a:pt x="161" y="132"/>
                  </a:cubicBezTo>
                  <a:cubicBezTo>
                    <a:pt x="203" y="141"/>
                    <a:pt x="203" y="141"/>
                    <a:pt x="203" y="141"/>
                  </a:cubicBezTo>
                  <a:cubicBezTo>
                    <a:pt x="235" y="120"/>
                    <a:pt x="235" y="120"/>
                    <a:pt x="235" y="120"/>
                  </a:cubicBezTo>
                  <a:cubicBezTo>
                    <a:pt x="261" y="115"/>
                    <a:pt x="261" y="115"/>
                    <a:pt x="261" y="115"/>
                  </a:cubicBezTo>
                  <a:cubicBezTo>
                    <a:pt x="428" y="21"/>
                    <a:pt x="428" y="21"/>
                    <a:pt x="428" y="21"/>
                  </a:cubicBezTo>
                  <a:cubicBezTo>
                    <a:pt x="469" y="0"/>
                    <a:pt x="469" y="0"/>
                    <a:pt x="469" y="0"/>
                  </a:cubicBezTo>
                  <a:cubicBezTo>
                    <a:pt x="496" y="10"/>
                    <a:pt x="496" y="10"/>
                    <a:pt x="496" y="10"/>
                  </a:cubicBezTo>
                  <a:lnTo>
                    <a:pt x="548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2" name="นนทบุรี">
              <a:extLst>
                <a:ext uri="{FF2B5EF4-FFF2-40B4-BE49-F238E27FC236}">
                  <a16:creationId xmlns:a16="http://schemas.microsoft.com/office/drawing/2014/main" id="{09CF6F8A-C189-4D1B-A38D-EB56E67C9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212" y="3381870"/>
              <a:ext cx="109731" cy="128020"/>
            </a:xfrm>
            <a:custGeom>
              <a:avLst/>
              <a:gdLst>
                <a:gd name="T0" fmla="*/ 268 w 268"/>
                <a:gd name="T1" fmla="*/ 172 h 313"/>
                <a:gd name="T2" fmla="*/ 230 w 268"/>
                <a:gd name="T3" fmla="*/ 281 h 313"/>
                <a:gd name="T4" fmla="*/ 209 w 268"/>
                <a:gd name="T5" fmla="*/ 313 h 313"/>
                <a:gd name="T6" fmla="*/ 178 w 268"/>
                <a:gd name="T7" fmla="*/ 302 h 313"/>
                <a:gd name="T8" fmla="*/ 144 w 268"/>
                <a:gd name="T9" fmla="*/ 302 h 313"/>
                <a:gd name="T10" fmla="*/ 140 w 268"/>
                <a:gd name="T11" fmla="*/ 302 h 313"/>
                <a:gd name="T12" fmla="*/ 95 w 268"/>
                <a:gd name="T13" fmla="*/ 301 h 313"/>
                <a:gd name="T14" fmla="*/ 87 w 268"/>
                <a:gd name="T15" fmla="*/ 301 h 313"/>
                <a:gd name="T16" fmla="*/ 85 w 268"/>
                <a:gd name="T17" fmla="*/ 301 h 313"/>
                <a:gd name="T18" fmla="*/ 81 w 268"/>
                <a:gd name="T19" fmla="*/ 300 h 313"/>
                <a:gd name="T20" fmla="*/ 73 w 268"/>
                <a:gd name="T21" fmla="*/ 300 h 313"/>
                <a:gd name="T22" fmla="*/ 70 w 268"/>
                <a:gd name="T23" fmla="*/ 300 h 313"/>
                <a:gd name="T24" fmla="*/ 64 w 268"/>
                <a:gd name="T25" fmla="*/ 299 h 313"/>
                <a:gd name="T26" fmla="*/ 58 w 268"/>
                <a:gd name="T27" fmla="*/ 297 h 313"/>
                <a:gd name="T28" fmla="*/ 0 w 268"/>
                <a:gd name="T29" fmla="*/ 193 h 313"/>
                <a:gd name="T30" fmla="*/ 27 w 268"/>
                <a:gd name="T31" fmla="*/ 146 h 313"/>
                <a:gd name="T32" fmla="*/ 0 w 268"/>
                <a:gd name="T33" fmla="*/ 130 h 313"/>
                <a:gd name="T34" fmla="*/ 11 w 268"/>
                <a:gd name="T35" fmla="*/ 10 h 313"/>
                <a:gd name="T36" fmla="*/ 21 w 268"/>
                <a:gd name="T37" fmla="*/ 10 h 313"/>
                <a:gd name="T38" fmla="*/ 32 w 268"/>
                <a:gd name="T39" fmla="*/ 0 h 313"/>
                <a:gd name="T40" fmla="*/ 46 w 268"/>
                <a:gd name="T41" fmla="*/ 5 h 313"/>
                <a:gd name="T42" fmla="*/ 63 w 268"/>
                <a:gd name="T43" fmla="*/ 10 h 313"/>
                <a:gd name="T44" fmla="*/ 73 w 268"/>
                <a:gd name="T45" fmla="*/ 26 h 313"/>
                <a:gd name="T46" fmla="*/ 74 w 268"/>
                <a:gd name="T47" fmla="*/ 26 h 313"/>
                <a:gd name="T48" fmla="*/ 63 w 268"/>
                <a:gd name="T49" fmla="*/ 88 h 313"/>
                <a:gd name="T50" fmla="*/ 84 w 268"/>
                <a:gd name="T51" fmla="*/ 125 h 313"/>
                <a:gd name="T52" fmla="*/ 110 w 268"/>
                <a:gd name="T53" fmla="*/ 146 h 313"/>
                <a:gd name="T54" fmla="*/ 173 w 268"/>
                <a:gd name="T55" fmla="*/ 146 h 313"/>
                <a:gd name="T56" fmla="*/ 214 w 268"/>
                <a:gd name="T57" fmla="*/ 172 h 313"/>
                <a:gd name="T58" fmla="*/ 268 w 268"/>
                <a:gd name="T59" fmla="*/ 17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8" h="313">
                  <a:moveTo>
                    <a:pt x="268" y="172"/>
                  </a:moveTo>
                  <a:cubicBezTo>
                    <a:pt x="230" y="281"/>
                    <a:pt x="230" y="281"/>
                    <a:pt x="230" y="281"/>
                  </a:cubicBezTo>
                  <a:cubicBezTo>
                    <a:pt x="209" y="313"/>
                    <a:pt x="209" y="313"/>
                    <a:pt x="209" y="313"/>
                  </a:cubicBezTo>
                  <a:cubicBezTo>
                    <a:pt x="209" y="313"/>
                    <a:pt x="183" y="302"/>
                    <a:pt x="178" y="302"/>
                  </a:cubicBezTo>
                  <a:cubicBezTo>
                    <a:pt x="176" y="302"/>
                    <a:pt x="162" y="302"/>
                    <a:pt x="144" y="302"/>
                  </a:cubicBezTo>
                  <a:cubicBezTo>
                    <a:pt x="143" y="302"/>
                    <a:pt x="141" y="302"/>
                    <a:pt x="140" y="302"/>
                  </a:cubicBezTo>
                  <a:cubicBezTo>
                    <a:pt x="125" y="302"/>
                    <a:pt x="109" y="302"/>
                    <a:pt x="95" y="301"/>
                  </a:cubicBezTo>
                  <a:cubicBezTo>
                    <a:pt x="92" y="301"/>
                    <a:pt x="90" y="301"/>
                    <a:pt x="87" y="301"/>
                  </a:cubicBezTo>
                  <a:cubicBezTo>
                    <a:pt x="87" y="301"/>
                    <a:pt x="86" y="301"/>
                    <a:pt x="85" y="301"/>
                  </a:cubicBezTo>
                  <a:cubicBezTo>
                    <a:pt x="84" y="300"/>
                    <a:pt x="83" y="300"/>
                    <a:pt x="81" y="300"/>
                  </a:cubicBezTo>
                  <a:cubicBezTo>
                    <a:pt x="78" y="300"/>
                    <a:pt x="76" y="300"/>
                    <a:pt x="73" y="300"/>
                  </a:cubicBezTo>
                  <a:cubicBezTo>
                    <a:pt x="72" y="300"/>
                    <a:pt x="71" y="300"/>
                    <a:pt x="70" y="300"/>
                  </a:cubicBezTo>
                  <a:cubicBezTo>
                    <a:pt x="68" y="299"/>
                    <a:pt x="66" y="299"/>
                    <a:pt x="64" y="299"/>
                  </a:cubicBezTo>
                  <a:cubicBezTo>
                    <a:pt x="61" y="298"/>
                    <a:pt x="58" y="298"/>
                    <a:pt x="58" y="297"/>
                  </a:cubicBezTo>
                  <a:cubicBezTo>
                    <a:pt x="53" y="292"/>
                    <a:pt x="0" y="193"/>
                    <a:pt x="0" y="193"/>
                  </a:cubicBezTo>
                  <a:cubicBezTo>
                    <a:pt x="27" y="146"/>
                    <a:pt x="27" y="146"/>
                    <a:pt x="27" y="146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63" y="10"/>
                    <a:pt x="63" y="10"/>
                    <a:pt x="63" y="10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84" y="125"/>
                    <a:pt x="84" y="125"/>
                    <a:pt x="84" y="125"/>
                  </a:cubicBezTo>
                  <a:cubicBezTo>
                    <a:pt x="110" y="146"/>
                    <a:pt x="110" y="146"/>
                    <a:pt x="110" y="146"/>
                  </a:cubicBezTo>
                  <a:cubicBezTo>
                    <a:pt x="173" y="146"/>
                    <a:pt x="173" y="146"/>
                    <a:pt x="173" y="146"/>
                  </a:cubicBezTo>
                  <a:cubicBezTo>
                    <a:pt x="214" y="172"/>
                    <a:pt x="214" y="172"/>
                    <a:pt x="214" y="172"/>
                  </a:cubicBezTo>
                  <a:lnTo>
                    <a:pt x="268" y="17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3" name="นครสวรรค์">
              <a:extLst>
                <a:ext uri="{FF2B5EF4-FFF2-40B4-BE49-F238E27FC236}">
                  <a16:creationId xmlns:a16="http://schemas.microsoft.com/office/drawing/2014/main" id="{E017E711-40B5-4EF2-B668-DE813775C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918" y="2619239"/>
              <a:ext cx="632783" cy="418808"/>
            </a:xfrm>
            <a:custGeom>
              <a:avLst/>
              <a:gdLst>
                <a:gd name="T0" fmla="*/ 1532 w 1543"/>
                <a:gd name="T1" fmla="*/ 558 h 1028"/>
                <a:gd name="T2" fmla="*/ 1476 w 1543"/>
                <a:gd name="T3" fmla="*/ 600 h 1028"/>
                <a:gd name="T4" fmla="*/ 1455 w 1543"/>
                <a:gd name="T5" fmla="*/ 668 h 1028"/>
                <a:gd name="T6" fmla="*/ 1361 w 1543"/>
                <a:gd name="T7" fmla="*/ 720 h 1028"/>
                <a:gd name="T8" fmla="*/ 1330 w 1543"/>
                <a:gd name="T9" fmla="*/ 814 h 1028"/>
                <a:gd name="T10" fmla="*/ 1272 w 1543"/>
                <a:gd name="T11" fmla="*/ 903 h 1028"/>
                <a:gd name="T12" fmla="*/ 1251 w 1543"/>
                <a:gd name="T13" fmla="*/ 960 h 1028"/>
                <a:gd name="T14" fmla="*/ 1189 w 1543"/>
                <a:gd name="T15" fmla="*/ 1010 h 1028"/>
                <a:gd name="T16" fmla="*/ 1121 w 1543"/>
                <a:gd name="T17" fmla="*/ 997 h 1028"/>
                <a:gd name="T18" fmla="*/ 1116 w 1543"/>
                <a:gd name="T19" fmla="*/ 971 h 1028"/>
                <a:gd name="T20" fmla="*/ 1048 w 1543"/>
                <a:gd name="T21" fmla="*/ 900 h 1028"/>
                <a:gd name="T22" fmla="*/ 1022 w 1543"/>
                <a:gd name="T23" fmla="*/ 830 h 1028"/>
                <a:gd name="T24" fmla="*/ 1006 w 1543"/>
                <a:gd name="T25" fmla="*/ 746 h 1028"/>
                <a:gd name="T26" fmla="*/ 912 w 1543"/>
                <a:gd name="T27" fmla="*/ 705 h 1028"/>
                <a:gd name="T28" fmla="*/ 855 w 1543"/>
                <a:gd name="T29" fmla="*/ 689 h 1028"/>
                <a:gd name="T30" fmla="*/ 813 w 1543"/>
                <a:gd name="T31" fmla="*/ 632 h 1028"/>
                <a:gd name="T32" fmla="*/ 753 w 1543"/>
                <a:gd name="T33" fmla="*/ 591 h 1028"/>
                <a:gd name="T34" fmla="*/ 751 w 1543"/>
                <a:gd name="T35" fmla="*/ 486 h 1028"/>
                <a:gd name="T36" fmla="*/ 688 w 1543"/>
                <a:gd name="T37" fmla="*/ 475 h 1028"/>
                <a:gd name="T38" fmla="*/ 589 w 1543"/>
                <a:gd name="T39" fmla="*/ 454 h 1028"/>
                <a:gd name="T40" fmla="*/ 391 w 1543"/>
                <a:gd name="T41" fmla="*/ 564 h 1028"/>
                <a:gd name="T42" fmla="*/ 250 w 1543"/>
                <a:gd name="T43" fmla="*/ 501 h 1028"/>
                <a:gd name="T44" fmla="*/ 135 w 1543"/>
                <a:gd name="T45" fmla="*/ 418 h 1028"/>
                <a:gd name="T46" fmla="*/ 46 w 1543"/>
                <a:gd name="T47" fmla="*/ 357 h 1028"/>
                <a:gd name="T48" fmla="*/ 0 w 1543"/>
                <a:gd name="T49" fmla="*/ 308 h 1028"/>
                <a:gd name="T50" fmla="*/ 3 w 1543"/>
                <a:gd name="T51" fmla="*/ 252 h 1028"/>
                <a:gd name="T52" fmla="*/ 114 w 1543"/>
                <a:gd name="T53" fmla="*/ 220 h 1028"/>
                <a:gd name="T54" fmla="*/ 323 w 1543"/>
                <a:gd name="T55" fmla="*/ 261 h 1028"/>
                <a:gd name="T56" fmla="*/ 505 w 1543"/>
                <a:gd name="T57" fmla="*/ 272 h 1028"/>
                <a:gd name="T58" fmla="*/ 625 w 1543"/>
                <a:gd name="T59" fmla="*/ 246 h 1028"/>
                <a:gd name="T60" fmla="*/ 730 w 1543"/>
                <a:gd name="T61" fmla="*/ 110 h 1028"/>
                <a:gd name="T62" fmla="*/ 831 w 1543"/>
                <a:gd name="T63" fmla="*/ 0 h 1028"/>
                <a:gd name="T64" fmla="*/ 902 w 1543"/>
                <a:gd name="T65" fmla="*/ 100 h 1028"/>
                <a:gd name="T66" fmla="*/ 996 w 1543"/>
                <a:gd name="T67" fmla="*/ 235 h 1028"/>
                <a:gd name="T68" fmla="*/ 1084 w 1543"/>
                <a:gd name="T69" fmla="*/ 178 h 1028"/>
                <a:gd name="T70" fmla="*/ 1121 w 1543"/>
                <a:gd name="T71" fmla="*/ 220 h 1028"/>
                <a:gd name="T72" fmla="*/ 1361 w 1543"/>
                <a:gd name="T73" fmla="*/ 157 h 1028"/>
                <a:gd name="T74" fmla="*/ 1413 w 1543"/>
                <a:gd name="T75" fmla="*/ 173 h 1028"/>
                <a:gd name="T76" fmla="*/ 1484 w 1543"/>
                <a:gd name="T77" fmla="*/ 222 h 1028"/>
                <a:gd name="T78" fmla="*/ 1481 w 1543"/>
                <a:gd name="T79" fmla="*/ 261 h 1028"/>
                <a:gd name="T80" fmla="*/ 1512 w 1543"/>
                <a:gd name="T81" fmla="*/ 308 h 1028"/>
                <a:gd name="T82" fmla="*/ 1543 w 1543"/>
                <a:gd name="T83" fmla="*/ 444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43" h="1028">
                  <a:moveTo>
                    <a:pt x="1517" y="538"/>
                  </a:moveTo>
                  <a:cubicBezTo>
                    <a:pt x="1532" y="558"/>
                    <a:pt x="1532" y="558"/>
                    <a:pt x="1532" y="558"/>
                  </a:cubicBezTo>
                  <a:cubicBezTo>
                    <a:pt x="1496" y="574"/>
                    <a:pt x="1496" y="574"/>
                    <a:pt x="1496" y="574"/>
                  </a:cubicBezTo>
                  <a:cubicBezTo>
                    <a:pt x="1476" y="600"/>
                    <a:pt x="1476" y="600"/>
                    <a:pt x="1476" y="600"/>
                  </a:cubicBezTo>
                  <a:cubicBezTo>
                    <a:pt x="1486" y="647"/>
                    <a:pt x="1486" y="647"/>
                    <a:pt x="1486" y="647"/>
                  </a:cubicBezTo>
                  <a:cubicBezTo>
                    <a:pt x="1455" y="668"/>
                    <a:pt x="1455" y="668"/>
                    <a:pt x="1455" y="668"/>
                  </a:cubicBezTo>
                  <a:cubicBezTo>
                    <a:pt x="1403" y="668"/>
                    <a:pt x="1403" y="668"/>
                    <a:pt x="1403" y="668"/>
                  </a:cubicBezTo>
                  <a:cubicBezTo>
                    <a:pt x="1361" y="720"/>
                    <a:pt x="1361" y="720"/>
                    <a:pt x="1361" y="720"/>
                  </a:cubicBezTo>
                  <a:cubicBezTo>
                    <a:pt x="1366" y="783"/>
                    <a:pt x="1366" y="783"/>
                    <a:pt x="1366" y="783"/>
                  </a:cubicBezTo>
                  <a:cubicBezTo>
                    <a:pt x="1330" y="814"/>
                    <a:pt x="1330" y="814"/>
                    <a:pt x="1330" y="814"/>
                  </a:cubicBezTo>
                  <a:cubicBezTo>
                    <a:pt x="1335" y="856"/>
                    <a:pt x="1335" y="856"/>
                    <a:pt x="1335" y="856"/>
                  </a:cubicBezTo>
                  <a:cubicBezTo>
                    <a:pt x="1272" y="903"/>
                    <a:pt x="1272" y="903"/>
                    <a:pt x="1272" y="903"/>
                  </a:cubicBezTo>
                  <a:cubicBezTo>
                    <a:pt x="1272" y="903"/>
                    <a:pt x="1269" y="914"/>
                    <a:pt x="1265" y="927"/>
                  </a:cubicBezTo>
                  <a:cubicBezTo>
                    <a:pt x="1260" y="941"/>
                    <a:pt x="1254" y="957"/>
                    <a:pt x="1251" y="960"/>
                  </a:cubicBezTo>
                  <a:cubicBezTo>
                    <a:pt x="1246" y="966"/>
                    <a:pt x="1210" y="986"/>
                    <a:pt x="1210" y="986"/>
                  </a:cubicBezTo>
                  <a:cubicBezTo>
                    <a:pt x="1189" y="1010"/>
                    <a:pt x="1189" y="1010"/>
                    <a:pt x="1189" y="1010"/>
                  </a:cubicBezTo>
                  <a:cubicBezTo>
                    <a:pt x="1173" y="1028"/>
                    <a:pt x="1173" y="1028"/>
                    <a:pt x="1173" y="1028"/>
                  </a:cubicBezTo>
                  <a:cubicBezTo>
                    <a:pt x="1121" y="997"/>
                    <a:pt x="1121" y="997"/>
                    <a:pt x="1121" y="997"/>
                  </a:cubicBezTo>
                  <a:cubicBezTo>
                    <a:pt x="1116" y="972"/>
                    <a:pt x="1116" y="972"/>
                    <a:pt x="1116" y="972"/>
                  </a:cubicBezTo>
                  <a:cubicBezTo>
                    <a:pt x="1116" y="971"/>
                    <a:pt x="1116" y="971"/>
                    <a:pt x="1116" y="971"/>
                  </a:cubicBezTo>
                  <a:cubicBezTo>
                    <a:pt x="1048" y="903"/>
                    <a:pt x="1048" y="903"/>
                    <a:pt x="1048" y="903"/>
                  </a:cubicBezTo>
                  <a:cubicBezTo>
                    <a:pt x="1048" y="900"/>
                    <a:pt x="1048" y="900"/>
                    <a:pt x="1048" y="900"/>
                  </a:cubicBezTo>
                  <a:cubicBezTo>
                    <a:pt x="1053" y="872"/>
                    <a:pt x="1053" y="872"/>
                    <a:pt x="1053" y="872"/>
                  </a:cubicBezTo>
                  <a:cubicBezTo>
                    <a:pt x="1022" y="830"/>
                    <a:pt x="1022" y="830"/>
                    <a:pt x="1022" y="830"/>
                  </a:cubicBezTo>
                  <a:cubicBezTo>
                    <a:pt x="1032" y="757"/>
                    <a:pt x="1032" y="757"/>
                    <a:pt x="1032" y="757"/>
                  </a:cubicBezTo>
                  <a:cubicBezTo>
                    <a:pt x="1006" y="746"/>
                    <a:pt x="1006" y="746"/>
                    <a:pt x="1006" y="746"/>
                  </a:cubicBezTo>
                  <a:cubicBezTo>
                    <a:pt x="975" y="757"/>
                    <a:pt x="975" y="757"/>
                    <a:pt x="975" y="757"/>
                  </a:cubicBezTo>
                  <a:cubicBezTo>
                    <a:pt x="912" y="705"/>
                    <a:pt x="912" y="705"/>
                    <a:pt x="912" y="705"/>
                  </a:cubicBezTo>
                  <a:cubicBezTo>
                    <a:pt x="912" y="705"/>
                    <a:pt x="910" y="704"/>
                    <a:pt x="905" y="703"/>
                  </a:cubicBezTo>
                  <a:cubicBezTo>
                    <a:pt x="891" y="700"/>
                    <a:pt x="859" y="693"/>
                    <a:pt x="855" y="689"/>
                  </a:cubicBezTo>
                  <a:cubicBezTo>
                    <a:pt x="850" y="684"/>
                    <a:pt x="855" y="653"/>
                    <a:pt x="855" y="653"/>
                  </a:cubicBezTo>
                  <a:cubicBezTo>
                    <a:pt x="813" y="632"/>
                    <a:pt x="813" y="632"/>
                    <a:pt x="813" y="632"/>
                  </a:cubicBezTo>
                  <a:cubicBezTo>
                    <a:pt x="756" y="621"/>
                    <a:pt x="756" y="621"/>
                    <a:pt x="756" y="621"/>
                  </a:cubicBezTo>
                  <a:cubicBezTo>
                    <a:pt x="753" y="591"/>
                    <a:pt x="753" y="591"/>
                    <a:pt x="753" y="591"/>
                  </a:cubicBezTo>
                  <a:cubicBezTo>
                    <a:pt x="751" y="564"/>
                    <a:pt x="751" y="564"/>
                    <a:pt x="751" y="564"/>
                  </a:cubicBezTo>
                  <a:cubicBezTo>
                    <a:pt x="751" y="486"/>
                    <a:pt x="751" y="486"/>
                    <a:pt x="751" y="486"/>
                  </a:cubicBezTo>
                  <a:cubicBezTo>
                    <a:pt x="724" y="454"/>
                    <a:pt x="724" y="454"/>
                    <a:pt x="724" y="454"/>
                  </a:cubicBezTo>
                  <a:cubicBezTo>
                    <a:pt x="688" y="475"/>
                    <a:pt x="688" y="475"/>
                    <a:pt x="688" y="475"/>
                  </a:cubicBezTo>
                  <a:cubicBezTo>
                    <a:pt x="678" y="512"/>
                    <a:pt x="678" y="512"/>
                    <a:pt x="678" y="512"/>
                  </a:cubicBezTo>
                  <a:cubicBezTo>
                    <a:pt x="589" y="454"/>
                    <a:pt x="589" y="454"/>
                    <a:pt x="589" y="454"/>
                  </a:cubicBezTo>
                  <a:cubicBezTo>
                    <a:pt x="526" y="470"/>
                    <a:pt x="526" y="470"/>
                    <a:pt x="526" y="470"/>
                  </a:cubicBezTo>
                  <a:cubicBezTo>
                    <a:pt x="391" y="564"/>
                    <a:pt x="391" y="564"/>
                    <a:pt x="391" y="564"/>
                  </a:cubicBezTo>
                  <a:cubicBezTo>
                    <a:pt x="328" y="564"/>
                    <a:pt x="328" y="564"/>
                    <a:pt x="328" y="564"/>
                  </a:cubicBezTo>
                  <a:cubicBezTo>
                    <a:pt x="250" y="501"/>
                    <a:pt x="250" y="501"/>
                    <a:pt x="250" y="501"/>
                  </a:cubicBezTo>
                  <a:cubicBezTo>
                    <a:pt x="234" y="454"/>
                    <a:pt x="234" y="454"/>
                    <a:pt x="234" y="454"/>
                  </a:cubicBezTo>
                  <a:cubicBezTo>
                    <a:pt x="135" y="418"/>
                    <a:pt x="135" y="418"/>
                    <a:pt x="135" y="418"/>
                  </a:cubicBezTo>
                  <a:cubicBezTo>
                    <a:pt x="109" y="371"/>
                    <a:pt x="109" y="371"/>
                    <a:pt x="109" y="371"/>
                  </a:cubicBezTo>
                  <a:cubicBezTo>
                    <a:pt x="46" y="357"/>
                    <a:pt x="46" y="357"/>
                    <a:pt x="46" y="357"/>
                  </a:cubicBezTo>
                  <a:cubicBezTo>
                    <a:pt x="46" y="350"/>
                    <a:pt x="46" y="350"/>
                    <a:pt x="46" y="35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304"/>
                    <a:pt x="0" y="304"/>
                    <a:pt x="0" y="304"/>
                  </a:cubicBezTo>
                  <a:cubicBezTo>
                    <a:pt x="3" y="252"/>
                    <a:pt x="3" y="252"/>
                    <a:pt x="3" y="252"/>
                  </a:cubicBezTo>
                  <a:cubicBezTo>
                    <a:pt x="41" y="261"/>
                    <a:pt x="41" y="261"/>
                    <a:pt x="41" y="261"/>
                  </a:cubicBezTo>
                  <a:cubicBezTo>
                    <a:pt x="114" y="220"/>
                    <a:pt x="114" y="220"/>
                    <a:pt x="114" y="220"/>
                  </a:cubicBezTo>
                  <a:cubicBezTo>
                    <a:pt x="172" y="261"/>
                    <a:pt x="172" y="261"/>
                    <a:pt x="172" y="261"/>
                  </a:cubicBezTo>
                  <a:cubicBezTo>
                    <a:pt x="323" y="261"/>
                    <a:pt x="323" y="261"/>
                    <a:pt x="323" y="261"/>
                  </a:cubicBezTo>
                  <a:cubicBezTo>
                    <a:pt x="365" y="241"/>
                    <a:pt x="365" y="241"/>
                    <a:pt x="365" y="241"/>
                  </a:cubicBezTo>
                  <a:cubicBezTo>
                    <a:pt x="505" y="272"/>
                    <a:pt x="505" y="272"/>
                    <a:pt x="505" y="272"/>
                  </a:cubicBezTo>
                  <a:cubicBezTo>
                    <a:pt x="552" y="246"/>
                    <a:pt x="552" y="246"/>
                    <a:pt x="552" y="246"/>
                  </a:cubicBezTo>
                  <a:cubicBezTo>
                    <a:pt x="625" y="246"/>
                    <a:pt x="625" y="246"/>
                    <a:pt x="625" y="246"/>
                  </a:cubicBezTo>
                  <a:cubicBezTo>
                    <a:pt x="672" y="141"/>
                    <a:pt x="672" y="141"/>
                    <a:pt x="672" y="141"/>
                  </a:cubicBezTo>
                  <a:cubicBezTo>
                    <a:pt x="730" y="110"/>
                    <a:pt x="730" y="110"/>
                    <a:pt x="730" y="110"/>
                  </a:cubicBezTo>
                  <a:cubicBezTo>
                    <a:pt x="766" y="110"/>
                    <a:pt x="766" y="110"/>
                    <a:pt x="766" y="110"/>
                  </a:cubicBezTo>
                  <a:cubicBezTo>
                    <a:pt x="831" y="0"/>
                    <a:pt x="831" y="0"/>
                    <a:pt x="831" y="0"/>
                  </a:cubicBezTo>
                  <a:cubicBezTo>
                    <a:pt x="871" y="21"/>
                    <a:pt x="871" y="21"/>
                    <a:pt x="871" y="21"/>
                  </a:cubicBezTo>
                  <a:cubicBezTo>
                    <a:pt x="902" y="100"/>
                    <a:pt x="902" y="100"/>
                    <a:pt x="902" y="100"/>
                  </a:cubicBezTo>
                  <a:cubicBezTo>
                    <a:pt x="959" y="220"/>
                    <a:pt x="959" y="220"/>
                    <a:pt x="959" y="220"/>
                  </a:cubicBezTo>
                  <a:cubicBezTo>
                    <a:pt x="996" y="235"/>
                    <a:pt x="996" y="235"/>
                    <a:pt x="996" y="235"/>
                  </a:cubicBezTo>
                  <a:cubicBezTo>
                    <a:pt x="1064" y="209"/>
                    <a:pt x="1064" y="209"/>
                    <a:pt x="1064" y="209"/>
                  </a:cubicBezTo>
                  <a:cubicBezTo>
                    <a:pt x="1084" y="178"/>
                    <a:pt x="1084" y="178"/>
                    <a:pt x="1084" y="178"/>
                  </a:cubicBezTo>
                  <a:cubicBezTo>
                    <a:pt x="1105" y="188"/>
                    <a:pt x="1105" y="188"/>
                    <a:pt x="1105" y="188"/>
                  </a:cubicBezTo>
                  <a:cubicBezTo>
                    <a:pt x="1121" y="220"/>
                    <a:pt x="1121" y="220"/>
                    <a:pt x="1121" y="220"/>
                  </a:cubicBezTo>
                  <a:cubicBezTo>
                    <a:pt x="1293" y="220"/>
                    <a:pt x="1293" y="220"/>
                    <a:pt x="1293" y="220"/>
                  </a:cubicBezTo>
                  <a:cubicBezTo>
                    <a:pt x="1361" y="157"/>
                    <a:pt x="1361" y="157"/>
                    <a:pt x="1361" y="157"/>
                  </a:cubicBezTo>
                  <a:cubicBezTo>
                    <a:pt x="1387" y="157"/>
                    <a:pt x="1387" y="157"/>
                    <a:pt x="1387" y="157"/>
                  </a:cubicBezTo>
                  <a:cubicBezTo>
                    <a:pt x="1413" y="173"/>
                    <a:pt x="1413" y="173"/>
                    <a:pt x="1413" y="173"/>
                  </a:cubicBezTo>
                  <a:cubicBezTo>
                    <a:pt x="1455" y="168"/>
                    <a:pt x="1455" y="168"/>
                    <a:pt x="1455" y="168"/>
                  </a:cubicBezTo>
                  <a:cubicBezTo>
                    <a:pt x="1484" y="222"/>
                    <a:pt x="1484" y="222"/>
                    <a:pt x="1484" y="222"/>
                  </a:cubicBezTo>
                  <a:cubicBezTo>
                    <a:pt x="1481" y="225"/>
                    <a:pt x="1481" y="225"/>
                    <a:pt x="1481" y="225"/>
                  </a:cubicBezTo>
                  <a:cubicBezTo>
                    <a:pt x="1481" y="261"/>
                    <a:pt x="1481" y="261"/>
                    <a:pt x="1481" y="261"/>
                  </a:cubicBezTo>
                  <a:cubicBezTo>
                    <a:pt x="1528" y="272"/>
                    <a:pt x="1528" y="272"/>
                    <a:pt x="1528" y="272"/>
                  </a:cubicBezTo>
                  <a:cubicBezTo>
                    <a:pt x="1512" y="308"/>
                    <a:pt x="1512" y="308"/>
                    <a:pt x="1512" y="308"/>
                  </a:cubicBezTo>
                  <a:cubicBezTo>
                    <a:pt x="1532" y="396"/>
                    <a:pt x="1532" y="396"/>
                    <a:pt x="1532" y="396"/>
                  </a:cubicBezTo>
                  <a:cubicBezTo>
                    <a:pt x="1543" y="444"/>
                    <a:pt x="1543" y="444"/>
                    <a:pt x="1543" y="444"/>
                  </a:cubicBezTo>
                  <a:lnTo>
                    <a:pt x="1517" y="53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4" name="นครปฐม">
              <a:extLst>
                <a:ext uri="{FF2B5EF4-FFF2-40B4-BE49-F238E27FC236}">
                  <a16:creationId xmlns:a16="http://schemas.microsoft.com/office/drawing/2014/main" id="{EA8DF033-D8CB-4060-896B-D53583D13B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8417" y="3363582"/>
              <a:ext cx="179228" cy="199346"/>
            </a:xfrm>
            <a:custGeom>
              <a:avLst/>
              <a:gdLst>
                <a:gd name="T0" fmla="*/ 434 w 439"/>
                <a:gd name="T1" fmla="*/ 429 h 487"/>
                <a:gd name="T2" fmla="*/ 381 w 439"/>
                <a:gd name="T3" fmla="*/ 440 h 487"/>
                <a:gd name="T4" fmla="*/ 396 w 439"/>
                <a:gd name="T5" fmla="*/ 461 h 487"/>
                <a:gd name="T6" fmla="*/ 355 w 439"/>
                <a:gd name="T7" fmla="*/ 471 h 487"/>
                <a:gd name="T8" fmla="*/ 328 w 439"/>
                <a:gd name="T9" fmla="*/ 471 h 487"/>
                <a:gd name="T10" fmla="*/ 328 w 439"/>
                <a:gd name="T11" fmla="*/ 451 h 487"/>
                <a:gd name="T12" fmla="*/ 263 w 439"/>
                <a:gd name="T13" fmla="*/ 464 h 487"/>
                <a:gd name="T14" fmla="*/ 250 w 439"/>
                <a:gd name="T15" fmla="*/ 466 h 487"/>
                <a:gd name="T16" fmla="*/ 250 w 439"/>
                <a:gd name="T17" fmla="*/ 487 h 487"/>
                <a:gd name="T18" fmla="*/ 208 w 439"/>
                <a:gd name="T19" fmla="*/ 487 h 487"/>
                <a:gd name="T20" fmla="*/ 198 w 439"/>
                <a:gd name="T21" fmla="*/ 451 h 487"/>
                <a:gd name="T22" fmla="*/ 162 w 439"/>
                <a:gd name="T23" fmla="*/ 445 h 487"/>
                <a:gd name="T24" fmla="*/ 167 w 439"/>
                <a:gd name="T25" fmla="*/ 398 h 487"/>
                <a:gd name="T26" fmla="*/ 136 w 439"/>
                <a:gd name="T27" fmla="*/ 398 h 487"/>
                <a:gd name="T28" fmla="*/ 120 w 439"/>
                <a:gd name="T29" fmla="*/ 414 h 487"/>
                <a:gd name="T30" fmla="*/ 83 w 439"/>
                <a:gd name="T31" fmla="*/ 398 h 487"/>
                <a:gd name="T32" fmla="*/ 109 w 439"/>
                <a:gd name="T33" fmla="*/ 352 h 487"/>
                <a:gd name="T34" fmla="*/ 109 w 439"/>
                <a:gd name="T35" fmla="*/ 315 h 487"/>
                <a:gd name="T36" fmla="*/ 62 w 439"/>
                <a:gd name="T37" fmla="*/ 305 h 487"/>
                <a:gd name="T38" fmla="*/ 57 w 439"/>
                <a:gd name="T39" fmla="*/ 247 h 487"/>
                <a:gd name="T40" fmla="*/ 83 w 439"/>
                <a:gd name="T41" fmla="*/ 226 h 487"/>
                <a:gd name="T42" fmla="*/ 68 w 439"/>
                <a:gd name="T43" fmla="*/ 216 h 487"/>
                <a:gd name="T44" fmla="*/ 40 w 439"/>
                <a:gd name="T45" fmla="*/ 218 h 487"/>
                <a:gd name="T46" fmla="*/ 42 w 439"/>
                <a:gd name="T47" fmla="*/ 216 h 487"/>
                <a:gd name="T48" fmla="*/ 14 w 439"/>
                <a:gd name="T49" fmla="*/ 178 h 487"/>
                <a:gd name="T50" fmla="*/ 0 w 439"/>
                <a:gd name="T51" fmla="*/ 159 h 487"/>
                <a:gd name="T52" fmla="*/ 16 w 439"/>
                <a:gd name="T53" fmla="*/ 127 h 487"/>
                <a:gd name="T54" fmla="*/ 1 w 439"/>
                <a:gd name="T55" fmla="*/ 116 h 487"/>
                <a:gd name="T56" fmla="*/ 68 w 439"/>
                <a:gd name="T57" fmla="*/ 54 h 487"/>
                <a:gd name="T58" fmla="*/ 167 w 439"/>
                <a:gd name="T59" fmla="*/ 28 h 487"/>
                <a:gd name="T60" fmla="*/ 266 w 439"/>
                <a:gd name="T61" fmla="*/ 39 h 487"/>
                <a:gd name="T62" fmla="*/ 328 w 439"/>
                <a:gd name="T63" fmla="*/ 0 h 487"/>
                <a:gd name="T64" fmla="*/ 386 w 439"/>
                <a:gd name="T65" fmla="*/ 7 h 487"/>
                <a:gd name="T66" fmla="*/ 386 w 439"/>
                <a:gd name="T67" fmla="*/ 54 h 487"/>
                <a:gd name="T68" fmla="*/ 375 w 439"/>
                <a:gd name="T69" fmla="*/ 174 h 487"/>
                <a:gd name="T70" fmla="*/ 402 w 439"/>
                <a:gd name="T71" fmla="*/ 190 h 487"/>
                <a:gd name="T72" fmla="*/ 375 w 439"/>
                <a:gd name="T73" fmla="*/ 237 h 487"/>
                <a:gd name="T74" fmla="*/ 433 w 439"/>
                <a:gd name="T75" fmla="*/ 341 h 487"/>
                <a:gd name="T76" fmla="*/ 439 w 439"/>
                <a:gd name="T77" fmla="*/ 343 h 487"/>
                <a:gd name="T78" fmla="*/ 428 w 439"/>
                <a:gd name="T79" fmla="*/ 419 h 487"/>
                <a:gd name="T80" fmla="*/ 434 w 439"/>
                <a:gd name="T81" fmla="*/ 42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9" h="487">
                  <a:moveTo>
                    <a:pt x="434" y="429"/>
                  </a:moveTo>
                  <a:cubicBezTo>
                    <a:pt x="381" y="440"/>
                    <a:pt x="381" y="440"/>
                    <a:pt x="381" y="440"/>
                  </a:cubicBezTo>
                  <a:cubicBezTo>
                    <a:pt x="396" y="461"/>
                    <a:pt x="396" y="461"/>
                    <a:pt x="396" y="461"/>
                  </a:cubicBezTo>
                  <a:cubicBezTo>
                    <a:pt x="355" y="471"/>
                    <a:pt x="355" y="471"/>
                    <a:pt x="355" y="471"/>
                  </a:cubicBezTo>
                  <a:cubicBezTo>
                    <a:pt x="328" y="471"/>
                    <a:pt x="328" y="471"/>
                    <a:pt x="328" y="471"/>
                  </a:cubicBezTo>
                  <a:cubicBezTo>
                    <a:pt x="328" y="451"/>
                    <a:pt x="328" y="451"/>
                    <a:pt x="328" y="451"/>
                  </a:cubicBezTo>
                  <a:cubicBezTo>
                    <a:pt x="263" y="464"/>
                    <a:pt x="263" y="464"/>
                    <a:pt x="263" y="464"/>
                  </a:cubicBezTo>
                  <a:cubicBezTo>
                    <a:pt x="250" y="466"/>
                    <a:pt x="250" y="466"/>
                    <a:pt x="250" y="466"/>
                  </a:cubicBezTo>
                  <a:cubicBezTo>
                    <a:pt x="250" y="487"/>
                    <a:pt x="250" y="487"/>
                    <a:pt x="250" y="487"/>
                  </a:cubicBezTo>
                  <a:cubicBezTo>
                    <a:pt x="208" y="487"/>
                    <a:pt x="208" y="487"/>
                    <a:pt x="208" y="487"/>
                  </a:cubicBezTo>
                  <a:cubicBezTo>
                    <a:pt x="198" y="451"/>
                    <a:pt x="198" y="451"/>
                    <a:pt x="198" y="451"/>
                  </a:cubicBezTo>
                  <a:cubicBezTo>
                    <a:pt x="162" y="445"/>
                    <a:pt x="162" y="445"/>
                    <a:pt x="162" y="445"/>
                  </a:cubicBezTo>
                  <a:cubicBezTo>
                    <a:pt x="167" y="398"/>
                    <a:pt x="167" y="398"/>
                    <a:pt x="167" y="398"/>
                  </a:cubicBezTo>
                  <a:cubicBezTo>
                    <a:pt x="136" y="398"/>
                    <a:pt x="136" y="398"/>
                    <a:pt x="136" y="398"/>
                  </a:cubicBezTo>
                  <a:cubicBezTo>
                    <a:pt x="136" y="398"/>
                    <a:pt x="130" y="414"/>
                    <a:pt x="120" y="414"/>
                  </a:cubicBezTo>
                  <a:cubicBezTo>
                    <a:pt x="109" y="414"/>
                    <a:pt x="83" y="398"/>
                    <a:pt x="83" y="398"/>
                  </a:cubicBezTo>
                  <a:cubicBezTo>
                    <a:pt x="109" y="352"/>
                    <a:pt x="109" y="352"/>
                    <a:pt x="109" y="352"/>
                  </a:cubicBezTo>
                  <a:cubicBezTo>
                    <a:pt x="109" y="315"/>
                    <a:pt x="109" y="315"/>
                    <a:pt x="109" y="315"/>
                  </a:cubicBezTo>
                  <a:cubicBezTo>
                    <a:pt x="62" y="305"/>
                    <a:pt x="62" y="305"/>
                    <a:pt x="62" y="305"/>
                  </a:cubicBezTo>
                  <a:cubicBezTo>
                    <a:pt x="57" y="247"/>
                    <a:pt x="57" y="247"/>
                    <a:pt x="57" y="247"/>
                  </a:cubicBezTo>
                  <a:cubicBezTo>
                    <a:pt x="83" y="226"/>
                    <a:pt x="83" y="226"/>
                    <a:pt x="83" y="226"/>
                  </a:cubicBezTo>
                  <a:cubicBezTo>
                    <a:pt x="68" y="216"/>
                    <a:pt x="68" y="216"/>
                    <a:pt x="68" y="216"/>
                  </a:cubicBezTo>
                  <a:cubicBezTo>
                    <a:pt x="40" y="218"/>
                    <a:pt x="40" y="218"/>
                    <a:pt x="40" y="218"/>
                  </a:cubicBezTo>
                  <a:cubicBezTo>
                    <a:pt x="42" y="216"/>
                    <a:pt x="42" y="216"/>
                    <a:pt x="42" y="216"/>
                  </a:cubicBezTo>
                  <a:cubicBezTo>
                    <a:pt x="14" y="178"/>
                    <a:pt x="14" y="178"/>
                    <a:pt x="14" y="178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" y="116"/>
                    <a:pt x="1" y="116"/>
                    <a:pt x="1" y="116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167" y="28"/>
                    <a:pt x="167" y="28"/>
                    <a:pt x="167" y="28"/>
                  </a:cubicBezTo>
                  <a:cubicBezTo>
                    <a:pt x="266" y="39"/>
                    <a:pt x="266" y="39"/>
                    <a:pt x="266" y="39"/>
                  </a:cubicBezTo>
                  <a:cubicBezTo>
                    <a:pt x="328" y="0"/>
                    <a:pt x="328" y="0"/>
                    <a:pt x="328" y="0"/>
                  </a:cubicBezTo>
                  <a:cubicBezTo>
                    <a:pt x="386" y="7"/>
                    <a:pt x="386" y="7"/>
                    <a:pt x="386" y="7"/>
                  </a:cubicBezTo>
                  <a:cubicBezTo>
                    <a:pt x="386" y="54"/>
                    <a:pt x="386" y="54"/>
                    <a:pt x="386" y="54"/>
                  </a:cubicBezTo>
                  <a:cubicBezTo>
                    <a:pt x="375" y="174"/>
                    <a:pt x="375" y="174"/>
                    <a:pt x="375" y="174"/>
                  </a:cubicBezTo>
                  <a:cubicBezTo>
                    <a:pt x="402" y="190"/>
                    <a:pt x="402" y="190"/>
                    <a:pt x="402" y="190"/>
                  </a:cubicBezTo>
                  <a:cubicBezTo>
                    <a:pt x="375" y="237"/>
                    <a:pt x="375" y="237"/>
                    <a:pt x="375" y="237"/>
                  </a:cubicBezTo>
                  <a:cubicBezTo>
                    <a:pt x="375" y="237"/>
                    <a:pt x="428" y="336"/>
                    <a:pt x="433" y="341"/>
                  </a:cubicBezTo>
                  <a:cubicBezTo>
                    <a:pt x="433" y="342"/>
                    <a:pt x="436" y="342"/>
                    <a:pt x="439" y="343"/>
                  </a:cubicBezTo>
                  <a:cubicBezTo>
                    <a:pt x="428" y="419"/>
                    <a:pt x="428" y="419"/>
                    <a:pt x="428" y="419"/>
                  </a:cubicBezTo>
                  <a:lnTo>
                    <a:pt x="434" y="42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5" name="นครนายก">
              <a:extLst>
                <a:ext uri="{FF2B5EF4-FFF2-40B4-BE49-F238E27FC236}">
                  <a16:creationId xmlns:a16="http://schemas.microsoft.com/office/drawing/2014/main" id="{470D9429-EB6E-436E-A648-679AC4D17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6134" y="3244707"/>
              <a:ext cx="210319" cy="203003"/>
            </a:xfrm>
            <a:custGeom>
              <a:avLst/>
              <a:gdLst>
                <a:gd name="T0" fmla="*/ 115 w 115"/>
                <a:gd name="T1" fmla="*/ 33 h 111"/>
                <a:gd name="T2" fmla="*/ 115 w 115"/>
                <a:gd name="T3" fmla="*/ 47 h 111"/>
                <a:gd name="T4" fmla="*/ 106 w 115"/>
                <a:gd name="T5" fmla="*/ 49 h 111"/>
                <a:gd name="T6" fmla="*/ 93 w 115"/>
                <a:gd name="T7" fmla="*/ 48 h 111"/>
                <a:gd name="T8" fmla="*/ 92 w 115"/>
                <a:gd name="T9" fmla="*/ 54 h 111"/>
                <a:gd name="T10" fmla="*/ 97 w 115"/>
                <a:gd name="T11" fmla="*/ 56 h 111"/>
                <a:gd name="T12" fmla="*/ 97 w 115"/>
                <a:gd name="T13" fmla="*/ 61 h 111"/>
                <a:gd name="T14" fmla="*/ 83 w 115"/>
                <a:gd name="T15" fmla="*/ 63 h 111"/>
                <a:gd name="T16" fmla="*/ 75 w 115"/>
                <a:gd name="T17" fmla="*/ 75 h 111"/>
                <a:gd name="T18" fmla="*/ 81 w 115"/>
                <a:gd name="T19" fmla="*/ 90 h 111"/>
                <a:gd name="T20" fmla="*/ 58 w 115"/>
                <a:gd name="T21" fmla="*/ 92 h 111"/>
                <a:gd name="T22" fmla="*/ 54 w 115"/>
                <a:gd name="T23" fmla="*/ 100 h 111"/>
                <a:gd name="T24" fmla="*/ 44 w 115"/>
                <a:gd name="T25" fmla="*/ 103 h 111"/>
                <a:gd name="T26" fmla="*/ 42 w 115"/>
                <a:gd name="T27" fmla="*/ 109 h 111"/>
                <a:gd name="T28" fmla="*/ 13 w 115"/>
                <a:gd name="T29" fmla="*/ 107 h 111"/>
                <a:gd name="T30" fmla="*/ 12 w 115"/>
                <a:gd name="T31" fmla="*/ 108 h 111"/>
                <a:gd name="T32" fmla="*/ 12 w 115"/>
                <a:gd name="T33" fmla="*/ 108 h 111"/>
                <a:gd name="T34" fmla="*/ 0 w 115"/>
                <a:gd name="T35" fmla="*/ 111 h 111"/>
                <a:gd name="T36" fmla="*/ 0 w 115"/>
                <a:gd name="T37" fmla="*/ 58 h 111"/>
                <a:gd name="T38" fmla="*/ 8 w 115"/>
                <a:gd name="T39" fmla="*/ 52 h 111"/>
                <a:gd name="T40" fmla="*/ 8 w 115"/>
                <a:gd name="T41" fmla="*/ 42 h 111"/>
                <a:gd name="T42" fmla="*/ 10 w 115"/>
                <a:gd name="T43" fmla="*/ 42 h 111"/>
                <a:gd name="T44" fmla="*/ 17 w 115"/>
                <a:gd name="T45" fmla="*/ 43 h 111"/>
                <a:gd name="T46" fmla="*/ 29 w 115"/>
                <a:gd name="T47" fmla="*/ 33 h 111"/>
                <a:gd name="T48" fmla="*/ 28 w 115"/>
                <a:gd name="T49" fmla="*/ 19 h 111"/>
                <a:gd name="T50" fmla="*/ 46 w 115"/>
                <a:gd name="T51" fmla="*/ 28 h 111"/>
                <a:gd name="T52" fmla="*/ 51 w 115"/>
                <a:gd name="T53" fmla="*/ 33 h 111"/>
                <a:gd name="T54" fmla="*/ 58 w 115"/>
                <a:gd name="T55" fmla="*/ 28 h 111"/>
                <a:gd name="T56" fmla="*/ 56 w 115"/>
                <a:gd name="T57" fmla="*/ 21 h 111"/>
                <a:gd name="T58" fmla="*/ 57 w 115"/>
                <a:gd name="T59" fmla="*/ 15 h 111"/>
                <a:gd name="T60" fmla="*/ 62 w 115"/>
                <a:gd name="T61" fmla="*/ 14 h 111"/>
                <a:gd name="T62" fmla="*/ 64 w 115"/>
                <a:gd name="T63" fmla="*/ 5 h 111"/>
                <a:gd name="T64" fmla="*/ 74 w 115"/>
                <a:gd name="T65" fmla="*/ 0 h 111"/>
                <a:gd name="T66" fmla="*/ 92 w 115"/>
                <a:gd name="T67" fmla="*/ 15 h 111"/>
                <a:gd name="T68" fmla="*/ 93 w 115"/>
                <a:gd name="T69" fmla="*/ 17 h 111"/>
                <a:gd name="T70" fmla="*/ 103 w 115"/>
                <a:gd name="T71" fmla="*/ 23 h 111"/>
                <a:gd name="T72" fmla="*/ 115 w 115"/>
                <a:gd name="T73" fmla="*/ 3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5" h="111">
                  <a:moveTo>
                    <a:pt x="115" y="33"/>
                  </a:moveTo>
                  <a:lnTo>
                    <a:pt x="115" y="47"/>
                  </a:lnTo>
                  <a:lnTo>
                    <a:pt x="106" y="49"/>
                  </a:lnTo>
                  <a:lnTo>
                    <a:pt x="93" y="48"/>
                  </a:lnTo>
                  <a:lnTo>
                    <a:pt x="92" y="54"/>
                  </a:lnTo>
                  <a:lnTo>
                    <a:pt x="97" y="56"/>
                  </a:lnTo>
                  <a:lnTo>
                    <a:pt x="97" y="61"/>
                  </a:lnTo>
                  <a:lnTo>
                    <a:pt x="83" y="63"/>
                  </a:lnTo>
                  <a:lnTo>
                    <a:pt x="75" y="75"/>
                  </a:lnTo>
                  <a:lnTo>
                    <a:pt x="81" y="90"/>
                  </a:lnTo>
                  <a:lnTo>
                    <a:pt x="58" y="92"/>
                  </a:lnTo>
                  <a:lnTo>
                    <a:pt x="54" y="100"/>
                  </a:lnTo>
                  <a:lnTo>
                    <a:pt x="44" y="103"/>
                  </a:lnTo>
                  <a:lnTo>
                    <a:pt x="42" y="109"/>
                  </a:lnTo>
                  <a:lnTo>
                    <a:pt x="13" y="107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0" y="111"/>
                  </a:lnTo>
                  <a:lnTo>
                    <a:pt x="0" y="58"/>
                  </a:lnTo>
                  <a:lnTo>
                    <a:pt x="8" y="52"/>
                  </a:lnTo>
                  <a:lnTo>
                    <a:pt x="8" y="42"/>
                  </a:lnTo>
                  <a:lnTo>
                    <a:pt x="10" y="42"/>
                  </a:lnTo>
                  <a:lnTo>
                    <a:pt x="17" y="43"/>
                  </a:lnTo>
                  <a:lnTo>
                    <a:pt x="29" y="33"/>
                  </a:lnTo>
                  <a:lnTo>
                    <a:pt x="28" y="19"/>
                  </a:lnTo>
                  <a:lnTo>
                    <a:pt x="46" y="28"/>
                  </a:lnTo>
                  <a:lnTo>
                    <a:pt x="51" y="33"/>
                  </a:lnTo>
                  <a:lnTo>
                    <a:pt x="58" y="28"/>
                  </a:lnTo>
                  <a:lnTo>
                    <a:pt x="56" y="21"/>
                  </a:lnTo>
                  <a:lnTo>
                    <a:pt x="57" y="15"/>
                  </a:lnTo>
                  <a:lnTo>
                    <a:pt x="62" y="14"/>
                  </a:lnTo>
                  <a:lnTo>
                    <a:pt x="64" y="5"/>
                  </a:lnTo>
                  <a:lnTo>
                    <a:pt x="74" y="0"/>
                  </a:lnTo>
                  <a:lnTo>
                    <a:pt x="92" y="15"/>
                  </a:lnTo>
                  <a:lnTo>
                    <a:pt x="93" y="17"/>
                  </a:lnTo>
                  <a:lnTo>
                    <a:pt x="103" y="23"/>
                  </a:lnTo>
                  <a:lnTo>
                    <a:pt x="115" y="3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6" name="ชัยนาท">
              <a:extLst>
                <a:ext uri="{FF2B5EF4-FFF2-40B4-BE49-F238E27FC236}">
                  <a16:creationId xmlns:a16="http://schemas.microsoft.com/office/drawing/2014/main" id="{509484EA-E438-4076-907B-24890DA5E8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6354" y="2906368"/>
              <a:ext cx="226778" cy="190201"/>
            </a:xfrm>
            <a:custGeom>
              <a:avLst/>
              <a:gdLst>
                <a:gd name="T0" fmla="*/ 553 w 553"/>
                <a:gd name="T1" fmla="*/ 269 h 466"/>
                <a:gd name="T2" fmla="*/ 516 w 553"/>
                <a:gd name="T3" fmla="*/ 294 h 466"/>
                <a:gd name="T4" fmla="*/ 506 w 553"/>
                <a:gd name="T5" fmla="*/ 325 h 466"/>
                <a:gd name="T6" fmla="*/ 469 w 553"/>
                <a:gd name="T7" fmla="*/ 325 h 466"/>
                <a:gd name="T8" fmla="*/ 448 w 553"/>
                <a:gd name="T9" fmla="*/ 346 h 466"/>
                <a:gd name="T10" fmla="*/ 474 w 553"/>
                <a:gd name="T11" fmla="*/ 362 h 466"/>
                <a:gd name="T12" fmla="*/ 474 w 553"/>
                <a:gd name="T13" fmla="*/ 419 h 466"/>
                <a:gd name="T14" fmla="*/ 417 w 553"/>
                <a:gd name="T15" fmla="*/ 419 h 466"/>
                <a:gd name="T16" fmla="*/ 396 w 553"/>
                <a:gd name="T17" fmla="*/ 434 h 466"/>
                <a:gd name="T18" fmla="*/ 365 w 553"/>
                <a:gd name="T19" fmla="*/ 455 h 466"/>
                <a:gd name="T20" fmla="*/ 363 w 553"/>
                <a:gd name="T21" fmla="*/ 454 h 466"/>
                <a:gd name="T22" fmla="*/ 328 w 553"/>
                <a:gd name="T23" fmla="*/ 429 h 466"/>
                <a:gd name="T24" fmla="*/ 276 w 553"/>
                <a:gd name="T25" fmla="*/ 414 h 466"/>
                <a:gd name="T26" fmla="*/ 261 w 553"/>
                <a:gd name="T27" fmla="*/ 455 h 466"/>
                <a:gd name="T28" fmla="*/ 172 w 553"/>
                <a:gd name="T29" fmla="*/ 466 h 466"/>
                <a:gd name="T30" fmla="*/ 62 w 553"/>
                <a:gd name="T31" fmla="*/ 440 h 466"/>
                <a:gd name="T32" fmla="*/ 5 w 553"/>
                <a:gd name="T33" fmla="*/ 406 h 466"/>
                <a:gd name="T34" fmla="*/ 5 w 553"/>
                <a:gd name="T35" fmla="*/ 367 h 466"/>
                <a:gd name="T36" fmla="*/ 57 w 553"/>
                <a:gd name="T37" fmla="*/ 304 h 466"/>
                <a:gd name="T38" fmla="*/ 57 w 553"/>
                <a:gd name="T39" fmla="*/ 242 h 466"/>
                <a:gd name="T40" fmla="*/ 0 w 553"/>
                <a:gd name="T41" fmla="*/ 174 h 466"/>
                <a:gd name="T42" fmla="*/ 10 w 553"/>
                <a:gd name="T43" fmla="*/ 111 h 466"/>
                <a:gd name="T44" fmla="*/ 57 w 553"/>
                <a:gd name="T45" fmla="*/ 75 h 466"/>
                <a:gd name="T46" fmla="*/ 115 w 553"/>
                <a:gd name="T47" fmla="*/ 85 h 466"/>
                <a:gd name="T48" fmla="*/ 141 w 553"/>
                <a:gd name="T49" fmla="*/ 111 h 466"/>
                <a:gd name="T50" fmla="*/ 177 w 553"/>
                <a:gd name="T51" fmla="*/ 101 h 466"/>
                <a:gd name="T52" fmla="*/ 261 w 553"/>
                <a:gd name="T53" fmla="*/ 106 h 466"/>
                <a:gd name="T54" fmla="*/ 287 w 553"/>
                <a:gd name="T55" fmla="*/ 122 h 466"/>
                <a:gd name="T56" fmla="*/ 334 w 553"/>
                <a:gd name="T57" fmla="*/ 75 h 466"/>
                <a:gd name="T58" fmla="*/ 318 w 553"/>
                <a:gd name="T59" fmla="*/ 33 h 466"/>
                <a:gd name="T60" fmla="*/ 342 w 553"/>
                <a:gd name="T61" fmla="*/ 0 h 466"/>
                <a:gd name="T62" fmla="*/ 349 w 553"/>
                <a:gd name="T63" fmla="*/ 2 h 466"/>
                <a:gd name="T64" fmla="*/ 412 w 553"/>
                <a:gd name="T65" fmla="*/ 54 h 466"/>
                <a:gd name="T66" fmla="*/ 443 w 553"/>
                <a:gd name="T67" fmla="*/ 43 h 466"/>
                <a:gd name="T68" fmla="*/ 469 w 553"/>
                <a:gd name="T69" fmla="*/ 54 h 466"/>
                <a:gd name="T70" fmla="*/ 459 w 553"/>
                <a:gd name="T71" fmla="*/ 127 h 466"/>
                <a:gd name="T72" fmla="*/ 490 w 553"/>
                <a:gd name="T73" fmla="*/ 169 h 466"/>
                <a:gd name="T74" fmla="*/ 485 w 553"/>
                <a:gd name="T75" fmla="*/ 197 h 466"/>
                <a:gd name="T76" fmla="*/ 485 w 553"/>
                <a:gd name="T77" fmla="*/ 200 h 466"/>
                <a:gd name="T78" fmla="*/ 553 w 553"/>
                <a:gd name="T79" fmla="*/ 268 h 466"/>
                <a:gd name="T80" fmla="*/ 553 w 553"/>
                <a:gd name="T81" fmla="*/ 269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53" h="466">
                  <a:moveTo>
                    <a:pt x="553" y="269"/>
                  </a:moveTo>
                  <a:cubicBezTo>
                    <a:pt x="516" y="294"/>
                    <a:pt x="516" y="294"/>
                    <a:pt x="516" y="294"/>
                  </a:cubicBezTo>
                  <a:cubicBezTo>
                    <a:pt x="506" y="325"/>
                    <a:pt x="506" y="325"/>
                    <a:pt x="506" y="325"/>
                  </a:cubicBezTo>
                  <a:cubicBezTo>
                    <a:pt x="469" y="325"/>
                    <a:pt x="469" y="325"/>
                    <a:pt x="469" y="325"/>
                  </a:cubicBezTo>
                  <a:cubicBezTo>
                    <a:pt x="448" y="346"/>
                    <a:pt x="448" y="346"/>
                    <a:pt x="448" y="346"/>
                  </a:cubicBezTo>
                  <a:cubicBezTo>
                    <a:pt x="474" y="362"/>
                    <a:pt x="474" y="362"/>
                    <a:pt x="474" y="362"/>
                  </a:cubicBezTo>
                  <a:cubicBezTo>
                    <a:pt x="474" y="419"/>
                    <a:pt x="474" y="419"/>
                    <a:pt x="474" y="419"/>
                  </a:cubicBezTo>
                  <a:cubicBezTo>
                    <a:pt x="417" y="419"/>
                    <a:pt x="417" y="419"/>
                    <a:pt x="417" y="419"/>
                  </a:cubicBezTo>
                  <a:cubicBezTo>
                    <a:pt x="396" y="434"/>
                    <a:pt x="396" y="434"/>
                    <a:pt x="396" y="434"/>
                  </a:cubicBezTo>
                  <a:cubicBezTo>
                    <a:pt x="365" y="455"/>
                    <a:pt x="365" y="455"/>
                    <a:pt x="365" y="455"/>
                  </a:cubicBezTo>
                  <a:cubicBezTo>
                    <a:pt x="363" y="454"/>
                    <a:pt x="363" y="454"/>
                    <a:pt x="363" y="454"/>
                  </a:cubicBezTo>
                  <a:cubicBezTo>
                    <a:pt x="328" y="429"/>
                    <a:pt x="328" y="429"/>
                    <a:pt x="328" y="429"/>
                  </a:cubicBezTo>
                  <a:cubicBezTo>
                    <a:pt x="276" y="414"/>
                    <a:pt x="276" y="414"/>
                    <a:pt x="276" y="414"/>
                  </a:cubicBezTo>
                  <a:cubicBezTo>
                    <a:pt x="261" y="455"/>
                    <a:pt x="261" y="455"/>
                    <a:pt x="261" y="455"/>
                  </a:cubicBezTo>
                  <a:cubicBezTo>
                    <a:pt x="172" y="466"/>
                    <a:pt x="172" y="466"/>
                    <a:pt x="172" y="466"/>
                  </a:cubicBezTo>
                  <a:cubicBezTo>
                    <a:pt x="62" y="440"/>
                    <a:pt x="62" y="440"/>
                    <a:pt x="62" y="440"/>
                  </a:cubicBezTo>
                  <a:cubicBezTo>
                    <a:pt x="5" y="406"/>
                    <a:pt x="5" y="406"/>
                    <a:pt x="5" y="406"/>
                  </a:cubicBezTo>
                  <a:cubicBezTo>
                    <a:pt x="5" y="367"/>
                    <a:pt x="5" y="367"/>
                    <a:pt x="5" y="367"/>
                  </a:cubicBezTo>
                  <a:cubicBezTo>
                    <a:pt x="57" y="304"/>
                    <a:pt x="57" y="304"/>
                    <a:pt x="57" y="304"/>
                  </a:cubicBezTo>
                  <a:cubicBezTo>
                    <a:pt x="57" y="242"/>
                    <a:pt x="57" y="242"/>
                    <a:pt x="57" y="242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10" y="111"/>
                    <a:pt x="10" y="111"/>
                    <a:pt x="10" y="111"/>
                  </a:cubicBezTo>
                  <a:cubicBezTo>
                    <a:pt x="57" y="75"/>
                    <a:pt x="57" y="75"/>
                    <a:pt x="57" y="75"/>
                  </a:cubicBezTo>
                  <a:cubicBezTo>
                    <a:pt x="115" y="85"/>
                    <a:pt x="115" y="85"/>
                    <a:pt x="115" y="85"/>
                  </a:cubicBezTo>
                  <a:cubicBezTo>
                    <a:pt x="141" y="111"/>
                    <a:pt x="141" y="111"/>
                    <a:pt x="141" y="111"/>
                  </a:cubicBezTo>
                  <a:cubicBezTo>
                    <a:pt x="177" y="101"/>
                    <a:pt x="177" y="101"/>
                    <a:pt x="177" y="101"/>
                  </a:cubicBezTo>
                  <a:cubicBezTo>
                    <a:pt x="261" y="106"/>
                    <a:pt x="261" y="106"/>
                    <a:pt x="261" y="106"/>
                  </a:cubicBezTo>
                  <a:cubicBezTo>
                    <a:pt x="287" y="122"/>
                    <a:pt x="287" y="122"/>
                    <a:pt x="287" y="122"/>
                  </a:cubicBezTo>
                  <a:cubicBezTo>
                    <a:pt x="334" y="75"/>
                    <a:pt x="334" y="75"/>
                    <a:pt x="334" y="75"/>
                  </a:cubicBezTo>
                  <a:cubicBezTo>
                    <a:pt x="318" y="33"/>
                    <a:pt x="318" y="33"/>
                    <a:pt x="318" y="33"/>
                  </a:cubicBezTo>
                  <a:cubicBezTo>
                    <a:pt x="342" y="0"/>
                    <a:pt x="342" y="0"/>
                    <a:pt x="342" y="0"/>
                  </a:cubicBezTo>
                  <a:cubicBezTo>
                    <a:pt x="347" y="1"/>
                    <a:pt x="349" y="2"/>
                    <a:pt x="349" y="2"/>
                  </a:cubicBezTo>
                  <a:cubicBezTo>
                    <a:pt x="412" y="54"/>
                    <a:pt x="412" y="54"/>
                    <a:pt x="412" y="54"/>
                  </a:cubicBezTo>
                  <a:cubicBezTo>
                    <a:pt x="443" y="43"/>
                    <a:pt x="443" y="43"/>
                    <a:pt x="443" y="43"/>
                  </a:cubicBezTo>
                  <a:cubicBezTo>
                    <a:pt x="469" y="54"/>
                    <a:pt x="469" y="54"/>
                    <a:pt x="469" y="54"/>
                  </a:cubicBezTo>
                  <a:cubicBezTo>
                    <a:pt x="459" y="127"/>
                    <a:pt x="459" y="127"/>
                    <a:pt x="459" y="127"/>
                  </a:cubicBezTo>
                  <a:cubicBezTo>
                    <a:pt x="490" y="169"/>
                    <a:pt x="490" y="169"/>
                    <a:pt x="490" y="169"/>
                  </a:cubicBezTo>
                  <a:cubicBezTo>
                    <a:pt x="485" y="197"/>
                    <a:pt x="485" y="197"/>
                    <a:pt x="485" y="197"/>
                  </a:cubicBezTo>
                  <a:cubicBezTo>
                    <a:pt x="485" y="200"/>
                    <a:pt x="485" y="200"/>
                    <a:pt x="485" y="200"/>
                  </a:cubicBezTo>
                  <a:cubicBezTo>
                    <a:pt x="553" y="268"/>
                    <a:pt x="553" y="268"/>
                    <a:pt x="553" y="268"/>
                  </a:cubicBezTo>
                  <a:lnTo>
                    <a:pt x="553" y="26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7" name="กำแพงเพชร">
              <a:extLst>
                <a:ext uri="{FF2B5EF4-FFF2-40B4-BE49-F238E27FC236}">
                  <a16:creationId xmlns:a16="http://schemas.microsoft.com/office/drawing/2014/main" id="{2F7C1503-FF2F-45E7-A566-FD4B3DCB38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2999" y="2341253"/>
              <a:ext cx="376744" cy="387717"/>
            </a:xfrm>
            <a:custGeom>
              <a:avLst/>
              <a:gdLst>
                <a:gd name="T0" fmla="*/ 914 w 923"/>
                <a:gd name="T1" fmla="*/ 642 h 950"/>
                <a:gd name="T2" fmla="*/ 923 w 923"/>
                <a:gd name="T3" fmla="*/ 663 h 950"/>
                <a:gd name="T4" fmla="*/ 915 w 923"/>
                <a:gd name="T5" fmla="*/ 678 h 950"/>
                <a:gd name="T6" fmla="*/ 850 w 923"/>
                <a:gd name="T7" fmla="*/ 788 h 950"/>
                <a:gd name="T8" fmla="*/ 814 w 923"/>
                <a:gd name="T9" fmla="*/ 788 h 950"/>
                <a:gd name="T10" fmla="*/ 756 w 923"/>
                <a:gd name="T11" fmla="*/ 819 h 950"/>
                <a:gd name="T12" fmla="*/ 709 w 923"/>
                <a:gd name="T13" fmla="*/ 924 h 950"/>
                <a:gd name="T14" fmla="*/ 636 w 923"/>
                <a:gd name="T15" fmla="*/ 924 h 950"/>
                <a:gd name="T16" fmla="*/ 589 w 923"/>
                <a:gd name="T17" fmla="*/ 950 h 950"/>
                <a:gd name="T18" fmla="*/ 449 w 923"/>
                <a:gd name="T19" fmla="*/ 919 h 950"/>
                <a:gd name="T20" fmla="*/ 407 w 923"/>
                <a:gd name="T21" fmla="*/ 939 h 950"/>
                <a:gd name="T22" fmla="*/ 256 w 923"/>
                <a:gd name="T23" fmla="*/ 939 h 950"/>
                <a:gd name="T24" fmla="*/ 198 w 923"/>
                <a:gd name="T25" fmla="*/ 898 h 950"/>
                <a:gd name="T26" fmla="*/ 125 w 923"/>
                <a:gd name="T27" fmla="*/ 939 h 950"/>
                <a:gd name="T28" fmla="*/ 87 w 923"/>
                <a:gd name="T29" fmla="*/ 930 h 950"/>
                <a:gd name="T30" fmla="*/ 89 w 923"/>
                <a:gd name="T31" fmla="*/ 908 h 950"/>
                <a:gd name="T32" fmla="*/ 73 w 923"/>
                <a:gd name="T33" fmla="*/ 872 h 950"/>
                <a:gd name="T34" fmla="*/ 110 w 923"/>
                <a:gd name="T35" fmla="*/ 783 h 950"/>
                <a:gd name="T36" fmla="*/ 78 w 923"/>
                <a:gd name="T37" fmla="*/ 720 h 950"/>
                <a:gd name="T38" fmla="*/ 47 w 923"/>
                <a:gd name="T39" fmla="*/ 710 h 950"/>
                <a:gd name="T40" fmla="*/ 78 w 923"/>
                <a:gd name="T41" fmla="*/ 647 h 950"/>
                <a:gd name="T42" fmla="*/ 47 w 923"/>
                <a:gd name="T43" fmla="*/ 595 h 950"/>
                <a:gd name="T44" fmla="*/ 57 w 923"/>
                <a:gd name="T45" fmla="*/ 507 h 950"/>
                <a:gd name="T46" fmla="*/ 21 w 923"/>
                <a:gd name="T47" fmla="*/ 486 h 950"/>
                <a:gd name="T48" fmla="*/ 26 w 923"/>
                <a:gd name="T49" fmla="*/ 449 h 950"/>
                <a:gd name="T50" fmla="*/ 0 w 923"/>
                <a:gd name="T51" fmla="*/ 418 h 950"/>
                <a:gd name="T52" fmla="*/ 0 w 923"/>
                <a:gd name="T53" fmla="*/ 397 h 950"/>
                <a:gd name="T54" fmla="*/ 16 w 923"/>
                <a:gd name="T55" fmla="*/ 387 h 950"/>
                <a:gd name="T56" fmla="*/ 42 w 923"/>
                <a:gd name="T57" fmla="*/ 407 h 950"/>
                <a:gd name="T58" fmla="*/ 110 w 923"/>
                <a:gd name="T59" fmla="*/ 407 h 950"/>
                <a:gd name="T60" fmla="*/ 183 w 923"/>
                <a:gd name="T61" fmla="*/ 345 h 950"/>
                <a:gd name="T62" fmla="*/ 224 w 923"/>
                <a:gd name="T63" fmla="*/ 345 h 950"/>
                <a:gd name="T64" fmla="*/ 224 w 923"/>
                <a:gd name="T65" fmla="*/ 256 h 950"/>
                <a:gd name="T66" fmla="*/ 277 w 923"/>
                <a:gd name="T67" fmla="*/ 157 h 950"/>
                <a:gd name="T68" fmla="*/ 266 w 923"/>
                <a:gd name="T69" fmla="*/ 121 h 950"/>
                <a:gd name="T70" fmla="*/ 287 w 923"/>
                <a:gd name="T71" fmla="*/ 89 h 950"/>
                <a:gd name="T72" fmla="*/ 344 w 923"/>
                <a:gd name="T73" fmla="*/ 89 h 950"/>
                <a:gd name="T74" fmla="*/ 350 w 923"/>
                <a:gd name="T75" fmla="*/ 37 h 950"/>
                <a:gd name="T76" fmla="*/ 412 w 923"/>
                <a:gd name="T77" fmla="*/ 37 h 950"/>
                <a:gd name="T78" fmla="*/ 435 w 923"/>
                <a:gd name="T79" fmla="*/ 0 h 950"/>
                <a:gd name="T80" fmla="*/ 438 w 923"/>
                <a:gd name="T81" fmla="*/ 1 h 950"/>
                <a:gd name="T82" fmla="*/ 469 w 923"/>
                <a:gd name="T83" fmla="*/ 84 h 950"/>
                <a:gd name="T84" fmla="*/ 480 w 923"/>
                <a:gd name="T85" fmla="*/ 74 h 950"/>
                <a:gd name="T86" fmla="*/ 490 w 923"/>
                <a:gd name="T87" fmla="*/ 48 h 950"/>
                <a:gd name="T88" fmla="*/ 511 w 923"/>
                <a:gd name="T89" fmla="*/ 53 h 950"/>
                <a:gd name="T90" fmla="*/ 511 w 923"/>
                <a:gd name="T91" fmla="*/ 89 h 950"/>
                <a:gd name="T92" fmla="*/ 553 w 923"/>
                <a:gd name="T93" fmla="*/ 141 h 950"/>
                <a:gd name="T94" fmla="*/ 631 w 923"/>
                <a:gd name="T95" fmla="*/ 178 h 950"/>
                <a:gd name="T96" fmla="*/ 662 w 923"/>
                <a:gd name="T97" fmla="*/ 157 h 950"/>
                <a:gd name="T98" fmla="*/ 689 w 923"/>
                <a:gd name="T99" fmla="*/ 209 h 950"/>
                <a:gd name="T100" fmla="*/ 751 w 923"/>
                <a:gd name="T101" fmla="*/ 173 h 950"/>
                <a:gd name="T102" fmla="*/ 772 w 923"/>
                <a:gd name="T103" fmla="*/ 183 h 950"/>
                <a:gd name="T104" fmla="*/ 772 w 923"/>
                <a:gd name="T105" fmla="*/ 181 h 950"/>
                <a:gd name="T106" fmla="*/ 801 w 923"/>
                <a:gd name="T107" fmla="*/ 255 h 950"/>
                <a:gd name="T108" fmla="*/ 814 w 923"/>
                <a:gd name="T109" fmla="*/ 287 h 950"/>
                <a:gd name="T110" fmla="*/ 871 w 923"/>
                <a:gd name="T111" fmla="*/ 314 h 950"/>
                <a:gd name="T112" fmla="*/ 891 w 923"/>
                <a:gd name="T113" fmla="*/ 315 h 950"/>
                <a:gd name="T114" fmla="*/ 923 w 923"/>
                <a:gd name="T115" fmla="*/ 371 h 950"/>
                <a:gd name="T116" fmla="*/ 866 w 923"/>
                <a:gd name="T117" fmla="*/ 465 h 950"/>
                <a:gd name="T118" fmla="*/ 902 w 923"/>
                <a:gd name="T119" fmla="*/ 538 h 950"/>
                <a:gd name="T120" fmla="*/ 892 w 923"/>
                <a:gd name="T121" fmla="*/ 590 h 950"/>
                <a:gd name="T122" fmla="*/ 914 w 923"/>
                <a:gd name="T123" fmla="*/ 642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23" h="950">
                  <a:moveTo>
                    <a:pt x="914" y="642"/>
                  </a:moveTo>
                  <a:cubicBezTo>
                    <a:pt x="923" y="663"/>
                    <a:pt x="923" y="663"/>
                    <a:pt x="923" y="663"/>
                  </a:cubicBezTo>
                  <a:cubicBezTo>
                    <a:pt x="915" y="678"/>
                    <a:pt x="915" y="678"/>
                    <a:pt x="915" y="678"/>
                  </a:cubicBezTo>
                  <a:cubicBezTo>
                    <a:pt x="850" y="788"/>
                    <a:pt x="850" y="788"/>
                    <a:pt x="850" y="788"/>
                  </a:cubicBezTo>
                  <a:cubicBezTo>
                    <a:pt x="814" y="788"/>
                    <a:pt x="814" y="788"/>
                    <a:pt x="814" y="788"/>
                  </a:cubicBezTo>
                  <a:cubicBezTo>
                    <a:pt x="756" y="819"/>
                    <a:pt x="756" y="819"/>
                    <a:pt x="756" y="819"/>
                  </a:cubicBezTo>
                  <a:cubicBezTo>
                    <a:pt x="709" y="924"/>
                    <a:pt x="709" y="924"/>
                    <a:pt x="709" y="924"/>
                  </a:cubicBezTo>
                  <a:cubicBezTo>
                    <a:pt x="636" y="924"/>
                    <a:pt x="636" y="924"/>
                    <a:pt x="636" y="924"/>
                  </a:cubicBezTo>
                  <a:cubicBezTo>
                    <a:pt x="589" y="950"/>
                    <a:pt x="589" y="950"/>
                    <a:pt x="589" y="950"/>
                  </a:cubicBezTo>
                  <a:cubicBezTo>
                    <a:pt x="449" y="919"/>
                    <a:pt x="449" y="919"/>
                    <a:pt x="449" y="919"/>
                  </a:cubicBezTo>
                  <a:cubicBezTo>
                    <a:pt x="407" y="939"/>
                    <a:pt x="407" y="939"/>
                    <a:pt x="407" y="939"/>
                  </a:cubicBezTo>
                  <a:cubicBezTo>
                    <a:pt x="256" y="939"/>
                    <a:pt x="256" y="939"/>
                    <a:pt x="256" y="939"/>
                  </a:cubicBezTo>
                  <a:cubicBezTo>
                    <a:pt x="198" y="898"/>
                    <a:pt x="198" y="898"/>
                    <a:pt x="198" y="898"/>
                  </a:cubicBezTo>
                  <a:cubicBezTo>
                    <a:pt x="125" y="939"/>
                    <a:pt x="125" y="939"/>
                    <a:pt x="125" y="939"/>
                  </a:cubicBezTo>
                  <a:cubicBezTo>
                    <a:pt x="87" y="930"/>
                    <a:pt x="87" y="930"/>
                    <a:pt x="87" y="930"/>
                  </a:cubicBezTo>
                  <a:cubicBezTo>
                    <a:pt x="89" y="908"/>
                    <a:pt x="89" y="908"/>
                    <a:pt x="89" y="908"/>
                  </a:cubicBezTo>
                  <a:cubicBezTo>
                    <a:pt x="89" y="908"/>
                    <a:pt x="73" y="877"/>
                    <a:pt x="73" y="872"/>
                  </a:cubicBezTo>
                  <a:cubicBezTo>
                    <a:pt x="73" y="866"/>
                    <a:pt x="110" y="783"/>
                    <a:pt x="110" y="783"/>
                  </a:cubicBezTo>
                  <a:cubicBezTo>
                    <a:pt x="78" y="720"/>
                    <a:pt x="78" y="720"/>
                    <a:pt x="78" y="720"/>
                  </a:cubicBezTo>
                  <a:cubicBezTo>
                    <a:pt x="47" y="710"/>
                    <a:pt x="47" y="710"/>
                    <a:pt x="47" y="710"/>
                  </a:cubicBezTo>
                  <a:cubicBezTo>
                    <a:pt x="78" y="647"/>
                    <a:pt x="78" y="647"/>
                    <a:pt x="78" y="647"/>
                  </a:cubicBezTo>
                  <a:cubicBezTo>
                    <a:pt x="47" y="595"/>
                    <a:pt x="47" y="595"/>
                    <a:pt x="47" y="595"/>
                  </a:cubicBezTo>
                  <a:cubicBezTo>
                    <a:pt x="57" y="507"/>
                    <a:pt x="57" y="507"/>
                    <a:pt x="57" y="507"/>
                  </a:cubicBezTo>
                  <a:cubicBezTo>
                    <a:pt x="57" y="507"/>
                    <a:pt x="21" y="491"/>
                    <a:pt x="21" y="486"/>
                  </a:cubicBezTo>
                  <a:cubicBezTo>
                    <a:pt x="21" y="480"/>
                    <a:pt x="26" y="449"/>
                    <a:pt x="26" y="449"/>
                  </a:cubicBezTo>
                  <a:cubicBezTo>
                    <a:pt x="0" y="418"/>
                    <a:pt x="0" y="418"/>
                    <a:pt x="0" y="418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16" y="387"/>
                    <a:pt x="16" y="387"/>
                    <a:pt x="16" y="387"/>
                  </a:cubicBezTo>
                  <a:cubicBezTo>
                    <a:pt x="42" y="407"/>
                    <a:pt x="42" y="407"/>
                    <a:pt x="42" y="407"/>
                  </a:cubicBezTo>
                  <a:cubicBezTo>
                    <a:pt x="110" y="407"/>
                    <a:pt x="110" y="407"/>
                    <a:pt x="110" y="407"/>
                  </a:cubicBezTo>
                  <a:cubicBezTo>
                    <a:pt x="183" y="345"/>
                    <a:pt x="183" y="345"/>
                    <a:pt x="183" y="345"/>
                  </a:cubicBezTo>
                  <a:cubicBezTo>
                    <a:pt x="224" y="345"/>
                    <a:pt x="224" y="345"/>
                    <a:pt x="224" y="345"/>
                  </a:cubicBezTo>
                  <a:cubicBezTo>
                    <a:pt x="224" y="256"/>
                    <a:pt x="224" y="256"/>
                    <a:pt x="224" y="256"/>
                  </a:cubicBezTo>
                  <a:cubicBezTo>
                    <a:pt x="277" y="157"/>
                    <a:pt x="277" y="157"/>
                    <a:pt x="277" y="157"/>
                  </a:cubicBezTo>
                  <a:cubicBezTo>
                    <a:pt x="266" y="121"/>
                    <a:pt x="266" y="121"/>
                    <a:pt x="266" y="121"/>
                  </a:cubicBezTo>
                  <a:cubicBezTo>
                    <a:pt x="287" y="89"/>
                    <a:pt x="287" y="89"/>
                    <a:pt x="287" y="89"/>
                  </a:cubicBezTo>
                  <a:cubicBezTo>
                    <a:pt x="344" y="89"/>
                    <a:pt x="344" y="89"/>
                    <a:pt x="344" y="89"/>
                  </a:cubicBezTo>
                  <a:cubicBezTo>
                    <a:pt x="350" y="37"/>
                    <a:pt x="350" y="37"/>
                    <a:pt x="350" y="37"/>
                  </a:cubicBezTo>
                  <a:cubicBezTo>
                    <a:pt x="412" y="37"/>
                    <a:pt x="412" y="37"/>
                    <a:pt x="412" y="37"/>
                  </a:cubicBezTo>
                  <a:cubicBezTo>
                    <a:pt x="435" y="0"/>
                    <a:pt x="435" y="0"/>
                    <a:pt x="435" y="0"/>
                  </a:cubicBezTo>
                  <a:cubicBezTo>
                    <a:pt x="438" y="1"/>
                    <a:pt x="438" y="1"/>
                    <a:pt x="438" y="1"/>
                  </a:cubicBezTo>
                  <a:cubicBezTo>
                    <a:pt x="469" y="84"/>
                    <a:pt x="469" y="84"/>
                    <a:pt x="469" y="84"/>
                  </a:cubicBezTo>
                  <a:cubicBezTo>
                    <a:pt x="480" y="74"/>
                    <a:pt x="480" y="74"/>
                    <a:pt x="480" y="74"/>
                  </a:cubicBezTo>
                  <a:cubicBezTo>
                    <a:pt x="490" y="48"/>
                    <a:pt x="490" y="48"/>
                    <a:pt x="490" y="48"/>
                  </a:cubicBezTo>
                  <a:cubicBezTo>
                    <a:pt x="511" y="53"/>
                    <a:pt x="511" y="53"/>
                    <a:pt x="511" y="53"/>
                  </a:cubicBezTo>
                  <a:cubicBezTo>
                    <a:pt x="511" y="89"/>
                    <a:pt x="511" y="89"/>
                    <a:pt x="511" y="89"/>
                  </a:cubicBezTo>
                  <a:cubicBezTo>
                    <a:pt x="553" y="141"/>
                    <a:pt x="553" y="141"/>
                    <a:pt x="553" y="141"/>
                  </a:cubicBezTo>
                  <a:cubicBezTo>
                    <a:pt x="631" y="178"/>
                    <a:pt x="631" y="178"/>
                    <a:pt x="631" y="178"/>
                  </a:cubicBezTo>
                  <a:cubicBezTo>
                    <a:pt x="662" y="157"/>
                    <a:pt x="662" y="157"/>
                    <a:pt x="662" y="157"/>
                  </a:cubicBezTo>
                  <a:cubicBezTo>
                    <a:pt x="689" y="209"/>
                    <a:pt x="689" y="209"/>
                    <a:pt x="689" y="209"/>
                  </a:cubicBezTo>
                  <a:cubicBezTo>
                    <a:pt x="689" y="209"/>
                    <a:pt x="746" y="173"/>
                    <a:pt x="751" y="173"/>
                  </a:cubicBezTo>
                  <a:cubicBezTo>
                    <a:pt x="756" y="173"/>
                    <a:pt x="772" y="183"/>
                    <a:pt x="772" y="183"/>
                  </a:cubicBezTo>
                  <a:cubicBezTo>
                    <a:pt x="772" y="181"/>
                    <a:pt x="772" y="181"/>
                    <a:pt x="772" y="181"/>
                  </a:cubicBezTo>
                  <a:cubicBezTo>
                    <a:pt x="801" y="255"/>
                    <a:pt x="801" y="255"/>
                    <a:pt x="801" y="255"/>
                  </a:cubicBezTo>
                  <a:cubicBezTo>
                    <a:pt x="814" y="287"/>
                    <a:pt x="814" y="287"/>
                    <a:pt x="814" y="287"/>
                  </a:cubicBezTo>
                  <a:cubicBezTo>
                    <a:pt x="871" y="314"/>
                    <a:pt x="871" y="314"/>
                    <a:pt x="871" y="314"/>
                  </a:cubicBezTo>
                  <a:cubicBezTo>
                    <a:pt x="871" y="314"/>
                    <a:pt x="880" y="314"/>
                    <a:pt x="891" y="315"/>
                  </a:cubicBezTo>
                  <a:cubicBezTo>
                    <a:pt x="923" y="371"/>
                    <a:pt x="923" y="371"/>
                    <a:pt x="923" y="371"/>
                  </a:cubicBezTo>
                  <a:cubicBezTo>
                    <a:pt x="866" y="465"/>
                    <a:pt x="866" y="465"/>
                    <a:pt x="866" y="465"/>
                  </a:cubicBezTo>
                  <a:cubicBezTo>
                    <a:pt x="902" y="538"/>
                    <a:pt x="902" y="538"/>
                    <a:pt x="902" y="538"/>
                  </a:cubicBezTo>
                  <a:cubicBezTo>
                    <a:pt x="892" y="590"/>
                    <a:pt x="892" y="590"/>
                    <a:pt x="892" y="590"/>
                  </a:cubicBezTo>
                  <a:lnTo>
                    <a:pt x="914" y="64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8" name="กรุงเทพมหานคร">
              <a:extLst>
                <a:ext uri="{FF2B5EF4-FFF2-40B4-BE49-F238E27FC236}">
                  <a16:creationId xmlns:a16="http://schemas.microsoft.com/office/drawing/2014/main" id="{E0F78E92-0061-4319-B169-EB2B7BB31F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2158" y="3451367"/>
              <a:ext cx="223120" cy="171912"/>
            </a:xfrm>
            <a:custGeom>
              <a:avLst/>
              <a:gdLst>
                <a:gd name="T0" fmla="*/ 542 w 542"/>
                <a:gd name="T1" fmla="*/ 120 h 418"/>
                <a:gd name="T2" fmla="*/ 470 w 542"/>
                <a:gd name="T3" fmla="*/ 227 h 418"/>
                <a:gd name="T4" fmla="*/ 349 w 542"/>
                <a:gd name="T5" fmla="*/ 209 h 418"/>
                <a:gd name="T6" fmla="*/ 333 w 542"/>
                <a:gd name="T7" fmla="*/ 271 h 418"/>
                <a:gd name="T8" fmla="*/ 271 w 542"/>
                <a:gd name="T9" fmla="*/ 276 h 418"/>
                <a:gd name="T10" fmla="*/ 240 w 542"/>
                <a:gd name="T11" fmla="*/ 261 h 418"/>
                <a:gd name="T12" fmla="*/ 229 w 542"/>
                <a:gd name="T13" fmla="*/ 229 h 418"/>
                <a:gd name="T14" fmla="*/ 208 w 542"/>
                <a:gd name="T15" fmla="*/ 229 h 418"/>
                <a:gd name="T16" fmla="*/ 198 w 542"/>
                <a:gd name="T17" fmla="*/ 250 h 418"/>
                <a:gd name="T18" fmla="*/ 177 w 542"/>
                <a:gd name="T19" fmla="*/ 271 h 418"/>
                <a:gd name="T20" fmla="*/ 182 w 542"/>
                <a:gd name="T21" fmla="*/ 302 h 418"/>
                <a:gd name="T22" fmla="*/ 172 w 542"/>
                <a:gd name="T23" fmla="*/ 334 h 418"/>
                <a:gd name="T24" fmla="*/ 146 w 542"/>
                <a:gd name="T25" fmla="*/ 334 h 418"/>
                <a:gd name="T26" fmla="*/ 125 w 542"/>
                <a:gd name="T27" fmla="*/ 313 h 418"/>
                <a:gd name="T28" fmla="*/ 109 w 542"/>
                <a:gd name="T29" fmla="*/ 329 h 418"/>
                <a:gd name="T30" fmla="*/ 120 w 542"/>
                <a:gd name="T31" fmla="*/ 370 h 418"/>
                <a:gd name="T32" fmla="*/ 116 w 542"/>
                <a:gd name="T33" fmla="*/ 410 h 418"/>
                <a:gd name="T34" fmla="*/ 114 w 542"/>
                <a:gd name="T35" fmla="*/ 410 h 418"/>
                <a:gd name="T36" fmla="*/ 104 w 542"/>
                <a:gd name="T37" fmla="*/ 414 h 418"/>
                <a:gd name="T38" fmla="*/ 94 w 542"/>
                <a:gd name="T39" fmla="*/ 418 h 418"/>
                <a:gd name="T40" fmla="*/ 74 w 542"/>
                <a:gd name="T41" fmla="*/ 418 h 418"/>
                <a:gd name="T42" fmla="*/ 78 w 542"/>
                <a:gd name="T43" fmla="*/ 370 h 418"/>
                <a:gd name="T44" fmla="*/ 57 w 542"/>
                <a:gd name="T45" fmla="*/ 344 h 418"/>
                <a:gd name="T46" fmla="*/ 47 w 542"/>
                <a:gd name="T47" fmla="*/ 308 h 418"/>
                <a:gd name="T48" fmla="*/ 15 w 542"/>
                <a:gd name="T49" fmla="*/ 276 h 418"/>
                <a:gd name="T50" fmla="*/ 14 w 542"/>
                <a:gd name="T51" fmla="*/ 262 h 418"/>
                <a:gd name="T52" fmla="*/ 10 w 542"/>
                <a:gd name="T53" fmla="*/ 219 h 418"/>
                <a:gd name="T54" fmla="*/ 6 w 542"/>
                <a:gd name="T55" fmla="*/ 213 h 418"/>
                <a:gd name="T56" fmla="*/ 0 w 542"/>
                <a:gd name="T57" fmla="*/ 203 h 418"/>
                <a:gd name="T58" fmla="*/ 11 w 542"/>
                <a:gd name="T59" fmla="*/ 127 h 418"/>
                <a:gd name="T60" fmla="*/ 17 w 542"/>
                <a:gd name="T61" fmla="*/ 128 h 418"/>
                <a:gd name="T62" fmla="*/ 20 w 542"/>
                <a:gd name="T63" fmla="*/ 128 h 418"/>
                <a:gd name="T64" fmla="*/ 28 w 542"/>
                <a:gd name="T65" fmla="*/ 128 h 418"/>
                <a:gd name="T66" fmla="*/ 33 w 542"/>
                <a:gd name="T67" fmla="*/ 129 h 418"/>
                <a:gd name="T68" fmla="*/ 34 w 542"/>
                <a:gd name="T69" fmla="*/ 129 h 418"/>
                <a:gd name="T70" fmla="*/ 42 w 542"/>
                <a:gd name="T71" fmla="*/ 129 h 418"/>
                <a:gd name="T72" fmla="*/ 87 w 542"/>
                <a:gd name="T73" fmla="*/ 130 h 418"/>
                <a:gd name="T74" fmla="*/ 91 w 542"/>
                <a:gd name="T75" fmla="*/ 130 h 418"/>
                <a:gd name="T76" fmla="*/ 125 w 542"/>
                <a:gd name="T77" fmla="*/ 130 h 418"/>
                <a:gd name="T78" fmla="*/ 156 w 542"/>
                <a:gd name="T79" fmla="*/ 141 h 418"/>
                <a:gd name="T80" fmla="*/ 177 w 542"/>
                <a:gd name="T81" fmla="*/ 109 h 418"/>
                <a:gd name="T82" fmla="*/ 215 w 542"/>
                <a:gd name="T83" fmla="*/ 0 h 418"/>
                <a:gd name="T84" fmla="*/ 245 w 542"/>
                <a:gd name="T85" fmla="*/ 0 h 418"/>
                <a:gd name="T86" fmla="*/ 286 w 542"/>
                <a:gd name="T87" fmla="*/ 36 h 418"/>
                <a:gd name="T88" fmla="*/ 391 w 542"/>
                <a:gd name="T89" fmla="*/ 36 h 418"/>
                <a:gd name="T90" fmla="*/ 412 w 542"/>
                <a:gd name="T91" fmla="*/ 16 h 418"/>
                <a:gd name="T92" fmla="*/ 438 w 542"/>
                <a:gd name="T93" fmla="*/ 26 h 418"/>
                <a:gd name="T94" fmla="*/ 518 w 542"/>
                <a:gd name="T95" fmla="*/ 7 h 418"/>
                <a:gd name="T96" fmla="*/ 506 w 542"/>
                <a:gd name="T97" fmla="*/ 83 h 418"/>
                <a:gd name="T98" fmla="*/ 542 w 542"/>
                <a:gd name="T99" fmla="*/ 12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42" h="418">
                  <a:moveTo>
                    <a:pt x="542" y="120"/>
                  </a:moveTo>
                  <a:cubicBezTo>
                    <a:pt x="470" y="227"/>
                    <a:pt x="470" y="227"/>
                    <a:pt x="470" y="227"/>
                  </a:cubicBezTo>
                  <a:cubicBezTo>
                    <a:pt x="349" y="209"/>
                    <a:pt x="349" y="209"/>
                    <a:pt x="349" y="209"/>
                  </a:cubicBezTo>
                  <a:cubicBezTo>
                    <a:pt x="333" y="271"/>
                    <a:pt x="333" y="271"/>
                    <a:pt x="333" y="271"/>
                  </a:cubicBezTo>
                  <a:cubicBezTo>
                    <a:pt x="271" y="276"/>
                    <a:pt x="271" y="276"/>
                    <a:pt x="271" y="276"/>
                  </a:cubicBezTo>
                  <a:cubicBezTo>
                    <a:pt x="240" y="261"/>
                    <a:pt x="240" y="261"/>
                    <a:pt x="240" y="261"/>
                  </a:cubicBezTo>
                  <a:cubicBezTo>
                    <a:pt x="229" y="229"/>
                    <a:pt x="229" y="229"/>
                    <a:pt x="229" y="229"/>
                  </a:cubicBezTo>
                  <a:cubicBezTo>
                    <a:pt x="208" y="229"/>
                    <a:pt x="208" y="229"/>
                    <a:pt x="208" y="229"/>
                  </a:cubicBezTo>
                  <a:cubicBezTo>
                    <a:pt x="198" y="250"/>
                    <a:pt x="198" y="250"/>
                    <a:pt x="198" y="250"/>
                  </a:cubicBezTo>
                  <a:cubicBezTo>
                    <a:pt x="177" y="271"/>
                    <a:pt x="177" y="271"/>
                    <a:pt x="177" y="271"/>
                  </a:cubicBezTo>
                  <a:cubicBezTo>
                    <a:pt x="182" y="302"/>
                    <a:pt x="182" y="302"/>
                    <a:pt x="182" y="302"/>
                  </a:cubicBezTo>
                  <a:cubicBezTo>
                    <a:pt x="172" y="334"/>
                    <a:pt x="172" y="334"/>
                    <a:pt x="172" y="334"/>
                  </a:cubicBezTo>
                  <a:cubicBezTo>
                    <a:pt x="146" y="334"/>
                    <a:pt x="146" y="334"/>
                    <a:pt x="146" y="334"/>
                  </a:cubicBezTo>
                  <a:cubicBezTo>
                    <a:pt x="125" y="313"/>
                    <a:pt x="125" y="313"/>
                    <a:pt x="125" y="313"/>
                  </a:cubicBezTo>
                  <a:cubicBezTo>
                    <a:pt x="109" y="329"/>
                    <a:pt x="109" y="329"/>
                    <a:pt x="109" y="329"/>
                  </a:cubicBezTo>
                  <a:cubicBezTo>
                    <a:pt x="120" y="370"/>
                    <a:pt x="120" y="370"/>
                    <a:pt x="120" y="370"/>
                  </a:cubicBezTo>
                  <a:cubicBezTo>
                    <a:pt x="116" y="410"/>
                    <a:pt x="116" y="410"/>
                    <a:pt x="116" y="410"/>
                  </a:cubicBezTo>
                  <a:cubicBezTo>
                    <a:pt x="114" y="410"/>
                    <a:pt x="114" y="410"/>
                    <a:pt x="114" y="410"/>
                  </a:cubicBezTo>
                  <a:cubicBezTo>
                    <a:pt x="104" y="414"/>
                    <a:pt x="104" y="414"/>
                    <a:pt x="104" y="414"/>
                  </a:cubicBezTo>
                  <a:cubicBezTo>
                    <a:pt x="94" y="418"/>
                    <a:pt x="94" y="418"/>
                    <a:pt x="94" y="418"/>
                  </a:cubicBezTo>
                  <a:cubicBezTo>
                    <a:pt x="74" y="418"/>
                    <a:pt x="74" y="418"/>
                    <a:pt x="74" y="418"/>
                  </a:cubicBezTo>
                  <a:cubicBezTo>
                    <a:pt x="78" y="370"/>
                    <a:pt x="78" y="370"/>
                    <a:pt x="78" y="370"/>
                  </a:cubicBezTo>
                  <a:cubicBezTo>
                    <a:pt x="57" y="344"/>
                    <a:pt x="57" y="344"/>
                    <a:pt x="57" y="344"/>
                  </a:cubicBezTo>
                  <a:cubicBezTo>
                    <a:pt x="47" y="308"/>
                    <a:pt x="47" y="308"/>
                    <a:pt x="47" y="308"/>
                  </a:cubicBezTo>
                  <a:cubicBezTo>
                    <a:pt x="15" y="276"/>
                    <a:pt x="15" y="276"/>
                    <a:pt x="15" y="276"/>
                  </a:cubicBezTo>
                  <a:cubicBezTo>
                    <a:pt x="14" y="262"/>
                    <a:pt x="14" y="262"/>
                    <a:pt x="14" y="262"/>
                  </a:cubicBezTo>
                  <a:cubicBezTo>
                    <a:pt x="10" y="219"/>
                    <a:pt x="10" y="219"/>
                    <a:pt x="10" y="219"/>
                  </a:cubicBezTo>
                  <a:cubicBezTo>
                    <a:pt x="6" y="213"/>
                    <a:pt x="6" y="213"/>
                    <a:pt x="6" y="213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11" y="127"/>
                    <a:pt x="11" y="127"/>
                    <a:pt x="11" y="127"/>
                  </a:cubicBezTo>
                  <a:cubicBezTo>
                    <a:pt x="13" y="127"/>
                    <a:pt x="15" y="127"/>
                    <a:pt x="17" y="128"/>
                  </a:cubicBezTo>
                  <a:cubicBezTo>
                    <a:pt x="18" y="128"/>
                    <a:pt x="19" y="128"/>
                    <a:pt x="20" y="128"/>
                  </a:cubicBezTo>
                  <a:cubicBezTo>
                    <a:pt x="23" y="128"/>
                    <a:pt x="25" y="128"/>
                    <a:pt x="28" y="128"/>
                  </a:cubicBezTo>
                  <a:cubicBezTo>
                    <a:pt x="30" y="128"/>
                    <a:pt x="31" y="128"/>
                    <a:pt x="33" y="129"/>
                  </a:cubicBezTo>
                  <a:cubicBezTo>
                    <a:pt x="33" y="129"/>
                    <a:pt x="34" y="129"/>
                    <a:pt x="34" y="129"/>
                  </a:cubicBezTo>
                  <a:cubicBezTo>
                    <a:pt x="37" y="129"/>
                    <a:pt x="39" y="129"/>
                    <a:pt x="42" y="129"/>
                  </a:cubicBezTo>
                  <a:cubicBezTo>
                    <a:pt x="56" y="130"/>
                    <a:pt x="72" y="130"/>
                    <a:pt x="87" y="130"/>
                  </a:cubicBezTo>
                  <a:cubicBezTo>
                    <a:pt x="88" y="130"/>
                    <a:pt x="90" y="130"/>
                    <a:pt x="91" y="130"/>
                  </a:cubicBezTo>
                  <a:cubicBezTo>
                    <a:pt x="109" y="130"/>
                    <a:pt x="123" y="130"/>
                    <a:pt x="125" y="130"/>
                  </a:cubicBezTo>
                  <a:cubicBezTo>
                    <a:pt x="130" y="130"/>
                    <a:pt x="156" y="141"/>
                    <a:pt x="156" y="141"/>
                  </a:cubicBezTo>
                  <a:cubicBezTo>
                    <a:pt x="177" y="109"/>
                    <a:pt x="177" y="109"/>
                    <a:pt x="177" y="109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45" y="0"/>
                    <a:pt x="245" y="0"/>
                    <a:pt x="245" y="0"/>
                  </a:cubicBezTo>
                  <a:cubicBezTo>
                    <a:pt x="286" y="36"/>
                    <a:pt x="286" y="36"/>
                    <a:pt x="286" y="36"/>
                  </a:cubicBezTo>
                  <a:cubicBezTo>
                    <a:pt x="391" y="36"/>
                    <a:pt x="391" y="36"/>
                    <a:pt x="391" y="36"/>
                  </a:cubicBezTo>
                  <a:cubicBezTo>
                    <a:pt x="412" y="16"/>
                    <a:pt x="412" y="16"/>
                    <a:pt x="412" y="16"/>
                  </a:cubicBezTo>
                  <a:cubicBezTo>
                    <a:pt x="412" y="16"/>
                    <a:pt x="432" y="26"/>
                    <a:pt x="438" y="26"/>
                  </a:cubicBezTo>
                  <a:cubicBezTo>
                    <a:pt x="442" y="26"/>
                    <a:pt x="504" y="11"/>
                    <a:pt x="518" y="7"/>
                  </a:cubicBezTo>
                  <a:cubicBezTo>
                    <a:pt x="506" y="83"/>
                    <a:pt x="506" y="83"/>
                    <a:pt x="506" y="83"/>
                  </a:cubicBezTo>
                  <a:lnTo>
                    <a:pt x="542" y="1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9" name="อำนาจเจริญ">
              <a:extLst>
                <a:ext uri="{FF2B5EF4-FFF2-40B4-BE49-F238E27FC236}">
                  <a16:creationId xmlns:a16="http://schemas.microsoft.com/office/drawing/2014/main" id="{1B4EACA1-1D5F-4411-81C4-02A0BA537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3530" y="2580833"/>
              <a:ext cx="228607" cy="274328"/>
            </a:xfrm>
            <a:custGeom>
              <a:avLst/>
              <a:gdLst>
                <a:gd name="T0" fmla="*/ 517 w 555"/>
                <a:gd name="T1" fmla="*/ 223 h 672"/>
                <a:gd name="T2" fmla="*/ 537 w 555"/>
                <a:gd name="T3" fmla="*/ 275 h 672"/>
                <a:gd name="T4" fmla="*/ 475 w 555"/>
                <a:gd name="T5" fmla="*/ 379 h 672"/>
                <a:gd name="T6" fmla="*/ 475 w 555"/>
                <a:gd name="T7" fmla="*/ 447 h 672"/>
                <a:gd name="T8" fmla="*/ 433 w 555"/>
                <a:gd name="T9" fmla="*/ 468 h 672"/>
                <a:gd name="T10" fmla="*/ 430 w 555"/>
                <a:gd name="T11" fmla="*/ 486 h 672"/>
                <a:gd name="T12" fmla="*/ 430 w 555"/>
                <a:gd name="T13" fmla="*/ 486 h 672"/>
                <a:gd name="T14" fmla="*/ 417 w 555"/>
                <a:gd name="T15" fmla="*/ 562 h 672"/>
                <a:gd name="T16" fmla="*/ 446 w 555"/>
                <a:gd name="T17" fmla="*/ 581 h 672"/>
                <a:gd name="T18" fmla="*/ 449 w 555"/>
                <a:gd name="T19" fmla="*/ 599 h 672"/>
                <a:gd name="T20" fmla="*/ 449 w 555"/>
                <a:gd name="T21" fmla="*/ 619 h 672"/>
                <a:gd name="T22" fmla="*/ 402 w 555"/>
                <a:gd name="T23" fmla="*/ 651 h 672"/>
                <a:gd name="T24" fmla="*/ 329 w 555"/>
                <a:gd name="T25" fmla="*/ 619 h 672"/>
                <a:gd name="T26" fmla="*/ 303 w 555"/>
                <a:gd name="T27" fmla="*/ 583 h 672"/>
                <a:gd name="T28" fmla="*/ 209 w 555"/>
                <a:gd name="T29" fmla="*/ 562 h 672"/>
                <a:gd name="T30" fmla="*/ 146 w 555"/>
                <a:gd name="T31" fmla="*/ 614 h 672"/>
                <a:gd name="T32" fmla="*/ 136 w 555"/>
                <a:gd name="T33" fmla="*/ 672 h 672"/>
                <a:gd name="T34" fmla="*/ 103 w 555"/>
                <a:gd name="T35" fmla="*/ 658 h 672"/>
                <a:gd name="T36" fmla="*/ 47 w 555"/>
                <a:gd name="T37" fmla="*/ 635 h 672"/>
                <a:gd name="T38" fmla="*/ 0 w 555"/>
                <a:gd name="T39" fmla="*/ 489 h 672"/>
                <a:gd name="T40" fmla="*/ 26 w 555"/>
                <a:gd name="T41" fmla="*/ 353 h 672"/>
                <a:gd name="T42" fmla="*/ 94 w 555"/>
                <a:gd name="T43" fmla="*/ 280 h 672"/>
                <a:gd name="T44" fmla="*/ 99 w 555"/>
                <a:gd name="T45" fmla="*/ 197 h 672"/>
                <a:gd name="T46" fmla="*/ 204 w 555"/>
                <a:gd name="T47" fmla="*/ 134 h 672"/>
                <a:gd name="T48" fmla="*/ 334 w 555"/>
                <a:gd name="T49" fmla="*/ 171 h 672"/>
                <a:gd name="T50" fmla="*/ 350 w 555"/>
                <a:gd name="T51" fmla="*/ 155 h 672"/>
                <a:gd name="T52" fmla="*/ 339 w 555"/>
                <a:gd name="T53" fmla="*/ 88 h 672"/>
                <a:gd name="T54" fmla="*/ 350 w 555"/>
                <a:gd name="T55" fmla="*/ 87 h 672"/>
                <a:gd name="T56" fmla="*/ 350 w 555"/>
                <a:gd name="T57" fmla="*/ 87 h 672"/>
                <a:gd name="T58" fmla="*/ 357 w 555"/>
                <a:gd name="T59" fmla="*/ 80 h 672"/>
                <a:gd name="T60" fmla="*/ 359 w 555"/>
                <a:gd name="T61" fmla="*/ 79 h 672"/>
                <a:gd name="T62" fmla="*/ 391 w 555"/>
                <a:gd name="T63" fmla="*/ 56 h 672"/>
                <a:gd name="T64" fmla="*/ 407 w 555"/>
                <a:gd name="T65" fmla="*/ 46 h 672"/>
                <a:gd name="T66" fmla="*/ 438 w 555"/>
                <a:gd name="T67" fmla="*/ 20 h 672"/>
                <a:gd name="T68" fmla="*/ 464 w 555"/>
                <a:gd name="T69" fmla="*/ 20 h 672"/>
                <a:gd name="T70" fmla="*/ 488 w 555"/>
                <a:gd name="T71" fmla="*/ 0 h 672"/>
                <a:gd name="T72" fmla="*/ 527 w 555"/>
                <a:gd name="T73" fmla="*/ 33 h 672"/>
                <a:gd name="T74" fmla="*/ 527 w 555"/>
                <a:gd name="T75" fmla="*/ 93 h 672"/>
                <a:gd name="T76" fmla="*/ 547 w 555"/>
                <a:gd name="T77" fmla="*/ 156 h 672"/>
                <a:gd name="T78" fmla="*/ 549 w 555"/>
                <a:gd name="T79" fmla="*/ 161 h 672"/>
                <a:gd name="T80" fmla="*/ 550 w 555"/>
                <a:gd name="T81" fmla="*/ 162 h 672"/>
                <a:gd name="T82" fmla="*/ 551 w 555"/>
                <a:gd name="T83" fmla="*/ 164 h 672"/>
                <a:gd name="T84" fmla="*/ 551 w 555"/>
                <a:gd name="T85" fmla="*/ 165 h 672"/>
                <a:gd name="T86" fmla="*/ 555 w 555"/>
                <a:gd name="T87" fmla="*/ 166 h 672"/>
                <a:gd name="T88" fmla="*/ 517 w 555"/>
                <a:gd name="T89" fmla="*/ 223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55" h="672">
                  <a:moveTo>
                    <a:pt x="517" y="223"/>
                  </a:moveTo>
                  <a:cubicBezTo>
                    <a:pt x="537" y="275"/>
                    <a:pt x="537" y="275"/>
                    <a:pt x="537" y="275"/>
                  </a:cubicBezTo>
                  <a:cubicBezTo>
                    <a:pt x="475" y="379"/>
                    <a:pt x="475" y="379"/>
                    <a:pt x="475" y="379"/>
                  </a:cubicBezTo>
                  <a:cubicBezTo>
                    <a:pt x="475" y="447"/>
                    <a:pt x="475" y="447"/>
                    <a:pt x="475" y="447"/>
                  </a:cubicBezTo>
                  <a:cubicBezTo>
                    <a:pt x="433" y="468"/>
                    <a:pt x="433" y="468"/>
                    <a:pt x="433" y="468"/>
                  </a:cubicBezTo>
                  <a:cubicBezTo>
                    <a:pt x="430" y="486"/>
                    <a:pt x="430" y="486"/>
                    <a:pt x="430" y="486"/>
                  </a:cubicBezTo>
                  <a:cubicBezTo>
                    <a:pt x="430" y="486"/>
                    <a:pt x="430" y="486"/>
                    <a:pt x="430" y="486"/>
                  </a:cubicBezTo>
                  <a:cubicBezTo>
                    <a:pt x="417" y="562"/>
                    <a:pt x="417" y="562"/>
                    <a:pt x="417" y="562"/>
                  </a:cubicBezTo>
                  <a:cubicBezTo>
                    <a:pt x="446" y="581"/>
                    <a:pt x="446" y="581"/>
                    <a:pt x="446" y="581"/>
                  </a:cubicBezTo>
                  <a:cubicBezTo>
                    <a:pt x="449" y="599"/>
                    <a:pt x="449" y="599"/>
                    <a:pt x="449" y="599"/>
                  </a:cubicBezTo>
                  <a:cubicBezTo>
                    <a:pt x="449" y="619"/>
                    <a:pt x="449" y="619"/>
                    <a:pt x="449" y="619"/>
                  </a:cubicBezTo>
                  <a:cubicBezTo>
                    <a:pt x="402" y="651"/>
                    <a:pt x="402" y="651"/>
                    <a:pt x="402" y="651"/>
                  </a:cubicBezTo>
                  <a:cubicBezTo>
                    <a:pt x="329" y="619"/>
                    <a:pt x="329" y="619"/>
                    <a:pt x="329" y="619"/>
                  </a:cubicBezTo>
                  <a:cubicBezTo>
                    <a:pt x="303" y="583"/>
                    <a:pt x="303" y="583"/>
                    <a:pt x="303" y="583"/>
                  </a:cubicBezTo>
                  <a:cubicBezTo>
                    <a:pt x="209" y="562"/>
                    <a:pt x="209" y="562"/>
                    <a:pt x="209" y="562"/>
                  </a:cubicBezTo>
                  <a:cubicBezTo>
                    <a:pt x="146" y="614"/>
                    <a:pt x="146" y="614"/>
                    <a:pt x="146" y="614"/>
                  </a:cubicBezTo>
                  <a:cubicBezTo>
                    <a:pt x="136" y="672"/>
                    <a:pt x="136" y="672"/>
                    <a:pt x="136" y="672"/>
                  </a:cubicBezTo>
                  <a:cubicBezTo>
                    <a:pt x="103" y="658"/>
                    <a:pt x="103" y="658"/>
                    <a:pt x="103" y="658"/>
                  </a:cubicBezTo>
                  <a:cubicBezTo>
                    <a:pt x="47" y="635"/>
                    <a:pt x="47" y="635"/>
                    <a:pt x="47" y="635"/>
                  </a:cubicBezTo>
                  <a:cubicBezTo>
                    <a:pt x="0" y="489"/>
                    <a:pt x="0" y="489"/>
                    <a:pt x="0" y="489"/>
                  </a:cubicBezTo>
                  <a:cubicBezTo>
                    <a:pt x="26" y="353"/>
                    <a:pt x="26" y="353"/>
                    <a:pt x="26" y="353"/>
                  </a:cubicBezTo>
                  <a:cubicBezTo>
                    <a:pt x="94" y="280"/>
                    <a:pt x="94" y="280"/>
                    <a:pt x="94" y="280"/>
                  </a:cubicBezTo>
                  <a:cubicBezTo>
                    <a:pt x="99" y="197"/>
                    <a:pt x="99" y="197"/>
                    <a:pt x="99" y="197"/>
                  </a:cubicBezTo>
                  <a:cubicBezTo>
                    <a:pt x="204" y="134"/>
                    <a:pt x="204" y="134"/>
                    <a:pt x="204" y="134"/>
                  </a:cubicBezTo>
                  <a:cubicBezTo>
                    <a:pt x="334" y="171"/>
                    <a:pt x="334" y="171"/>
                    <a:pt x="334" y="171"/>
                  </a:cubicBezTo>
                  <a:cubicBezTo>
                    <a:pt x="350" y="155"/>
                    <a:pt x="350" y="155"/>
                    <a:pt x="350" y="155"/>
                  </a:cubicBezTo>
                  <a:cubicBezTo>
                    <a:pt x="339" y="88"/>
                    <a:pt x="339" y="88"/>
                    <a:pt x="339" y="88"/>
                  </a:cubicBezTo>
                  <a:cubicBezTo>
                    <a:pt x="345" y="89"/>
                    <a:pt x="350" y="89"/>
                    <a:pt x="350" y="87"/>
                  </a:cubicBezTo>
                  <a:cubicBezTo>
                    <a:pt x="350" y="87"/>
                    <a:pt x="350" y="87"/>
                    <a:pt x="350" y="87"/>
                  </a:cubicBezTo>
                  <a:cubicBezTo>
                    <a:pt x="350" y="85"/>
                    <a:pt x="353" y="83"/>
                    <a:pt x="357" y="80"/>
                  </a:cubicBezTo>
                  <a:cubicBezTo>
                    <a:pt x="358" y="79"/>
                    <a:pt x="358" y="79"/>
                    <a:pt x="359" y="79"/>
                  </a:cubicBezTo>
                  <a:cubicBezTo>
                    <a:pt x="367" y="72"/>
                    <a:pt x="381" y="63"/>
                    <a:pt x="391" y="56"/>
                  </a:cubicBezTo>
                  <a:cubicBezTo>
                    <a:pt x="400" y="50"/>
                    <a:pt x="407" y="46"/>
                    <a:pt x="407" y="46"/>
                  </a:cubicBezTo>
                  <a:cubicBezTo>
                    <a:pt x="438" y="20"/>
                    <a:pt x="438" y="20"/>
                    <a:pt x="438" y="20"/>
                  </a:cubicBezTo>
                  <a:cubicBezTo>
                    <a:pt x="464" y="20"/>
                    <a:pt x="464" y="20"/>
                    <a:pt x="464" y="20"/>
                  </a:cubicBezTo>
                  <a:cubicBezTo>
                    <a:pt x="488" y="0"/>
                    <a:pt x="488" y="0"/>
                    <a:pt x="488" y="0"/>
                  </a:cubicBezTo>
                  <a:cubicBezTo>
                    <a:pt x="527" y="33"/>
                    <a:pt x="527" y="33"/>
                    <a:pt x="527" y="33"/>
                  </a:cubicBezTo>
                  <a:cubicBezTo>
                    <a:pt x="527" y="33"/>
                    <a:pt x="535" y="81"/>
                    <a:pt x="527" y="93"/>
                  </a:cubicBezTo>
                  <a:cubicBezTo>
                    <a:pt x="521" y="102"/>
                    <a:pt x="538" y="139"/>
                    <a:pt x="547" y="156"/>
                  </a:cubicBezTo>
                  <a:cubicBezTo>
                    <a:pt x="547" y="158"/>
                    <a:pt x="548" y="159"/>
                    <a:pt x="549" y="161"/>
                  </a:cubicBezTo>
                  <a:cubicBezTo>
                    <a:pt x="549" y="161"/>
                    <a:pt x="549" y="162"/>
                    <a:pt x="550" y="162"/>
                  </a:cubicBezTo>
                  <a:cubicBezTo>
                    <a:pt x="550" y="163"/>
                    <a:pt x="550" y="164"/>
                    <a:pt x="551" y="164"/>
                  </a:cubicBezTo>
                  <a:cubicBezTo>
                    <a:pt x="551" y="165"/>
                    <a:pt x="551" y="165"/>
                    <a:pt x="551" y="165"/>
                  </a:cubicBezTo>
                  <a:cubicBezTo>
                    <a:pt x="555" y="166"/>
                    <a:pt x="555" y="166"/>
                    <a:pt x="555" y="166"/>
                  </a:cubicBezTo>
                  <a:lnTo>
                    <a:pt x="517" y="22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0" name="อุบลราชธานี">
              <a:extLst>
                <a:ext uri="{FF2B5EF4-FFF2-40B4-BE49-F238E27FC236}">
                  <a16:creationId xmlns:a16="http://schemas.microsoft.com/office/drawing/2014/main" id="{1B4A1A08-89D3-4924-A0A1-02276B7AA8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7069" y="2648501"/>
              <a:ext cx="453556" cy="702280"/>
            </a:xfrm>
            <a:custGeom>
              <a:avLst/>
              <a:gdLst>
                <a:gd name="T0" fmla="*/ 1069 w 1109"/>
                <a:gd name="T1" fmla="*/ 535 h 1720"/>
                <a:gd name="T2" fmla="*/ 1041 w 1109"/>
                <a:gd name="T3" fmla="*/ 647 h 1720"/>
                <a:gd name="T4" fmla="*/ 961 w 1109"/>
                <a:gd name="T5" fmla="*/ 683 h 1720"/>
                <a:gd name="T6" fmla="*/ 1065 w 1109"/>
                <a:gd name="T7" fmla="*/ 707 h 1720"/>
                <a:gd name="T8" fmla="*/ 1005 w 1109"/>
                <a:gd name="T9" fmla="*/ 787 h 1720"/>
                <a:gd name="T10" fmla="*/ 985 w 1109"/>
                <a:gd name="T11" fmla="*/ 871 h 1720"/>
                <a:gd name="T12" fmla="*/ 1001 w 1109"/>
                <a:gd name="T13" fmla="*/ 923 h 1720"/>
                <a:gd name="T14" fmla="*/ 1041 w 1109"/>
                <a:gd name="T15" fmla="*/ 943 h 1720"/>
                <a:gd name="T16" fmla="*/ 1097 w 1109"/>
                <a:gd name="T17" fmla="*/ 1027 h 1720"/>
                <a:gd name="T18" fmla="*/ 1037 w 1109"/>
                <a:gd name="T19" fmla="*/ 1047 h 1720"/>
                <a:gd name="T20" fmla="*/ 1061 w 1109"/>
                <a:gd name="T21" fmla="*/ 1111 h 1720"/>
                <a:gd name="T22" fmla="*/ 1037 w 1109"/>
                <a:gd name="T23" fmla="*/ 1159 h 1720"/>
                <a:gd name="T24" fmla="*/ 1005 w 1109"/>
                <a:gd name="T25" fmla="*/ 1336 h 1720"/>
                <a:gd name="T26" fmla="*/ 1025 w 1109"/>
                <a:gd name="T27" fmla="*/ 1416 h 1720"/>
                <a:gd name="T28" fmla="*/ 929 w 1109"/>
                <a:gd name="T29" fmla="*/ 1536 h 1720"/>
                <a:gd name="T30" fmla="*/ 889 w 1109"/>
                <a:gd name="T31" fmla="*/ 1560 h 1720"/>
                <a:gd name="T32" fmla="*/ 809 w 1109"/>
                <a:gd name="T33" fmla="*/ 1592 h 1720"/>
                <a:gd name="T34" fmla="*/ 753 w 1109"/>
                <a:gd name="T35" fmla="*/ 1616 h 1720"/>
                <a:gd name="T36" fmla="*/ 665 w 1109"/>
                <a:gd name="T37" fmla="*/ 1720 h 1720"/>
                <a:gd name="T38" fmla="*/ 554 w 1109"/>
                <a:gd name="T39" fmla="*/ 1659 h 1720"/>
                <a:gd name="T40" fmla="*/ 549 w 1109"/>
                <a:gd name="T41" fmla="*/ 1588 h 1720"/>
                <a:gd name="T42" fmla="*/ 485 w 1109"/>
                <a:gd name="T43" fmla="*/ 1572 h 1720"/>
                <a:gd name="T44" fmla="*/ 407 w 1109"/>
                <a:gd name="T45" fmla="*/ 1528 h 1720"/>
                <a:gd name="T46" fmla="*/ 418 w 1109"/>
                <a:gd name="T47" fmla="*/ 1444 h 1720"/>
                <a:gd name="T48" fmla="*/ 418 w 1109"/>
                <a:gd name="T49" fmla="*/ 1319 h 1720"/>
                <a:gd name="T50" fmla="*/ 376 w 1109"/>
                <a:gd name="T51" fmla="*/ 1199 h 1720"/>
                <a:gd name="T52" fmla="*/ 339 w 1109"/>
                <a:gd name="T53" fmla="*/ 1074 h 1720"/>
                <a:gd name="T54" fmla="*/ 256 w 1109"/>
                <a:gd name="T55" fmla="*/ 975 h 1720"/>
                <a:gd name="T56" fmla="*/ 256 w 1109"/>
                <a:gd name="T57" fmla="*/ 902 h 1720"/>
                <a:gd name="T58" fmla="*/ 287 w 1109"/>
                <a:gd name="T59" fmla="*/ 819 h 1720"/>
                <a:gd name="T60" fmla="*/ 235 w 1109"/>
                <a:gd name="T61" fmla="*/ 782 h 1720"/>
                <a:gd name="T62" fmla="*/ 89 w 1109"/>
                <a:gd name="T63" fmla="*/ 772 h 1720"/>
                <a:gd name="T64" fmla="*/ 27 w 1109"/>
                <a:gd name="T65" fmla="*/ 737 h 1720"/>
                <a:gd name="T66" fmla="*/ 47 w 1109"/>
                <a:gd name="T67" fmla="*/ 688 h 1720"/>
                <a:gd name="T68" fmla="*/ 6 w 1109"/>
                <a:gd name="T69" fmla="*/ 626 h 1720"/>
                <a:gd name="T70" fmla="*/ 16 w 1109"/>
                <a:gd name="T71" fmla="*/ 521 h 1720"/>
                <a:gd name="T72" fmla="*/ 145 w 1109"/>
                <a:gd name="T73" fmla="*/ 492 h 1720"/>
                <a:gd name="T74" fmla="*/ 188 w 1109"/>
                <a:gd name="T75" fmla="*/ 448 h 1720"/>
                <a:gd name="T76" fmla="*/ 345 w 1109"/>
                <a:gd name="T77" fmla="*/ 417 h 1720"/>
                <a:gd name="T78" fmla="*/ 444 w 1109"/>
                <a:gd name="T79" fmla="*/ 485 h 1720"/>
                <a:gd name="T80" fmla="*/ 491 w 1109"/>
                <a:gd name="T81" fmla="*/ 417 h 1720"/>
                <a:gd name="T82" fmla="*/ 459 w 1109"/>
                <a:gd name="T83" fmla="*/ 396 h 1720"/>
                <a:gd name="T84" fmla="*/ 472 w 1109"/>
                <a:gd name="T85" fmla="*/ 320 h 1720"/>
                <a:gd name="T86" fmla="*/ 517 w 1109"/>
                <a:gd name="T87" fmla="*/ 281 h 1720"/>
                <a:gd name="T88" fmla="*/ 579 w 1109"/>
                <a:gd name="T89" fmla="*/ 109 h 1720"/>
                <a:gd name="T90" fmla="*/ 597 w 1109"/>
                <a:gd name="T91" fmla="*/ 0 h 1720"/>
                <a:gd name="T92" fmla="*/ 925 w 1109"/>
                <a:gd name="T93" fmla="*/ 103 h 1720"/>
                <a:gd name="T94" fmla="*/ 849 w 1109"/>
                <a:gd name="T95" fmla="*/ 167 h 1720"/>
                <a:gd name="T96" fmla="*/ 921 w 1109"/>
                <a:gd name="T97" fmla="*/ 283 h 1720"/>
                <a:gd name="T98" fmla="*/ 961 w 1109"/>
                <a:gd name="T99" fmla="*/ 323 h 1720"/>
                <a:gd name="T100" fmla="*/ 1081 w 1109"/>
                <a:gd name="T101" fmla="*/ 343 h 1720"/>
                <a:gd name="T102" fmla="*/ 1097 w 1109"/>
                <a:gd name="T103" fmla="*/ 503 h 1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09" h="1720">
                  <a:moveTo>
                    <a:pt x="1097" y="503"/>
                  </a:moveTo>
                  <a:cubicBezTo>
                    <a:pt x="1069" y="535"/>
                    <a:pt x="1069" y="535"/>
                    <a:pt x="1069" y="535"/>
                  </a:cubicBezTo>
                  <a:cubicBezTo>
                    <a:pt x="1069" y="535"/>
                    <a:pt x="1081" y="587"/>
                    <a:pt x="1077" y="599"/>
                  </a:cubicBezTo>
                  <a:cubicBezTo>
                    <a:pt x="1073" y="611"/>
                    <a:pt x="1041" y="647"/>
                    <a:pt x="1041" y="647"/>
                  </a:cubicBezTo>
                  <a:cubicBezTo>
                    <a:pt x="989" y="651"/>
                    <a:pt x="989" y="651"/>
                    <a:pt x="989" y="651"/>
                  </a:cubicBezTo>
                  <a:cubicBezTo>
                    <a:pt x="961" y="683"/>
                    <a:pt x="961" y="683"/>
                    <a:pt x="961" y="683"/>
                  </a:cubicBezTo>
                  <a:cubicBezTo>
                    <a:pt x="993" y="715"/>
                    <a:pt x="993" y="715"/>
                    <a:pt x="993" y="715"/>
                  </a:cubicBezTo>
                  <a:cubicBezTo>
                    <a:pt x="1065" y="707"/>
                    <a:pt x="1065" y="707"/>
                    <a:pt x="1065" y="707"/>
                  </a:cubicBezTo>
                  <a:cubicBezTo>
                    <a:pt x="1069" y="759"/>
                    <a:pt x="1069" y="759"/>
                    <a:pt x="1069" y="759"/>
                  </a:cubicBezTo>
                  <a:cubicBezTo>
                    <a:pt x="1005" y="787"/>
                    <a:pt x="1005" y="787"/>
                    <a:pt x="1005" y="787"/>
                  </a:cubicBezTo>
                  <a:cubicBezTo>
                    <a:pt x="1005" y="787"/>
                    <a:pt x="961" y="839"/>
                    <a:pt x="965" y="847"/>
                  </a:cubicBezTo>
                  <a:cubicBezTo>
                    <a:pt x="969" y="855"/>
                    <a:pt x="985" y="871"/>
                    <a:pt x="985" y="871"/>
                  </a:cubicBezTo>
                  <a:cubicBezTo>
                    <a:pt x="961" y="891"/>
                    <a:pt x="961" y="891"/>
                    <a:pt x="961" y="891"/>
                  </a:cubicBezTo>
                  <a:cubicBezTo>
                    <a:pt x="1001" y="923"/>
                    <a:pt x="1001" y="923"/>
                    <a:pt x="1001" y="923"/>
                  </a:cubicBezTo>
                  <a:cubicBezTo>
                    <a:pt x="1005" y="943"/>
                    <a:pt x="1005" y="943"/>
                    <a:pt x="1005" y="943"/>
                  </a:cubicBezTo>
                  <a:cubicBezTo>
                    <a:pt x="1041" y="943"/>
                    <a:pt x="1041" y="943"/>
                    <a:pt x="1041" y="943"/>
                  </a:cubicBezTo>
                  <a:cubicBezTo>
                    <a:pt x="1037" y="983"/>
                    <a:pt x="1037" y="983"/>
                    <a:pt x="1037" y="983"/>
                  </a:cubicBezTo>
                  <a:cubicBezTo>
                    <a:pt x="1097" y="1027"/>
                    <a:pt x="1097" y="1027"/>
                    <a:pt x="1097" y="1027"/>
                  </a:cubicBezTo>
                  <a:cubicBezTo>
                    <a:pt x="1061" y="1059"/>
                    <a:pt x="1061" y="1059"/>
                    <a:pt x="1061" y="1059"/>
                  </a:cubicBezTo>
                  <a:cubicBezTo>
                    <a:pt x="1037" y="1047"/>
                    <a:pt x="1037" y="1047"/>
                    <a:pt x="1037" y="1047"/>
                  </a:cubicBezTo>
                  <a:cubicBezTo>
                    <a:pt x="1033" y="1075"/>
                    <a:pt x="1033" y="1075"/>
                    <a:pt x="1033" y="1075"/>
                  </a:cubicBezTo>
                  <a:cubicBezTo>
                    <a:pt x="1061" y="1111"/>
                    <a:pt x="1061" y="1111"/>
                    <a:pt x="1061" y="1111"/>
                  </a:cubicBezTo>
                  <a:cubicBezTo>
                    <a:pt x="1037" y="1123"/>
                    <a:pt x="1037" y="1123"/>
                    <a:pt x="1037" y="1123"/>
                  </a:cubicBezTo>
                  <a:cubicBezTo>
                    <a:pt x="1037" y="1159"/>
                    <a:pt x="1037" y="1159"/>
                    <a:pt x="1037" y="1159"/>
                  </a:cubicBezTo>
                  <a:cubicBezTo>
                    <a:pt x="993" y="1171"/>
                    <a:pt x="993" y="1171"/>
                    <a:pt x="993" y="1171"/>
                  </a:cubicBezTo>
                  <a:cubicBezTo>
                    <a:pt x="993" y="1171"/>
                    <a:pt x="997" y="1327"/>
                    <a:pt x="1005" y="1336"/>
                  </a:cubicBezTo>
                  <a:cubicBezTo>
                    <a:pt x="1013" y="1344"/>
                    <a:pt x="1029" y="1352"/>
                    <a:pt x="1029" y="1352"/>
                  </a:cubicBezTo>
                  <a:cubicBezTo>
                    <a:pt x="1025" y="1416"/>
                    <a:pt x="1025" y="1416"/>
                    <a:pt x="1025" y="1416"/>
                  </a:cubicBezTo>
                  <a:cubicBezTo>
                    <a:pt x="961" y="1472"/>
                    <a:pt x="961" y="1472"/>
                    <a:pt x="961" y="1472"/>
                  </a:cubicBezTo>
                  <a:cubicBezTo>
                    <a:pt x="929" y="1536"/>
                    <a:pt x="929" y="1536"/>
                    <a:pt x="929" y="1536"/>
                  </a:cubicBezTo>
                  <a:cubicBezTo>
                    <a:pt x="901" y="1524"/>
                    <a:pt x="901" y="1524"/>
                    <a:pt x="901" y="1524"/>
                  </a:cubicBezTo>
                  <a:cubicBezTo>
                    <a:pt x="889" y="1560"/>
                    <a:pt x="889" y="1560"/>
                    <a:pt x="889" y="1560"/>
                  </a:cubicBezTo>
                  <a:cubicBezTo>
                    <a:pt x="833" y="1560"/>
                    <a:pt x="833" y="1560"/>
                    <a:pt x="833" y="1560"/>
                  </a:cubicBezTo>
                  <a:cubicBezTo>
                    <a:pt x="809" y="1592"/>
                    <a:pt x="809" y="1592"/>
                    <a:pt x="809" y="1592"/>
                  </a:cubicBezTo>
                  <a:cubicBezTo>
                    <a:pt x="773" y="1584"/>
                    <a:pt x="773" y="1584"/>
                    <a:pt x="773" y="1584"/>
                  </a:cubicBezTo>
                  <a:cubicBezTo>
                    <a:pt x="753" y="1616"/>
                    <a:pt x="753" y="1616"/>
                    <a:pt x="753" y="1616"/>
                  </a:cubicBezTo>
                  <a:cubicBezTo>
                    <a:pt x="701" y="1604"/>
                    <a:pt x="701" y="1604"/>
                    <a:pt x="701" y="1604"/>
                  </a:cubicBezTo>
                  <a:cubicBezTo>
                    <a:pt x="665" y="1720"/>
                    <a:pt x="665" y="1720"/>
                    <a:pt x="665" y="1720"/>
                  </a:cubicBezTo>
                  <a:cubicBezTo>
                    <a:pt x="589" y="1720"/>
                    <a:pt x="589" y="1720"/>
                    <a:pt x="589" y="1720"/>
                  </a:cubicBezTo>
                  <a:cubicBezTo>
                    <a:pt x="554" y="1659"/>
                    <a:pt x="554" y="1659"/>
                    <a:pt x="554" y="1659"/>
                  </a:cubicBezTo>
                  <a:cubicBezTo>
                    <a:pt x="533" y="1624"/>
                    <a:pt x="533" y="1624"/>
                    <a:pt x="533" y="1624"/>
                  </a:cubicBezTo>
                  <a:cubicBezTo>
                    <a:pt x="549" y="1588"/>
                    <a:pt x="549" y="1588"/>
                    <a:pt x="549" y="1588"/>
                  </a:cubicBezTo>
                  <a:cubicBezTo>
                    <a:pt x="525" y="1560"/>
                    <a:pt x="525" y="1560"/>
                    <a:pt x="525" y="1560"/>
                  </a:cubicBezTo>
                  <a:cubicBezTo>
                    <a:pt x="485" y="1572"/>
                    <a:pt x="485" y="1572"/>
                    <a:pt x="485" y="1572"/>
                  </a:cubicBezTo>
                  <a:cubicBezTo>
                    <a:pt x="421" y="1528"/>
                    <a:pt x="421" y="1528"/>
                    <a:pt x="421" y="1528"/>
                  </a:cubicBezTo>
                  <a:cubicBezTo>
                    <a:pt x="407" y="1528"/>
                    <a:pt x="407" y="1528"/>
                    <a:pt x="407" y="1528"/>
                  </a:cubicBezTo>
                  <a:cubicBezTo>
                    <a:pt x="402" y="1502"/>
                    <a:pt x="402" y="1502"/>
                    <a:pt x="402" y="1502"/>
                  </a:cubicBezTo>
                  <a:cubicBezTo>
                    <a:pt x="418" y="1444"/>
                    <a:pt x="418" y="1444"/>
                    <a:pt x="418" y="1444"/>
                  </a:cubicBezTo>
                  <a:cubicBezTo>
                    <a:pt x="386" y="1403"/>
                    <a:pt x="386" y="1403"/>
                    <a:pt x="386" y="1403"/>
                  </a:cubicBezTo>
                  <a:cubicBezTo>
                    <a:pt x="418" y="1319"/>
                    <a:pt x="418" y="1319"/>
                    <a:pt x="418" y="1319"/>
                  </a:cubicBezTo>
                  <a:cubicBezTo>
                    <a:pt x="418" y="1267"/>
                    <a:pt x="418" y="1267"/>
                    <a:pt x="418" y="1267"/>
                  </a:cubicBezTo>
                  <a:cubicBezTo>
                    <a:pt x="418" y="1262"/>
                    <a:pt x="376" y="1199"/>
                    <a:pt x="376" y="1199"/>
                  </a:cubicBezTo>
                  <a:cubicBezTo>
                    <a:pt x="392" y="1126"/>
                    <a:pt x="392" y="1126"/>
                    <a:pt x="392" y="1126"/>
                  </a:cubicBezTo>
                  <a:cubicBezTo>
                    <a:pt x="339" y="1074"/>
                    <a:pt x="339" y="1074"/>
                    <a:pt x="339" y="1074"/>
                  </a:cubicBezTo>
                  <a:cubicBezTo>
                    <a:pt x="277" y="1053"/>
                    <a:pt x="277" y="1053"/>
                    <a:pt x="277" y="1053"/>
                  </a:cubicBezTo>
                  <a:cubicBezTo>
                    <a:pt x="256" y="975"/>
                    <a:pt x="256" y="975"/>
                    <a:pt x="256" y="975"/>
                  </a:cubicBezTo>
                  <a:cubicBezTo>
                    <a:pt x="256" y="975"/>
                    <a:pt x="272" y="949"/>
                    <a:pt x="272" y="944"/>
                  </a:cubicBezTo>
                  <a:cubicBezTo>
                    <a:pt x="272" y="938"/>
                    <a:pt x="256" y="902"/>
                    <a:pt x="256" y="902"/>
                  </a:cubicBezTo>
                  <a:cubicBezTo>
                    <a:pt x="298" y="871"/>
                    <a:pt x="298" y="871"/>
                    <a:pt x="298" y="871"/>
                  </a:cubicBezTo>
                  <a:cubicBezTo>
                    <a:pt x="287" y="819"/>
                    <a:pt x="287" y="819"/>
                    <a:pt x="287" y="819"/>
                  </a:cubicBezTo>
                  <a:cubicBezTo>
                    <a:pt x="285" y="817"/>
                    <a:pt x="285" y="817"/>
                    <a:pt x="285" y="817"/>
                  </a:cubicBezTo>
                  <a:cubicBezTo>
                    <a:pt x="235" y="782"/>
                    <a:pt x="235" y="782"/>
                    <a:pt x="235" y="782"/>
                  </a:cubicBezTo>
                  <a:cubicBezTo>
                    <a:pt x="167" y="782"/>
                    <a:pt x="167" y="782"/>
                    <a:pt x="167" y="782"/>
                  </a:cubicBezTo>
                  <a:cubicBezTo>
                    <a:pt x="89" y="772"/>
                    <a:pt x="89" y="772"/>
                    <a:pt x="89" y="772"/>
                  </a:cubicBezTo>
                  <a:cubicBezTo>
                    <a:pt x="27" y="740"/>
                    <a:pt x="27" y="740"/>
                    <a:pt x="27" y="740"/>
                  </a:cubicBezTo>
                  <a:cubicBezTo>
                    <a:pt x="27" y="737"/>
                    <a:pt x="27" y="737"/>
                    <a:pt x="27" y="737"/>
                  </a:cubicBezTo>
                  <a:cubicBezTo>
                    <a:pt x="32" y="704"/>
                    <a:pt x="32" y="704"/>
                    <a:pt x="32" y="704"/>
                  </a:cubicBezTo>
                  <a:cubicBezTo>
                    <a:pt x="47" y="688"/>
                    <a:pt x="47" y="688"/>
                    <a:pt x="47" y="688"/>
                  </a:cubicBezTo>
                  <a:cubicBezTo>
                    <a:pt x="37" y="657"/>
                    <a:pt x="37" y="657"/>
                    <a:pt x="37" y="657"/>
                  </a:cubicBezTo>
                  <a:cubicBezTo>
                    <a:pt x="6" y="626"/>
                    <a:pt x="6" y="626"/>
                    <a:pt x="6" y="626"/>
                  </a:cubicBezTo>
                  <a:cubicBezTo>
                    <a:pt x="0" y="579"/>
                    <a:pt x="0" y="579"/>
                    <a:pt x="0" y="579"/>
                  </a:cubicBezTo>
                  <a:cubicBezTo>
                    <a:pt x="16" y="521"/>
                    <a:pt x="16" y="521"/>
                    <a:pt x="16" y="521"/>
                  </a:cubicBezTo>
                  <a:cubicBezTo>
                    <a:pt x="68" y="511"/>
                    <a:pt x="68" y="511"/>
                    <a:pt x="68" y="511"/>
                  </a:cubicBezTo>
                  <a:cubicBezTo>
                    <a:pt x="145" y="492"/>
                    <a:pt x="145" y="492"/>
                    <a:pt x="145" y="492"/>
                  </a:cubicBezTo>
                  <a:cubicBezTo>
                    <a:pt x="178" y="506"/>
                    <a:pt x="178" y="506"/>
                    <a:pt x="178" y="506"/>
                  </a:cubicBezTo>
                  <a:cubicBezTo>
                    <a:pt x="188" y="448"/>
                    <a:pt x="188" y="448"/>
                    <a:pt x="188" y="448"/>
                  </a:cubicBezTo>
                  <a:cubicBezTo>
                    <a:pt x="251" y="396"/>
                    <a:pt x="251" y="396"/>
                    <a:pt x="251" y="396"/>
                  </a:cubicBezTo>
                  <a:cubicBezTo>
                    <a:pt x="345" y="417"/>
                    <a:pt x="345" y="417"/>
                    <a:pt x="345" y="417"/>
                  </a:cubicBezTo>
                  <a:cubicBezTo>
                    <a:pt x="371" y="453"/>
                    <a:pt x="371" y="453"/>
                    <a:pt x="371" y="453"/>
                  </a:cubicBezTo>
                  <a:cubicBezTo>
                    <a:pt x="444" y="485"/>
                    <a:pt x="444" y="485"/>
                    <a:pt x="444" y="485"/>
                  </a:cubicBezTo>
                  <a:cubicBezTo>
                    <a:pt x="491" y="453"/>
                    <a:pt x="491" y="453"/>
                    <a:pt x="491" y="453"/>
                  </a:cubicBezTo>
                  <a:cubicBezTo>
                    <a:pt x="491" y="417"/>
                    <a:pt x="491" y="417"/>
                    <a:pt x="491" y="417"/>
                  </a:cubicBezTo>
                  <a:cubicBezTo>
                    <a:pt x="488" y="415"/>
                    <a:pt x="488" y="415"/>
                    <a:pt x="488" y="415"/>
                  </a:cubicBezTo>
                  <a:cubicBezTo>
                    <a:pt x="459" y="396"/>
                    <a:pt x="459" y="396"/>
                    <a:pt x="459" y="396"/>
                  </a:cubicBezTo>
                  <a:cubicBezTo>
                    <a:pt x="472" y="320"/>
                    <a:pt x="472" y="320"/>
                    <a:pt x="472" y="320"/>
                  </a:cubicBezTo>
                  <a:cubicBezTo>
                    <a:pt x="472" y="320"/>
                    <a:pt x="472" y="320"/>
                    <a:pt x="472" y="320"/>
                  </a:cubicBezTo>
                  <a:cubicBezTo>
                    <a:pt x="475" y="302"/>
                    <a:pt x="475" y="302"/>
                    <a:pt x="475" y="302"/>
                  </a:cubicBezTo>
                  <a:cubicBezTo>
                    <a:pt x="517" y="281"/>
                    <a:pt x="517" y="281"/>
                    <a:pt x="517" y="281"/>
                  </a:cubicBezTo>
                  <a:cubicBezTo>
                    <a:pt x="517" y="213"/>
                    <a:pt x="517" y="213"/>
                    <a:pt x="517" y="213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59" y="57"/>
                    <a:pt x="559" y="57"/>
                    <a:pt x="559" y="57"/>
                  </a:cubicBezTo>
                  <a:cubicBezTo>
                    <a:pt x="597" y="0"/>
                    <a:pt x="597" y="0"/>
                    <a:pt x="597" y="0"/>
                  </a:cubicBezTo>
                  <a:cubicBezTo>
                    <a:pt x="925" y="79"/>
                    <a:pt x="925" y="79"/>
                    <a:pt x="925" y="79"/>
                  </a:cubicBezTo>
                  <a:cubicBezTo>
                    <a:pt x="925" y="79"/>
                    <a:pt x="937" y="99"/>
                    <a:pt x="925" y="103"/>
                  </a:cubicBezTo>
                  <a:cubicBezTo>
                    <a:pt x="913" y="107"/>
                    <a:pt x="869" y="103"/>
                    <a:pt x="869" y="103"/>
                  </a:cubicBezTo>
                  <a:cubicBezTo>
                    <a:pt x="849" y="167"/>
                    <a:pt x="849" y="167"/>
                    <a:pt x="849" y="167"/>
                  </a:cubicBezTo>
                  <a:cubicBezTo>
                    <a:pt x="889" y="267"/>
                    <a:pt x="889" y="267"/>
                    <a:pt x="889" y="267"/>
                  </a:cubicBezTo>
                  <a:cubicBezTo>
                    <a:pt x="921" y="283"/>
                    <a:pt x="921" y="283"/>
                    <a:pt x="921" y="283"/>
                  </a:cubicBezTo>
                  <a:cubicBezTo>
                    <a:pt x="937" y="323"/>
                    <a:pt x="937" y="323"/>
                    <a:pt x="937" y="323"/>
                  </a:cubicBezTo>
                  <a:cubicBezTo>
                    <a:pt x="961" y="323"/>
                    <a:pt x="961" y="323"/>
                    <a:pt x="961" y="323"/>
                  </a:cubicBezTo>
                  <a:cubicBezTo>
                    <a:pt x="1005" y="307"/>
                    <a:pt x="1005" y="307"/>
                    <a:pt x="1005" y="307"/>
                  </a:cubicBezTo>
                  <a:cubicBezTo>
                    <a:pt x="1081" y="343"/>
                    <a:pt x="1081" y="343"/>
                    <a:pt x="1081" y="343"/>
                  </a:cubicBezTo>
                  <a:cubicBezTo>
                    <a:pt x="1109" y="403"/>
                    <a:pt x="1109" y="403"/>
                    <a:pt x="1109" y="403"/>
                  </a:cubicBezTo>
                  <a:lnTo>
                    <a:pt x="1097" y="50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1" name="อุดรธานี">
              <a:extLst>
                <a:ext uri="{FF2B5EF4-FFF2-40B4-BE49-F238E27FC236}">
                  <a16:creationId xmlns:a16="http://schemas.microsoft.com/office/drawing/2014/main" id="{75743F37-7B57-441D-BE6F-5AA243D3E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824" y="1905986"/>
              <a:ext cx="596206" cy="477331"/>
            </a:xfrm>
            <a:custGeom>
              <a:avLst/>
              <a:gdLst>
                <a:gd name="T0" fmla="*/ 1445 w 1456"/>
                <a:gd name="T1" fmla="*/ 963 h 1167"/>
                <a:gd name="T2" fmla="*/ 1430 w 1456"/>
                <a:gd name="T3" fmla="*/ 942 h 1167"/>
                <a:gd name="T4" fmla="*/ 1351 w 1456"/>
                <a:gd name="T5" fmla="*/ 901 h 1167"/>
                <a:gd name="T6" fmla="*/ 1325 w 1456"/>
                <a:gd name="T7" fmla="*/ 979 h 1167"/>
                <a:gd name="T8" fmla="*/ 1273 w 1456"/>
                <a:gd name="T9" fmla="*/ 1130 h 1167"/>
                <a:gd name="T10" fmla="*/ 1226 w 1456"/>
                <a:gd name="T11" fmla="*/ 1099 h 1167"/>
                <a:gd name="T12" fmla="*/ 1169 w 1456"/>
                <a:gd name="T13" fmla="*/ 1073 h 1167"/>
                <a:gd name="T14" fmla="*/ 1106 w 1456"/>
                <a:gd name="T15" fmla="*/ 1052 h 1167"/>
                <a:gd name="T16" fmla="*/ 1064 w 1456"/>
                <a:gd name="T17" fmla="*/ 1026 h 1167"/>
                <a:gd name="T18" fmla="*/ 1023 w 1456"/>
                <a:gd name="T19" fmla="*/ 1036 h 1167"/>
                <a:gd name="T20" fmla="*/ 965 w 1456"/>
                <a:gd name="T21" fmla="*/ 1036 h 1167"/>
                <a:gd name="T22" fmla="*/ 955 w 1456"/>
                <a:gd name="T23" fmla="*/ 1073 h 1167"/>
                <a:gd name="T24" fmla="*/ 783 w 1456"/>
                <a:gd name="T25" fmla="*/ 1130 h 1167"/>
                <a:gd name="T26" fmla="*/ 736 w 1456"/>
                <a:gd name="T27" fmla="*/ 1109 h 1167"/>
                <a:gd name="T28" fmla="*/ 705 w 1456"/>
                <a:gd name="T29" fmla="*/ 1036 h 1167"/>
                <a:gd name="T30" fmla="*/ 689 w 1456"/>
                <a:gd name="T31" fmla="*/ 979 h 1167"/>
                <a:gd name="T32" fmla="*/ 605 w 1456"/>
                <a:gd name="T33" fmla="*/ 916 h 1167"/>
                <a:gd name="T34" fmla="*/ 579 w 1456"/>
                <a:gd name="T35" fmla="*/ 1000 h 1167"/>
                <a:gd name="T36" fmla="*/ 501 w 1456"/>
                <a:gd name="T37" fmla="*/ 958 h 1167"/>
                <a:gd name="T38" fmla="*/ 442 w 1456"/>
                <a:gd name="T39" fmla="*/ 891 h 1167"/>
                <a:gd name="T40" fmla="*/ 440 w 1456"/>
                <a:gd name="T41" fmla="*/ 872 h 1167"/>
                <a:gd name="T42" fmla="*/ 440 w 1456"/>
                <a:gd name="T43" fmla="*/ 866 h 1167"/>
                <a:gd name="T44" fmla="*/ 439 w 1456"/>
                <a:gd name="T45" fmla="*/ 856 h 1167"/>
                <a:gd name="T46" fmla="*/ 439 w 1456"/>
                <a:gd name="T47" fmla="*/ 831 h 1167"/>
                <a:gd name="T48" fmla="*/ 449 w 1456"/>
                <a:gd name="T49" fmla="*/ 781 h 1167"/>
                <a:gd name="T50" fmla="*/ 412 w 1456"/>
                <a:gd name="T51" fmla="*/ 723 h 1167"/>
                <a:gd name="T52" fmla="*/ 366 w 1456"/>
                <a:gd name="T53" fmla="*/ 656 h 1167"/>
                <a:gd name="T54" fmla="*/ 266 w 1456"/>
                <a:gd name="T55" fmla="*/ 405 h 1167"/>
                <a:gd name="T56" fmla="*/ 235 w 1456"/>
                <a:gd name="T57" fmla="*/ 364 h 1167"/>
                <a:gd name="T58" fmla="*/ 167 w 1456"/>
                <a:gd name="T59" fmla="*/ 379 h 1167"/>
                <a:gd name="T60" fmla="*/ 105 w 1456"/>
                <a:gd name="T61" fmla="*/ 395 h 1167"/>
                <a:gd name="T62" fmla="*/ 47 w 1456"/>
                <a:gd name="T63" fmla="*/ 384 h 1167"/>
                <a:gd name="T64" fmla="*/ 7 w 1456"/>
                <a:gd name="T65" fmla="*/ 328 h 1167"/>
                <a:gd name="T66" fmla="*/ 21 w 1456"/>
                <a:gd name="T67" fmla="*/ 254 h 1167"/>
                <a:gd name="T68" fmla="*/ 0 w 1456"/>
                <a:gd name="T69" fmla="*/ 87 h 1167"/>
                <a:gd name="T70" fmla="*/ 21 w 1456"/>
                <a:gd name="T71" fmla="*/ 35 h 1167"/>
                <a:gd name="T72" fmla="*/ 73 w 1456"/>
                <a:gd name="T73" fmla="*/ 9 h 1167"/>
                <a:gd name="T74" fmla="*/ 188 w 1456"/>
                <a:gd name="T75" fmla="*/ 51 h 1167"/>
                <a:gd name="T76" fmla="*/ 329 w 1456"/>
                <a:gd name="T77" fmla="*/ 160 h 1167"/>
                <a:gd name="T78" fmla="*/ 371 w 1456"/>
                <a:gd name="T79" fmla="*/ 228 h 1167"/>
                <a:gd name="T80" fmla="*/ 459 w 1456"/>
                <a:gd name="T81" fmla="*/ 296 h 1167"/>
                <a:gd name="T82" fmla="*/ 501 w 1456"/>
                <a:gd name="T83" fmla="*/ 410 h 1167"/>
                <a:gd name="T84" fmla="*/ 590 w 1456"/>
                <a:gd name="T85" fmla="*/ 416 h 1167"/>
                <a:gd name="T86" fmla="*/ 668 w 1456"/>
                <a:gd name="T87" fmla="*/ 405 h 1167"/>
                <a:gd name="T88" fmla="*/ 720 w 1456"/>
                <a:gd name="T89" fmla="*/ 348 h 1167"/>
                <a:gd name="T90" fmla="*/ 720 w 1456"/>
                <a:gd name="T91" fmla="*/ 244 h 1167"/>
                <a:gd name="T92" fmla="*/ 783 w 1456"/>
                <a:gd name="T93" fmla="*/ 176 h 1167"/>
                <a:gd name="T94" fmla="*/ 851 w 1456"/>
                <a:gd name="T95" fmla="*/ 202 h 1167"/>
                <a:gd name="T96" fmla="*/ 877 w 1456"/>
                <a:gd name="T97" fmla="*/ 165 h 1167"/>
                <a:gd name="T98" fmla="*/ 997 w 1456"/>
                <a:gd name="T99" fmla="*/ 228 h 1167"/>
                <a:gd name="T100" fmla="*/ 1075 w 1456"/>
                <a:gd name="T101" fmla="*/ 160 h 1167"/>
                <a:gd name="T102" fmla="*/ 1179 w 1456"/>
                <a:gd name="T103" fmla="*/ 191 h 1167"/>
                <a:gd name="T104" fmla="*/ 1218 w 1456"/>
                <a:gd name="T105" fmla="*/ 211 h 1167"/>
                <a:gd name="T106" fmla="*/ 1231 w 1456"/>
                <a:gd name="T107" fmla="*/ 311 h 1167"/>
                <a:gd name="T108" fmla="*/ 1221 w 1456"/>
                <a:gd name="T109" fmla="*/ 442 h 1167"/>
                <a:gd name="T110" fmla="*/ 1122 w 1456"/>
                <a:gd name="T111" fmla="*/ 515 h 1167"/>
                <a:gd name="T112" fmla="*/ 1132 w 1456"/>
                <a:gd name="T113" fmla="*/ 619 h 1167"/>
                <a:gd name="T114" fmla="*/ 1096 w 1456"/>
                <a:gd name="T115" fmla="*/ 703 h 1167"/>
                <a:gd name="T116" fmla="*/ 1164 w 1456"/>
                <a:gd name="T117" fmla="*/ 744 h 1167"/>
                <a:gd name="T118" fmla="*/ 1185 w 1456"/>
                <a:gd name="T119" fmla="*/ 759 h 1167"/>
                <a:gd name="T120" fmla="*/ 1257 w 1456"/>
                <a:gd name="T121" fmla="*/ 786 h 1167"/>
                <a:gd name="T122" fmla="*/ 1357 w 1456"/>
                <a:gd name="T123" fmla="*/ 828 h 1167"/>
                <a:gd name="T124" fmla="*/ 1430 w 1456"/>
                <a:gd name="T125" fmla="*/ 880 h 1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56" h="1167">
                  <a:moveTo>
                    <a:pt x="1456" y="890"/>
                  </a:moveTo>
                  <a:cubicBezTo>
                    <a:pt x="1445" y="963"/>
                    <a:pt x="1445" y="963"/>
                    <a:pt x="1445" y="963"/>
                  </a:cubicBezTo>
                  <a:cubicBezTo>
                    <a:pt x="1443" y="961"/>
                    <a:pt x="1443" y="961"/>
                    <a:pt x="1443" y="961"/>
                  </a:cubicBezTo>
                  <a:cubicBezTo>
                    <a:pt x="1430" y="942"/>
                    <a:pt x="1430" y="942"/>
                    <a:pt x="1430" y="942"/>
                  </a:cubicBezTo>
                  <a:cubicBezTo>
                    <a:pt x="1409" y="906"/>
                    <a:pt x="1409" y="906"/>
                    <a:pt x="1409" y="906"/>
                  </a:cubicBezTo>
                  <a:cubicBezTo>
                    <a:pt x="1351" y="901"/>
                    <a:pt x="1351" y="901"/>
                    <a:pt x="1351" y="901"/>
                  </a:cubicBezTo>
                  <a:cubicBezTo>
                    <a:pt x="1315" y="948"/>
                    <a:pt x="1315" y="948"/>
                    <a:pt x="1315" y="948"/>
                  </a:cubicBezTo>
                  <a:cubicBezTo>
                    <a:pt x="1325" y="979"/>
                    <a:pt x="1325" y="979"/>
                    <a:pt x="1325" y="979"/>
                  </a:cubicBezTo>
                  <a:cubicBezTo>
                    <a:pt x="1310" y="1057"/>
                    <a:pt x="1310" y="1057"/>
                    <a:pt x="1310" y="1057"/>
                  </a:cubicBezTo>
                  <a:cubicBezTo>
                    <a:pt x="1273" y="1130"/>
                    <a:pt x="1273" y="1130"/>
                    <a:pt x="1273" y="1130"/>
                  </a:cubicBezTo>
                  <a:cubicBezTo>
                    <a:pt x="1242" y="1167"/>
                    <a:pt x="1242" y="1167"/>
                    <a:pt x="1242" y="1167"/>
                  </a:cubicBezTo>
                  <a:cubicBezTo>
                    <a:pt x="1226" y="1099"/>
                    <a:pt x="1226" y="1099"/>
                    <a:pt x="1226" y="1099"/>
                  </a:cubicBezTo>
                  <a:cubicBezTo>
                    <a:pt x="1205" y="1078"/>
                    <a:pt x="1205" y="1078"/>
                    <a:pt x="1205" y="1078"/>
                  </a:cubicBezTo>
                  <a:cubicBezTo>
                    <a:pt x="1169" y="1073"/>
                    <a:pt x="1169" y="1073"/>
                    <a:pt x="1169" y="1073"/>
                  </a:cubicBezTo>
                  <a:cubicBezTo>
                    <a:pt x="1110" y="1053"/>
                    <a:pt x="1110" y="1053"/>
                    <a:pt x="1110" y="1053"/>
                  </a:cubicBezTo>
                  <a:cubicBezTo>
                    <a:pt x="1106" y="1052"/>
                    <a:pt x="1106" y="1052"/>
                    <a:pt x="1106" y="1052"/>
                  </a:cubicBezTo>
                  <a:cubicBezTo>
                    <a:pt x="1085" y="1031"/>
                    <a:pt x="1085" y="1031"/>
                    <a:pt x="1085" y="1031"/>
                  </a:cubicBezTo>
                  <a:cubicBezTo>
                    <a:pt x="1064" y="1026"/>
                    <a:pt x="1064" y="1026"/>
                    <a:pt x="1064" y="1026"/>
                  </a:cubicBezTo>
                  <a:cubicBezTo>
                    <a:pt x="1049" y="1036"/>
                    <a:pt x="1049" y="1036"/>
                    <a:pt x="1049" y="1036"/>
                  </a:cubicBezTo>
                  <a:cubicBezTo>
                    <a:pt x="1023" y="1036"/>
                    <a:pt x="1023" y="1036"/>
                    <a:pt x="1023" y="1036"/>
                  </a:cubicBezTo>
                  <a:cubicBezTo>
                    <a:pt x="991" y="1026"/>
                    <a:pt x="991" y="1026"/>
                    <a:pt x="991" y="1026"/>
                  </a:cubicBezTo>
                  <a:cubicBezTo>
                    <a:pt x="965" y="1036"/>
                    <a:pt x="965" y="1036"/>
                    <a:pt x="965" y="1036"/>
                  </a:cubicBezTo>
                  <a:cubicBezTo>
                    <a:pt x="956" y="1070"/>
                    <a:pt x="956" y="1070"/>
                    <a:pt x="956" y="1070"/>
                  </a:cubicBezTo>
                  <a:cubicBezTo>
                    <a:pt x="955" y="1073"/>
                    <a:pt x="955" y="1073"/>
                    <a:pt x="955" y="1073"/>
                  </a:cubicBezTo>
                  <a:cubicBezTo>
                    <a:pt x="819" y="1141"/>
                    <a:pt x="819" y="1141"/>
                    <a:pt x="819" y="1141"/>
                  </a:cubicBezTo>
                  <a:cubicBezTo>
                    <a:pt x="783" y="1130"/>
                    <a:pt x="783" y="1130"/>
                    <a:pt x="783" y="1130"/>
                  </a:cubicBezTo>
                  <a:cubicBezTo>
                    <a:pt x="757" y="1099"/>
                    <a:pt x="757" y="1099"/>
                    <a:pt x="757" y="1099"/>
                  </a:cubicBezTo>
                  <a:cubicBezTo>
                    <a:pt x="736" y="1109"/>
                    <a:pt x="736" y="1109"/>
                    <a:pt x="736" y="1109"/>
                  </a:cubicBezTo>
                  <a:cubicBezTo>
                    <a:pt x="710" y="1099"/>
                    <a:pt x="710" y="1099"/>
                    <a:pt x="710" y="1099"/>
                  </a:cubicBezTo>
                  <a:cubicBezTo>
                    <a:pt x="705" y="1036"/>
                    <a:pt x="705" y="1036"/>
                    <a:pt x="705" y="1036"/>
                  </a:cubicBezTo>
                  <a:cubicBezTo>
                    <a:pt x="710" y="1010"/>
                    <a:pt x="710" y="1010"/>
                    <a:pt x="710" y="1010"/>
                  </a:cubicBezTo>
                  <a:cubicBezTo>
                    <a:pt x="689" y="979"/>
                    <a:pt x="689" y="979"/>
                    <a:pt x="689" y="979"/>
                  </a:cubicBezTo>
                  <a:cubicBezTo>
                    <a:pt x="647" y="953"/>
                    <a:pt x="647" y="953"/>
                    <a:pt x="647" y="953"/>
                  </a:cubicBezTo>
                  <a:cubicBezTo>
                    <a:pt x="605" y="916"/>
                    <a:pt x="605" y="916"/>
                    <a:pt x="605" y="916"/>
                  </a:cubicBezTo>
                  <a:cubicBezTo>
                    <a:pt x="585" y="963"/>
                    <a:pt x="585" y="963"/>
                    <a:pt x="585" y="963"/>
                  </a:cubicBezTo>
                  <a:cubicBezTo>
                    <a:pt x="579" y="1000"/>
                    <a:pt x="579" y="1000"/>
                    <a:pt x="579" y="1000"/>
                  </a:cubicBezTo>
                  <a:cubicBezTo>
                    <a:pt x="577" y="999"/>
                    <a:pt x="577" y="999"/>
                    <a:pt x="577" y="999"/>
                  </a:cubicBezTo>
                  <a:cubicBezTo>
                    <a:pt x="501" y="958"/>
                    <a:pt x="501" y="958"/>
                    <a:pt x="501" y="958"/>
                  </a:cubicBezTo>
                  <a:cubicBezTo>
                    <a:pt x="501" y="958"/>
                    <a:pt x="449" y="901"/>
                    <a:pt x="444" y="895"/>
                  </a:cubicBezTo>
                  <a:cubicBezTo>
                    <a:pt x="443" y="895"/>
                    <a:pt x="443" y="893"/>
                    <a:pt x="442" y="891"/>
                  </a:cubicBezTo>
                  <a:cubicBezTo>
                    <a:pt x="442" y="890"/>
                    <a:pt x="442" y="890"/>
                    <a:pt x="442" y="889"/>
                  </a:cubicBezTo>
                  <a:cubicBezTo>
                    <a:pt x="441" y="885"/>
                    <a:pt x="440" y="878"/>
                    <a:pt x="440" y="872"/>
                  </a:cubicBezTo>
                  <a:cubicBezTo>
                    <a:pt x="440" y="870"/>
                    <a:pt x="440" y="869"/>
                    <a:pt x="440" y="868"/>
                  </a:cubicBezTo>
                  <a:cubicBezTo>
                    <a:pt x="440" y="867"/>
                    <a:pt x="440" y="866"/>
                    <a:pt x="440" y="866"/>
                  </a:cubicBezTo>
                  <a:cubicBezTo>
                    <a:pt x="440" y="865"/>
                    <a:pt x="440" y="864"/>
                    <a:pt x="439" y="863"/>
                  </a:cubicBezTo>
                  <a:cubicBezTo>
                    <a:pt x="439" y="861"/>
                    <a:pt x="439" y="858"/>
                    <a:pt x="439" y="856"/>
                  </a:cubicBezTo>
                  <a:cubicBezTo>
                    <a:pt x="439" y="850"/>
                    <a:pt x="439" y="843"/>
                    <a:pt x="439" y="838"/>
                  </a:cubicBezTo>
                  <a:cubicBezTo>
                    <a:pt x="439" y="835"/>
                    <a:pt x="439" y="833"/>
                    <a:pt x="439" y="831"/>
                  </a:cubicBezTo>
                  <a:cubicBezTo>
                    <a:pt x="439" y="826"/>
                    <a:pt x="439" y="822"/>
                    <a:pt x="439" y="822"/>
                  </a:cubicBezTo>
                  <a:cubicBezTo>
                    <a:pt x="449" y="781"/>
                    <a:pt x="449" y="781"/>
                    <a:pt x="449" y="781"/>
                  </a:cubicBezTo>
                  <a:cubicBezTo>
                    <a:pt x="449" y="749"/>
                    <a:pt x="449" y="749"/>
                    <a:pt x="449" y="749"/>
                  </a:cubicBezTo>
                  <a:cubicBezTo>
                    <a:pt x="449" y="749"/>
                    <a:pt x="418" y="723"/>
                    <a:pt x="412" y="723"/>
                  </a:cubicBezTo>
                  <a:cubicBezTo>
                    <a:pt x="407" y="723"/>
                    <a:pt x="371" y="718"/>
                    <a:pt x="371" y="718"/>
                  </a:cubicBezTo>
                  <a:cubicBezTo>
                    <a:pt x="366" y="656"/>
                    <a:pt x="366" y="656"/>
                    <a:pt x="366" y="656"/>
                  </a:cubicBezTo>
                  <a:cubicBezTo>
                    <a:pt x="366" y="656"/>
                    <a:pt x="272" y="478"/>
                    <a:pt x="266" y="473"/>
                  </a:cubicBezTo>
                  <a:cubicBezTo>
                    <a:pt x="261" y="468"/>
                    <a:pt x="266" y="405"/>
                    <a:pt x="266" y="405"/>
                  </a:cubicBezTo>
                  <a:cubicBezTo>
                    <a:pt x="266" y="364"/>
                    <a:pt x="266" y="364"/>
                    <a:pt x="266" y="364"/>
                  </a:cubicBezTo>
                  <a:cubicBezTo>
                    <a:pt x="235" y="364"/>
                    <a:pt x="235" y="364"/>
                    <a:pt x="235" y="364"/>
                  </a:cubicBezTo>
                  <a:cubicBezTo>
                    <a:pt x="230" y="364"/>
                    <a:pt x="225" y="379"/>
                    <a:pt x="225" y="379"/>
                  </a:cubicBezTo>
                  <a:cubicBezTo>
                    <a:pt x="167" y="379"/>
                    <a:pt x="167" y="379"/>
                    <a:pt x="167" y="379"/>
                  </a:cubicBezTo>
                  <a:cubicBezTo>
                    <a:pt x="162" y="379"/>
                    <a:pt x="120" y="369"/>
                    <a:pt x="120" y="369"/>
                  </a:cubicBezTo>
                  <a:cubicBezTo>
                    <a:pt x="105" y="395"/>
                    <a:pt x="105" y="395"/>
                    <a:pt x="105" y="395"/>
                  </a:cubicBezTo>
                  <a:cubicBezTo>
                    <a:pt x="51" y="391"/>
                    <a:pt x="51" y="391"/>
                    <a:pt x="51" y="391"/>
                  </a:cubicBezTo>
                  <a:cubicBezTo>
                    <a:pt x="47" y="384"/>
                    <a:pt x="47" y="384"/>
                    <a:pt x="47" y="384"/>
                  </a:cubicBezTo>
                  <a:cubicBezTo>
                    <a:pt x="16" y="379"/>
                    <a:pt x="16" y="379"/>
                    <a:pt x="16" y="379"/>
                  </a:cubicBezTo>
                  <a:cubicBezTo>
                    <a:pt x="7" y="328"/>
                    <a:pt x="7" y="328"/>
                    <a:pt x="7" y="328"/>
                  </a:cubicBezTo>
                  <a:cubicBezTo>
                    <a:pt x="0" y="296"/>
                    <a:pt x="0" y="296"/>
                    <a:pt x="0" y="296"/>
                  </a:cubicBezTo>
                  <a:cubicBezTo>
                    <a:pt x="21" y="254"/>
                    <a:pt x="21" y="254"/>
                    <a:pt x="21" y="254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73" y="9"/>
                    <a:pt x="73" y="9"/>
                    <a:pt x="73" y="9"/>
                  </a:cubicBezTo>
                  <a:cubicBezTo>
                    <a:pt x="120" y="61"/>
                    <a:pt x="120" y="61"/>
                    <a:pt x="120" y="61"/>
                  </a:cubicBezTo>
                  <a:cubicBezTo>
                    <a:pt x="188" y="51"/>
                    <a:pt x="188" y="51"/>
                    <a:pt x="188" y="51"/>
                  </a:cubicBezTo>
                  <a:cubicBezTo>
                    <a:pt x="246" y="124"/>
                    <a:pt x="246" y="124"/>
                    <a:pt x="246" y="124"/>
                  </a:cubicBezTo>
                  <a:cubicBezTo>
                    <a:pt x="329" y="160"/>
                    <a:pt x="329" y="160"/>
                    <a:pt x="329" y="160"/>
                  </a:cubicBezTo>
                  <a:cubicBezTo>
                    <a:pt x="329" y="197"/>
                    <a:pt x="329" y="197"/>
                    <a:pt x="329" y="197"/>
                  </a:cubicBezTo>
                  <a:cubicBezTo>
                    <a:pt x="371" y="228"/>
                    <a:pt x="371" y="228"/>
                    <a:pt x="371" y="228"/>
                  </a:cubicBezTo>
                  <a:cubicBezTo>
                    <a:pt x="392" y="290"/>
                    <a:pt x="392" y="290"/>
                    <a:pt x="392" y="290"/>
                  </a:cubicBezTo>
                  <a:cubicBezTo>
                    <a:pt x="459" y="296"/>
                    <a:pt x="459" y="296"/>
                    <a:pt x="459" y="296"/>
                  </a:cubicBezTo>
                  <a:cubicBezTo>
                    <a:pt x="522" y="348"/>
                    <a:pt x="522" y="348"/>
                    <a:pt x="522" y="348"/>
                  </a:cubicBezTo>
                  <a:cubicBezTo>
                    <a:pt x="501" y="410"/>
                    <a:pt x="501" y="410"/>
                    <a:pt x="501" y="410"/>
                  </a:cubicBezTo>
                  <a:cubicBezTo>
                    <a:pt x="501" y="410"/>
                    <a:pt x="548" y="431"/>
                    <a:pt x="553" y="431"/>
                  </a:cubicBezTo>
                  <a:cubicBezTo>
                    <a:pt x="559" y="431"/>
                    <a:pt x="590" y="416"/>
                    <a:pt x="590" y="416"/>
                  </a:cubicBezTo>
                  <a:cubicBezTo>
                    <a:pt x="611" y="431"/>
                    <a:pt x="611" y="431"/>
                    <a:pt x="611" y="431"/>
                  </a:cubicBezTo>
                  <a:cubicBezTo>
                    <a:pt x="668" y="405"/>
                    <a:pt x="668" y="405"/>
                    <a:pt x="668" y="405"/>
                  </a:cubicBezTo>
                  <a:cubicBezTo>
                    <a:pt x="689" y="348"/>
                    <a:pt x="689" y="348"/>
                    <a:pt x="689" y="348"/>
                  </a:cubicBezTo>
                  <a:cubicBezTo>
                    <a:pt x="720" y="348"/>
                    <a:pt x="720" y="348"/>
                    <a:pt x="720" y="348"/>
                  </a:cubicBezTo>
                  <a:cubicBezTo>
                    <a:pt x="741" y="270"/>
                    <a:pt x="741" y="270"/>
                    <a:pt x="741" y="270"/>
                  </a:cubicBezTo>
                  <a:cubicBezTo>
                    <a:pt x="720" y="244"/>
                    <a:pt x="720" y="244"/>
                    <a:pt x="720" y="244"/>
                  </a:cubicBezTo>
                  <a:cubicBezTo>
                    <a:pt x="746" y="197"/>
                    <a:pt x="746" y="197"/>
                    <a:pt x="746" y="197"/>
                  </a:cubicBezTo>
                  <a:cubicBezTo>
                    <a:pt x="783" y="176"/>
                    <a:pt x="783" y="176"/>
                    <a:pt x="783" y="176"/>
                  </a:cubicBezTo>
                  <a:cubicBezTo>
                    <a:pt x="835" y="228"/>
                    <a:pt x="835" y="228"/>
                    <a:pt x="835" y="228"/>
                  </a:cubicBezTo>
                  <a:cubicBezTo>
                    <a:pt x="851" y="202"/>
                    <a:pt x="851" y="202"/>
                    <a:pt x="851" y="202"/>
                  </a:cubicBezTo>
                  <a:cubicBezTo>
                    <a:pt x="861" y="150"/>
                    <a:pt x="861" y="150"/>
                    <a:pt x="861" y="150"/>
                  </a:cubicBezTo>
                  <a:cubicBezTo>
                    <a:pt x="877" y="165"/>
                    <a:pt x="877" y="165"/>
                    <a:pt x="877" y="165"/>
                  </a:cubicBezTo>
                  <a:cubicBezTo>
                    <a:pt x="929" y="160"/>
                    <a:pt x="929" y="160"/>
                    <a:pt x="929" y="160"/>
                  </a:cubicBezTo>
                  <a:cubicBezTo>
                    <a:pt x="929" y="160"/>
                    <a:pt x="981" y="233"/>
                    <a:pt x="997" y="228"/>
                  </a:cubicBezTo>
                  <a:cubicBezTo>
                    <a:pt x="1012" y="223"/>
                    <a:pt x="1023" y="191"/>
                    <a:pt x="1023" y="191"/>
                  </a:cubicBezTo>
                  <a:cubicBezTo>
                    <a:pt x="1075" y="160"/>
                    <a:pt x="1075" y="160"/>
                    <a:pt x="1075" y="160"/>
                  </a:cubicBezTo>
                  <a:cubicBezTo>
                    <a:pt x="1143" y="228"/>
                    <a:pt x="1143" y="228"/>
                    <a:pt x="1143" y="228"/>
                  </a:cubicBezTo>
                  <a:cubicBezTo>
                    <a:pt x="1143" y="228"/>
                    <a:pt x="1169" y="197"/>
                    <a:pt x="1179" y="191"/>
                  </a:cubicBezTo>
                  <a:cubicBezTo>
                    <a:pt x="1190" y="186"/>
                    <a:pt x="1210" y="212"/>
                    <a:pt x="1216" y="212"/>
                  </a:cubicBezTo>
                  <a:cubicBezTo>
                    <a:pt x="1216" y="212"/>
                    <a:pt x="1217" y="212"/>
                    <a:pt x="1218" y="211"/>
                  </a:cubicBezTo>
                  <a:cubicBezTo>
                    <a:pt x="1195" y="259"/>
                    <a:pt x="1195" y="259"/>
                    <a:pt x="1195" y="259"/>
                  </a:cubicBezTo>
                  <a:cubicBezTo>
                    <a:pt x="1231" y="311"/>
                    <a:pt x="1231" y="311"/>
                    <a:pt x="1231" y="311"/>
                  </a:cubicBezTo>
                  <a:cubicBezTo>
                    <a:pt x="1231" y="416"/>
                    <a:pt x="1231" y="416"/>
                    <a:pt x="1231" y="416"/>
                  </a:cubicBezTo>
                  <a:cubicBezTo>
                    <a:pt x="1221" y="442"/>
                    <a:pt x="1221" y="442"/>
                    <a:pt x="1221" y="442"/>
                  </a:cubicBezTo>
                  <a:cubicBezTo>
                    <a:pt x="1184" y="447"/>
                    <a:pt x="1184" y="447"/>
                    <a:pt x="1184" y="447"/>
                  </a:cubicBezTo>
                  <a:cubicBezTo>
                    <a:pt x="1122" y="515"/>
                    <a:pt x="1122" y="515"/>
                    <a:pt x="1122" y="515"/>
                  </a:cubicBezTo>
                  <a:cubicBezTo>
                    <a:pt x="1111" y="583"/>
                    <a:pt x="1111" y="583"/>
                    <a:pt x="1111" y="583"/>
                  </a:cubicBezTo>
                  <a:cubicBezTo>
                    <a:pt x="1132" y="619"/>
                    <a:pt x="1132" y="619"/>
                    <a:pt x="1132" y="619"/>
                  </a:cubicBezTo>
                  <a:cubicBezTo>
                    <a:pt x="1122" y="640"/>
                    <a:pt x="1122" y="640"/>
                    <a:pt x="1122" y="640"/>
                  </a:cubicBezTo>
                  <a:cubicBezTo>
                    <a:pt x="1096" y="703"/>
                    <a:pt x="1096" y="703"/>
                    <a:pt x="1096" y="703"/>
                  </a:cubicBezTo>
                  <a:cubicBezTo>
                    <a:pt x="1117" y="739"/>
                    <a:pt x="1117" y="739"/>
                    <a:pt x="1117" y="739"/>
                  </a:cubicBezTo>
                  <a:cubicBezTo>
                    <a:pt x="1164" y="744"/>
                    <a:pt x="1164" y="744"/>
                    <a:pt x="1164" y="744"/>
                  </a:cubicBezTo>
                  <a:cubicBezTo>
                    <a:pt x="1185" y="759"/>
                    <a:pt x="1185" y="759"/>
                    <a:pt x="1185" y="759"/>
                  </a:cubicBezTo>
                  <a:cubicBezTo>
                    <a:pt x="1185" y="759"/>
                    <a:pt x="1185" y="759"/>
                    <a:pt x="1185" y="759"/>
                  </a:cubicBezTo>
                  <a:cubicBezTo>
                    <a:pt x="1195" y="765"/>
                    <a:pt x="1195" y="765"/>
                    <a:pt x="1195" y="765"/>
                  </a:cubicBezTo>
                  <a:cubicBezTo>
                    <a:pt x="1257" y="786"/>
                    <a:pt x="1257" y="786"/>
                    <a:pt x="1257" y="786"/>
                  </a:cubicBezTo>
                  <a:cubicBezTo>
                    <a:pt x="1278" y="770"/>
                    <a:pt x="1278" y="770"/>
                    <a:pt x="1278" y="770"/>
                  </a:cubicBezTo>
                  <a:cubicBezTo>
                    <a:pt x="1357" y="828"/>
                    <a:pt x="1357" y="828"/>
                    <a:pt x="1357" y="828"/>
                  </a:cubicBezTo>
                  <a:cubicBezTo>
                    <a:pt x="1393" y="822"/>
                    <a:pt x="1393" y="822"/>
                    <a:pt x="1393" y="822"/>
                  </a:cubicBezTo>
                  <a:cubicBezTo>
                    <a:pt x="1430" y="880"/>
                    <a:pt x="1430" y="880"/>
                    <a:pt x="1430" y="880"/>
                  </a:cubicBezTo>
                  <a:lnTo>
                    <a:pt x="1456" y="89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2" name="หนองบัวลำภู">
              <a:extLst>
                <a:ext uri="{FF2B5EF4-FFF2-40B4-BE49-F238E27FC236}">
                  <a16:creationId xmlns:a16="http://schemas.microsoft.com/office/drawing/2014/main" id="{9812F81C-A474-43A0-9BD8-8A0288761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2022" y="2054123"/>
              <a:ext cx="252382" cy="341996"/>
            </a:xfrm>
            <a:custGeom>
              <a:avLst/>
              <a:gdLst>
                <a:gd name="T0" fmla="*/ 616 w 616"/>
                <a:gd name="T1" fmla="*/ 667 h 834"/>
                <a:gd name="T2" fmla="*/ 537 w 616"/>
                <a:gd name="T3" fmla="*/ 834 h 834"/>
                <a:gd name="T4" fmla="*/ 449 w 616"/>
                <a:gd name="T5" fmla="*/ 797 h 834"/>
                <a:gd name="T6" fmla="*/ 397 w 616"/>
                <a:gd name="T7" fmla="*/ 808 h 834"/>
                <a:gd name="T8" fmla="*/ 365 w 616"/>
                <a:gd name="T9" fmla="*/ 792 h 834"/>
                <a:gd name="T10" fmla="*/ 318 w 616"/>
                <a:gd name="T11" fmla="*/ 797 h 834"/>
                <a:gd name="T12" fmla="*/ 308 w 616"/>
                <a:gd name="T13" fmla="*/ 756 h 834"/>
                <a:gd name="T14" fmla="*/ 287 w 616"/>
                <a:gd name="T15" fmla="*/ 730 h 834"/>
                <a:gd name="T16" fmla="*/ 240 w 616"/>
                <a:gd name="T17" fmla="*/ 724 h 834"/>
                <a:gd name="T18" fmla="*/ 198 w 616"/>
                <a:gd name="T19" fmla="*/ 756 h 834"/>
                <a:gd name="T20" fmla="*/ 110 w 616"/>
                <a:gd name="T21" fmla="*/ 724 h 834"/>
                <a:gd name="T22" fmla="*/ 78 w 616"/>
                <a:gd name="T23" fmla="*/ 724 h 834"/>
                <a:gd name="T24" fmla="*/ 47 w 616"/>
                <a:gd name="T25" fmla="*/ 672 h 834"/>
                <a:gd name="T26" fmla="*/ 63 w 616"/>
                <a:gd name="T27" fmla="*/ 657 h 834"/>
                <a:gd name="T28" fmla="*/ 157 w 616"/>
                <a:gd name="T29" fmla="*/ 605 h 834"/>
                <a:gd name="T30" fmla="*/ 114 w 616"/>
                <a:gd name="T31" fmla="*/ 570 h 834"/>
                <a:gd name="T32" fmla="*/ 104 w 616"/>
                <a:gd name="T33" fmla="*/ 563 h 834"/>
                <a:gd name="T34" fmla="*/ 104 w 616"/>
                <a:gd name="T35" fmla="*/ 526 h 834"/>
                <a:gd name="T36" fmla="*/ 47 w 616"/>
                <a:gd name="T37" fmla="*/ 490 h 834"/>
                <a:gd name="T38" fmla="*/ 52 w 616"/>
                <a:gd name="T39" fmla="*/ 464 h 834"/>
                <a:gd name="T40" fmla="*/ 31 w 616"/>
                <a:gd name="T41" fmla="*/ 443 h 834"/>
                <a:gd name="T42" fmla="*/ 52 w 616"/>
                <a:gd name="T43" fmla="*/ 422 h 834"/>
                <a:gd name="T44" fmla="*/ 73 w 616"/>
                <a:gd name="T45" fmla="*/ 443 h 834"/>
                <a:gd name="T46" fmla="*/ 84 w 616"/>
                <a:gd name="T47" fmla="*/ 417 h 834"/>
                <a:gd name="T48" fmla="*/ 0 w 616"/>
                <a:gd name="T49" fmla="*/ 328 h 834"/>
                <a:gd name="T50" fmla="*/ 21 w 616"/>
                <a:gd name="T51" fmla="*/ 312 h 834"/>
                <a:gd name="T52" fmla="*/ 31 w 616"/>
                <a:gd name="T53" fmla="*/ 281 h 834"/>
                <a:gd name="T54" fmla="*/ 5 w 616"/>
                <a:gd name="T55" fmla="*/ 234 h 834"/>
                <a:gd name="T56" fmla="*/ 11 w 616"/>
                <a:gd name="T57" fmla="*/ 198 h 834"/>
                <a:gd name="T58" fmla="*/ 73 w 616"/>
                <a:gd name="T59" fmla="*/ 203 h 834"/>
                <a:gd name="T60" fmla="*/ 131 w 616"/>
                <a:gd name="T61" fmla="*/ 166 h 834"/>
                <a:gd name="T62" fmla="*/ 131 w 616"/>
                <a:gd name="T63" fmla="*/ 104 h 834"/>
                <a:gd name="T64" fmla="*/ 82 w 616"/>
                <a:gd name="T65" fmla="*/ 27 h 834"/>
                <a:gd name="T66" fmla="*/ 136 w 616"/>
                <a:gd name="T67" fmla="*/ 31 h 834"/>
                <a:gd name="T68" fmla="*/ 151 w 616"/>
                <a:gd name="T69" fmla="*/ 5 h 834"/>
                <a:gd name="T70" fmla="*/ 198 w 616"/>
                <a:gd name="T71" fmla="*/ 15 h 834"/>
                <a:gd name="T72" fmla="*/ 256 w 616"/>
                <a:gd name="T73" fmla="*/ 15 h 834"/>
                <a:gd name="T74" fmla="*/ 266 w 616"/>
                <a:gd name="T75" fmla="*/ 0 h 834"/>
                <a:gd name="T76" fmla="*/ 297 w 616"/>
                <a:gd name="T77" fmla="*/ 0 h 834"/>
                <a:gd name="T78" fmla="*/ 297 w 616"/>
                <a:gd name="T79" fmla="*/ 41 h 834"/>
                <a:gd name="T80" fmla="*/ 297 w 616"/>
                <a:gd name="T81" fmla="*/ 109 h 834"/>
                <a:gd name="T82" fmla="*/ 397 w 616"/>
                <a:gd name="T83" fmla="*/ 292 h 834"/>
                <a:gd name="T84" fmla="*/ 402 w 616"/>
                <a:gd name="T85" fmla="*/ 354 h 834"/>
                <a:gd name="T86" fmla="*/ 443 w 616"/>
                <a:gd name="T87" fmla="*/ 359 h 834"/>
                <a:gd name="T88" fmla="*/ 480 w 616"/>
                <a:gd name="T89" fmla="*/ 385 h 834"/>
                <a:gd name="T90" fmla="*/ 480 w 616"/>
                <a:gd name="T91" fmla="*/ 417 h 834"/>
                <a:gd name="T92" fmla="*/ 470 w 616"/>
                <a:gd name="T93" fmla="*/ 458 h 834"/>
                <a:gd name="T94" fmla="*/ 470 w 616"/>
                <a:gd name="T95" fmla="*/ 467 h 834"/>
                <a:gd name="T96" fmla="*/ 470 w 616"/>
                <a:gd name="T97" fmla="*/ 474 h 834"/>
                <a:gd name="T98" fmla="*/ 470 w 616"/>
                <a:gd name="T99" fmla="*/ 492 h 834"/>
                <a:gd name="T100" fmla="*/ 470 w 616"/>
                <a:gd name="T101" fmla="*/ 499 h 834"/>
                <a:gd name="T102" fmla="*/ 471 w 616"/>
                <a:gd name="T103" fmla="*/ 502 h 834"/>
                <a:gd name="T104" fmla="*/ 471 w 616"/>
                <a:gd name="T105" fmla="*/ 504 h 834"/>
                <a:gd name="T106" fmla="*/ 471 w 616"/>
                <a:gd name="T107" fmla="*/ 508 h 834"/>
                <a:gd name="T108" fmla="*/ 473 w 616"/>
                <a:gd name="T109" fmla="*/ 525 h 834"/>
                <a:gd name="T110" fmla="*/ 473 w 616"/>
                <a:gd name="T111" fmla="*/ 527 h 834"/>
                <a:gd name="T112" fmla="*/ 475 w 616"/>
                <a:gd name="T113" fmla="*/ 531 h 834"/>
                <a:gd name="T114" fmla="*/ 532 w 616"/>
                <a:gd name="T115" fmla="*/ 594 h 834"/>
                <a:gd name="T116" fmla="*/ 608 w 616"/>
                <a:gd name="T117" fmla="*/ 635 h 834"/>
                <a:gd name="T118" fmla="*/ 616 w 616"/>
                <a:gd name="T119" fmla="*/ 667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16" h="834">
                  <a:moveTo>
                    <a:pt x="616" y="667"/>
                  </a:moveTo>
                  <a:cubicBezTo>
                    <a:pt x="616" y="667"/>
                    <a:pt x="543" y="834"/>
                    <a:pt x="537" y="834"/>
                  </a:cubicBezTo>
                  <a:cubicBezTo>
                    <a:pt x="532" y="834"/>
                    <a:pt x="449" y="797"/>
                    <a:pt x="449" y="797"/>
                  </a:cubicBezTo>
                  <a:cubicBezTo>
                    <a:pt x="397" y="808"/>
                    <a:pt x="397" y="808"/>
                    <a:pt x="397" y="808"/>
                  </a:cubicBezTo>
                  <a:cubicBezTo>
                    <a:pt x="365" y="792"/>
                    <a:pt x="365" y="792"/>
                    <a:pt x="365" y="792"/>
                  </a:cubicBezTo>
                  <a:cubicBezTo>
                    <a:pt x="318" y="797"/>
                    <a:pt x="318" y="797"/>
                    <a:pt x="318" y="797"/>
                  </a:cubicBezTo>
                  <a:cubicBezTo>
                    <a:pt x="308" y="756"/>
                    <a:pt x="308" y="756"/>
                    <a:pt x="308" y="756"/>
                  </a:cubicBezTo>
                  <a:cubicBezTo>
                    <a:pt x="287" y="730"/>
                    <a:pt x="287" y="730"/>
                    <a:pt x="287" y="730"/>
                  </a:cubicBezTo>
                  <a:cubicBezTo>
                    <a:pt x="240" y="724"/>
                    <a:pt x="240" y="724"/>
                    <a:pt x="240" y="724"/>
                  </a:cubicBezTo>
                  <a:cubicBezTo>
                    <a:pt x="198" y="756"/>
                    <a:pt x="198" y="756"/>
                    <a:pt x="198" y="756"/>
                  </a:cubicBezTo>
                  <a:cubicBezTo>
                    <a:pt x="110" y="724"/>
                    <a:pt x="110" y="724"/>
                    <a:pt x="110" y="724"/>
                  </a:cubicBezTo>
                  <a:cubicBezTo>
                    <a:pt x="78" y="724"/>
                    <a:pt x="78" y="724"/>
                    <a:pt x="78" y="724"/>
                  </a:cubicBezTo>
                  <a:cubicBezTo>
                    <a:pt x="47" y="672"/>
                    <a:pt x="47" y="672"/>
                    <a:pt x="47" y="672"/>
                  </a:cubicBezTo>
                  <a:cubicBezTo>
                    <a:pt x="63" y="657"/>
                    <a:pt x="63" y="657"/>
                    <a:pt x="63" y="657"/>
                  </a:cubicBezTo>
                  <a:cubicBezTo>
                    <a:pt x="157" y="605"/>
                    <a:pt x="157" y="605"/>
                    <a:pt x="157" y="605"/>
                  </a:cubicBezTo>
                  <a:cubicBezTo>
                    <a:pt x="114" y="570"/>
                    <a:pt x="114" y="570"/>
                    <a:pt x="114" y="570"/>
                  </a:cubicBezTo>
                  <a:cubicBezTo>
                    <a:pt x="104" y="563"/>
                    <a:pt x="104" y="563"/>
                    <a:pt x="104" y="563"/>
                  </a:cubicBezTo>
                  <a:cubicBezTo>
                    <a:pt x="104" y="526"/>
                    <a:pt x="104" y="526"/>
                    <a:pt x="104" y="526"/>
                  </a:cubicBezTo>
                  <a:cubicBezTo>
                    <a:pt x="47" y="490"/>
                    <a:pt x="47" y="490"/>
                    <a:pt x="47" y="490"/>
                  </a:cubicBezTo>
                  <a:cubicBezTo>
                    <a:pt x="52" y="464"/>
                    <a:pt x="52" y="464"/>
                    <a:pt x="52" y="464"/>
                  </a:cubicBezTo>
                  <a:cubicBezTo>
                    <a:pt x="31" y="443"/>
                    <a:pt x="31" y="443"/>
                    <a:pt x="31" y="443"/>
                  </a:cubicBezTo>
                  <a:cubicBezTo>
                    <a:pt x="52" y="422"/>
                    <a:pt x="52" y="422"/>
                    <a:pt x="52" y="422"/>
                  </a:cubicBezTo>
                  <a:cubicBezTo>
                    <a:pt x="73" y="443"/>
                    <a:pt x="73" y="443"/>
                    <a:pt x="73" y="443"/>
                  </a:cubicBezTo>
                  <a:cubicBezTo>
                    <a:pt x="84" y="417"/>
                    <a:pt x="84" y="417"/>
                    <a:pt x="84" y="417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1" y="312"/>
                    <a:pt x="21" y="312"/>
                    <a:pt x="21" y="312"/>
                  </a:cubicBezTo>
                  <a:cubicBezTo>
                    <a:pt x="31" y="281"/>
                    <a:pt x="31" y="281"/>
                    <a:pt x="31" y="281"/>
                  </a:cubicBezTo>
                  <a:cubicBezTo>
                    <a:pt x="5" y="234"/>
                    <a:pt x="5" y="234"/>
                    <a:pt x="5" y="234"/>
                  </a:cubicBezTo>
                  <a:cubicBezTo>
                    <a:pt x="11" y="198"/>
                    <a:pt x="11" y="198"/>
                    <a:pt x="11" y="198"/>
                  </a:cubicBezTo>
                  <a:cubicBezTo>
                    <a:pt x="73" y="203"/>
                    <a:pt x="73" y="203"/>
                    <a:pt x="73" y="203"/>
                  </a:cubicBezTo>
                  <a:cubicBezTo>
                    <a:pt x="131" y="166"/>
                    <a:pt x="131" y="166"/>
                    <a:pt x="131" y="166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51" y="5"/>
                    <a:pt x="151" y="5"/>
                    <a:pt x="151" y="5"/>
                  </a:cubicBezTo>
                  <a:cubicBezTo>
                    <a:pt x="151" y="5"/>
                    <a:pt x="193" y="15"/>
                    <a:pt x="198" y="15"/>
                  </a:cubicBezTo>
                  <a:cubicBezTo>
                    <a:pt x="256" y="15"/>
                    <a:pt x="256" y="15"/>
                    <a:pt x="256" y="15"/>
                  </a:cubicBezTo>
                  <a:cubicBezTo>
                    <a:pt x="256" y="15"/>
                    <a:pt x="261" y="0"/>
                    <a:pt x="266" y="0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297" y="41"/>
                    <a:pt x="297" y="41"/>
                    <a:pt x="297" y="41"/>
                  </a:cubicBezTo>
                  <a:cubicBezTo>
                    <a:pt x="297" y="41"/>
                    <a:pt x="292" y="104"/>
                    <a:pt x="297" y="109"/>
                  </a:cubicBezTo>
                  <a:cubicBezTo>
                    <a:pt x="303" y="114"/>
                    <a:pt x="397" y="292"/>
                    <a:pt x="397" y="292"/>
                  </a:cubicBezTo>
                  <a:cubicBezTo>
                    <a:pt x="402" y="354"/>
                    <a:pt x="402" y="354"/>
                    <a:pt x="402" y="354"/>
                  </a:cubicBezTo>
                  <a:cubicBezTo>
                    <a:pt x="402" y="354"/>
                    <a:pt x="438" y="359"/>
                    <a:pt x="443" y="359"/>
                  </a:cubicBezTo>
                  <a:cubicBezTo>
                    <a:pt x="449" y="359"/>
                    <a:pt x="480" y="385"/>
                    <a:pt x="480" y="385"/>
                  </a:cubicBezTo>
                  <a:cubicBezTo>
                    <a:pt x="480" y="417"/>
                    <a:pt x="480" y="417"/>
                    <a:pt x="480" y="417"/>
                  </a:cubicBezTo>
                  <a:cubicBezTo>
                    <a:pt x="470" y="458"/>
                    <a:pt x="470" y="458"/>
                    <a:pt x="470" y="458"/>
                  </a:cubicBezTo>
                  <a:cubicBezTo>
                    <a:pt x="470" y="458"/>
                    <a:pt x="470" y="462"/>
                    <a:pt x="470" y="467"/>
                  </a:cubicBezTo>
                  <a:cubicBezTo>
                    <a:pt x="470" y="469"/>
                    <a:pt x="470" y="471"/>
                    <a:pt x="470" y="474"/>
                  </a:cubicBezTo>
                  <a:cubicBezTo>
                    <a:pt x="470" y="479"/>
                    <a:pt x="470" y="486"/>
                    <a:pt x="470" y="492"/>
                  </a:cubicBezTo>
                  <a:cubicBezTo>
                    <a:pt x="470" y="494"/>
                    <a:pt x="470" y="497"/>
                    <a:pt x="470" y="499"/>
                  </a:cubicBezTo>
                  <a:cubicBezTo>
                    <a:pt x="471" y="500"/>
                    <a:pt x="471" y="501"/>
                    <a:pt x="471" y="502"/>
                  </a:cubicBezTo>
                  <a:cubicBezTo>
                    <a:pt x="471" y="502"/>
                    <a:pt x="471" y="503"/>
                    <a:pt x="471" y="504"/>
                  </a:cubicBezTo>
                  <a:cubicBezTo>
                    <a:pt x="471" y="505"/>
                    <a:pt x="471" y="506"/>
                    <a:pt x="471" y="508"/>
                  </a:cubicBezTo>
                  <a:cubicBezTo>
                    <a:pt x="471" y="514"/>
                    <a:pt x="472" y="521"/>
                    <a:pt x="473" y="525"/>
                  </a:cubicBezTo>
                  <a:cubicBezTo>
                    <a:pt x="473" y="526"/>
                    <a:pt x="473" y="526"/>
                    <a:pt x="473" y="527"/>
                  </a:cubicBezTo>
                  <a:cubicBezTo>
                    <a:pt x="474" y="529"/>
                    <a:pt x="474" y="531"/>
                    <a:pt x="475" y="531"/>
                  </a:cubicBezTo>
                  <a:cubicBezTo>
                    <a:pt x="480" y="537"/>
                    <a:pt x="532" y="594"/>
                    <a:pt x="532" y="594"/>
                  </a:cubicBezTo>
                  <a:cubicBezTo>
                    <a:pt x="608" y="635"/>
                    <a:pt x="608" y="635"/>
                    <a:pt x="608" y="635"/>
                  </a:cubicBezTo>
                  <a:lnTo>
                    <a:pt x="616" y="66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3" name="หนองคาย">
              <a:extLst>
                <a:ext uri="{FF2B5EF4-FFF2-40B4-BE49-F238E27FC236}">
                  <a16:creationId xmlns:a16="http://schemas.microsoft.com/office/drawing/2014/main" id="{AD333DD2-EFCD-46AD-83A9-E4BB22EF9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9454" y="1816372"/>
              <a:ext cx="490133" cy="265184"/>
            </a:xfrm>
            <a:custGeom>
              <a:avLst/>
              <a:gdLst>
                <a:gd name="T0" fmla="*/ 1190 w 1194"/>
                <a:gd name="T1" fmla="*/ 415 h 653"/>
                <a:gd name="T2" fmla="*/ 1179 w 1194"/>
                <a:gd name="T3" fmla="*/ 434 h 653"/>
                <a:gd name="T4" fmla="*/ 1106 w 1194"/>
                <a:gd name="T5" fmla="*/ 450 h 653"/>
                <a:gd name="T6" fmla="*/ 986 w 1194"/>
                <a:gd name="T7" fmla="*/ 413 h 653"/>
                <a:gd name="T8" fmla="*/ 892 w 1194"/>
                <a:gd name="T9" fmla="*/ 382 h 653"/>
                <a:gd name="T10" fmla="*/ 824 w 1194"/>
                <a:gd name="T11" fmla="*/ 372 h 653"/>
                <a:gd name="T12" fmla="*/ 798 w 1194"/>
                <a:gd name="T13" fmla="*/ 450 h 653"/>
                <a:gd name="T14" fmla="*/ 709 w 1194"/>
                <a:gd name="T15" fmla="*/ 419 h 653"/>
                <a:gd name="T16" fmla="*/ 704 w 1194"/>
                <a:gd name="T17" fmla="*/ 492 h 653"/>
                <a:gd name="T18" fmla="*/ 652 w 1194"/>
                <a:gd name="T19" fmla="*/ 570 h 653"/>
                <a:gd name="T20" fmla="*/ 574 w 1194"/>
                <a:gd name="T21" fmla="*/ 653 h 653"/>
                <a:gd name="T22" fmla="*/ 516 w 1194"/>
                <a:gd name="T23" fmla="*/ 653 h 653"/>
                <a:gd name="T24" fmla="*/ 485 w 1194"/>
                <a:gd name="T25" fmla="*/ 570 h 653"/>
                <a:gd name="T26" fmla="*/ 355 w 1194"/>
                <a:gd name="T27" fmla="*/ 512 h 653"/>
                <a:gd name="T28" fmla="*/ 292 w 1194"/>
                <a:gd name="T29" fmla="*/ 419 h 653"/>
                <a:gd name="T30" fmla="*/ 209 w 1194"/>
                <a:gd name="T31" fmla="*/ 346 h 653"/>
                <a:gd name="T32" fmla="*/ 83 w 1194"/>
                <a:gd name="T33" fmla="*/ 283 h 653"/>
                <a:gd name="T34" fmla="*/ 5 w 1194"/>
                <a:gd name="T35" fmla="*/ 222 h 653"/>
                <a:gd name="T36" fmla="*/ 0 w 1194"/>
                <a:gd name="T37" fmla="*/ 153 h 653"/>
                <a:gd name="T38" fmla="*/ 39 w 1194"/>
                <a:gd name="T39" fmla="*/ 80 h 653"/>
                <a:gd name="T40" fmla="*/ 61 w 1194"/>
                <a:gd name="T41" fmla="*/ 92 h 653"/>
                <a:gd name="T42" fmla="*/ 105 w 1194"/>
                <a:gd name="T43" fmla="*/ 144 h 653"/>
                <a:gd name="T44" fmla="*/ 205 w 1194"/>
                <a:gd name="T45" fmla="*/ 232 h 653"/>
                <a:gd name="T46" fmla="*/ 337 w 1194"/>
                <a:gd name="T47" fmla="*/ 308 h 653"/>
                <a:gd name="T48" fmla="*/ 489 w 1194"/>
                <a:gd name="T49" fmla="*/ 376 h 653"/>
                <a:gd name="T50" fmla="*/ 501 w 1194"/>
                <a:gd name="T51" fmla="*/ 432 h 653"/>
                <a:gd name="T52" fmla="*/ 561 w 1194"/>
                <a:gd name="T53" fmla="*/ 448 h 653"/>
                <a:gd name="T54" fmla="*/ 585 w 1194"/>
                <a:gd name="T55" fmla="*/ 396 h 653"/>
                <a:gd name="T56" fmla="*/ 629 w 1194"/>
                <a:gd name="T57" fmla="*/ 344 h 653"/>
                <a:gd name="T58" fmla="*/ 841 w 1194"/>
                <a:gd name="T59" fmla="*/ 308 h 653"/>
                <a:gd name="T60" fmla="*/ 893 w 1194"/>
                <a:gd name="T61" fmla="*/ 188 h 653"/>
                <a:gd name="T62" fmla="*/ 977 w 1194"/>
                <a:gd name="T63" fmla="*/ 40 h 653"/>
                <a:gd name="T64" fmla="*/ 1095 w 1194"/>
                <a:gd name="T65" fmla="*/ 1 h 653"/>
                <a:gd name="T66" fmla="*/ 1090 w 1194"/>
                <a:gd name="T67" fmla="*/ 48 h 653"/>
                <a:gd name="T68" fmla="*/ 1142 w 1194"/>
                <a:gd name="T69" fmla="*/ 137 h 653"/>
                <a:gd name="T70" fmla="*/ 1132 w 1194"/>
                <a:gd name="T71" fmla="*/ 246 h 653"/>
                <a:gd name="T72" fmla="*/ 1179 w 1194"/>
                <a:gd name="T73" fmla="*/ 252 h 653"/>
                <a:gd name="T74" fmla="*/ 1183 w 1194"/>
                <a:gd name="T75" fmla="*/ 290 h 653"/>
                <a:gd name="T76" fmla="*/ 1194 w 1194"/>
                <a:gd name="T77" fmla="*/ 398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94" h="653">
                  <a:moveTo>
                    <a:pt x="1194" y="398"/>
                  </a:moveTo>
                  <a:cubicBezTo>
                    <a:pt x="1194" y="400"/>
                    <a:pt x="1192" y="407"/>
                    <a:pt x="1190" y="415"/>
                  </a:cubicBezTo>
                  <a:cubicBezTo>
                    <a:pt x="1181" y="433"/>
                    <a:pt x="1181" y="433"/>
                    <a:pt x="1181" y="433"/>
                  </a:cubicBezTo>
                  <a:cubicBezTo>
                    <a:pt x="1180" y="434"/>
                    <a:pt x="1179" y="434"/>
                    <a:pt x="1179" y="434"/>
                  </a:cubicBezTo>
                  <a:cubicBezTo>
                    <a:pt x="1173" y="434"/>
                    <a:pt x="1153" y="408"/>
                    <a:pt x="1142" y="413"/>
                  </a:cubicBezTo>
                  <a:cubicBezTo>
                    <a:pt x="1132" y="419"/>
                    <a:pt x="1106" y="450"/>
                    <a:pt x="1106" y="450"/>
                  </a:cubicBezTo>
                  <a:cubicBezTo>
                    <a:pt x="1038" y="382"/>
                    <a:pt x="1038" y="382"/>
                    <a:pt x="1038" y="382"/>
                  </a:cubicBezTo>
                  <a:cubicBezTo>
                    <a:pt x="986" y="413"/>
                    <a:pt x="986" y="413"/>
                    <a:pt x="986" y="413"/>
                  </a:cubicBezTo>
                  <a:cubicBezTo>
                    <a:pt x="986" y="413"/>
                    <a:pt x="975" y="445"/>
                    <a:pt x="960" y="450"/>
                  </a:cubicBezTo>
                  <a:cubicBezTo>
                    <a:pt x="944" y="455"/>
                    <a:pt x="892" y="382"/>
                    <a:pt x="892" y="382"/>
                  </a:cubicBezTo>
                  <a:cubicBezTo>
                    <a:pt x="840" y="387"/>
                    <a:pt x="840" y="387"/>
                    <a:pt x="840" y="387"/>
                  </a:cubicBezTo>
                  <a:cubicBezTo>
                    <a:pt x="824" y="372"/>
                    <a:pt x="824" y="372"/>
                    <a:pt x="824" y="372"/>
                  </a:cubicBezTo>
                  <a:cubicBezTo>
                    <a:pt x="814" y="424"/>
                    <a:pt x="814" y="424"/>
                    <a:pt x="814" y="424"/>
                  </a:cubicBezTo>
                  <a:cubicBezTo>
                    <a:pt x="798" y="450"/>
                    <a:pt x="798" y="450"/>
                    <a:pt x="798" y="450"/>
                  </a:cubicBezTo>
                  <a:cubicBezTo>
                    <a:pt x="746" y="398"/>
                    <a:pt x="746" y="398"/>
                    <a:pt x="746" y="398"/>
                  </a:cubicBezTo>
                  <a:cubicBezTo>
                    <a:pt x="709" y="419"/>
                    <a:pt x="709" y="419"/>
                    <a:pt x="709" y="419"/>
                  </a:cubicBezTo>
                  <a:cubicBezTo>
                    <a:pt x="683" y="466"/>
                    <a:pt x="683" y="466"/>
                    <a:pt x="683" y="466"/>
                  </a:cubicBezTo>
                  <a:cubicBezTo>
                    <a:pt x="704" y="492"/>
                    <a:pt x="704" y="492"/>
                    <a:pt x="704" y="492"/>
                  </a:cubicBezTo>
                  <a:cubicBezTo>
                    <a:pt x="683" y="570"/>
                    <a:pt x="683" y="570"/>
                    <a:pt x="683" y="570"/>
                  </a:cubicBezTo>
                  <a:cubicBezTo>
                    <a:pt x="652" y="570"/>
                    <a:pt x="652" y="570"/>
                    <a:pt x="652" y="570"/>
                  </a:cubicBezTo>
                  <a:cubicBezTo>
                    <a:pt x="631" y="627"/>
                    <a:pt x="631" y="627"/>
                    <a:pt x="631" y="627"/>
                  </a:cubicBezTo>
                  <a:cubicBezTo>
                    <a:pt x="574" y="653"/>
                    <a:pt x="574" y="653"/>
                    <a:pt x="574" y="653"/>
                  </a:cubicBezTo>
                  <a:cubicBezTo>
                    <a:pt x="553" y="638"/>
                    <a:pt x="553" y="638"/>
                    <a:pt x="553" y="638"/>
                  </a:cubicBezTo>
                  <a:cubicBezTo>
                    <a:pt x="553" y="638"/>
                    <a:pt x="522" y="653"/>
                    <a:pt x="516" y="653"/>
                  </a:cubicBezTo>
                  <a:cubicBezTo>
                    <a:pt x="511" y="653"/>
                    <a:pt x="464" y="632"/>
                    <a:pt x="464" y="632"/>
                  </a:cubicBezTo>
                  <a:cubicBezTo>
                    <a:pt x="485" y="570"/>
                    <a:pt x="485" y="570"/>
                    <a:pt x="485" y="570"/>
                  </a:cubicBezTo>
                  <a:cubicBezTo>
                    <a:pt x="422" y="518"/>
                    <a:pt x="422" y="518"/>
                    <a:pt x="422" y="518"/>
                  </a:cubicBezTo>
                  <a:cubicBezTo>
                    <a:pt x="355" y="512"/>
                    <a:pt x="355" y="512"/>
                    <a:pt x="355" y="512"/>
                  </a:cubicBezTo>
                  <a:cubicBezTo>
                    <a:pt x="334" y="450"/>
                    <a:pt x="334" y="450"/>
                    <a:pt x="334" y="450"/>
                  </a:cubicBezTo>
                  <a:cubicBezTo>
                    <a:pt x="292" y="419"/>
                    <a:pt x="292" y="419"/>
                    <a:pt x="292" y="419"/>
                  </a:cubicBezTo>
                  <a:cubicBezTo>
                    <a:pt x="292" y="382"/>
                    <a:pt x="292" y="382"/>
                    <a:pt x="292" y="382"/>
                  </a:cubicBezTo>
                  <a:cubicBezTo>
                    <a:pt x="209" y="346"/>
                    <a:pt x="209" y="346"/>
                    <a:pt x="209" y="346"/>
                  </a:cubicBezTo>
                  <a:cubicBezTo>
                    <a:pt x="151" y="273"/>
                    <a:pt x="151" y="273"/>
                    <a:pt x="151" y="273"/>
                  </a:cubicBezTo>
                  <a:cubicBezTo>
                    <a:pt x="83" y="283"/>
                    <a:pt x="83" y="283"/>
                    <a:pt x="83" y="283"/>
                  </a:cubicBezTo>
                  <a:cubicBezTo>
                    <a:pt x="36" y="231"/>
                    <a:pt x="36" y="231"/>
                    <a:pt x="36" y="231"/>
                  </a:cubicBezTo>
                  <a:cubicBezTo>
                    <a:pt x="5" y="222"/>
                    <a:pt x="5" y="222"/>
                    <a:pt x="5" y="222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42" y="132"/>
                    <a:pt x="42" y="132"/>
                    <a:pt x="42" y="132"/>
                  </a:cubicBezTo>
                  <a:cubicBezTo>
                    <a:pt x="39" y="80"/>
                    <a:pt x="39" y="80"/>
                    <a:pt x="39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05" y="144"/>
                    <a:pt x="105" y="144"/>
                    <a:pt x="105" y="144"/>
                  </a:cubicBezTo>
                  <a:cubicBezTo>
                    <a:pt x="110" y="148"/>
                    <a:pt x="110" y="148"/>
                    <a:pt x="110" y="148"/>
                  </a:cubicBezTo>
                  <a:cubicBezTo>
                    <a:pt x="205" y="232"/>
                    <a:pt x="205" y="232"/>
                    <a:pt x="205" y="232"/>
                  </a:cubicBezTo>
                  <a:cubicBezTo>
                    <a:pt x="257" y="240"/>
                    <a:pt x="257" y="240"/>
                    <a:pt x="257" y="240"/>
                  </a:cubicBezTo>
                  <a:cubicBezTo>
                    <a:pt x="337" y="308"/>
                    <a:pt x="337" y="308"/>
                    <a:pt x="337" y="308"/>
                  </a:cubicBezTo>
                  <a:cubicBezTo>
                    <a:pt x="489" y="328"/>
                    <a:pt x="489" y="328"/>
                    <a:pt x="489" y="328"/>
                  </a:cubicBezTo>
                  <a:cubicBezTo>
                    <a:pt x="489" y="376"/>
                    <a:pt x="489" y="376"/>
                    <a:pt x="489" y="376"/>
                  </a:cubicBezTo>
                  <a:cubicBezTo>
                    <a:pt x="461" y="432"/>
                    <a:pt x="461" y="432"/>
                    <a:pt x="461" y="432"/>
                  </a:cubicBezTo>
                  <a:cubicBezTo>
                    <a:pt x="501" y="432"/>
                    <a:pt x="501" y="432"/>
                    <a:pt x="501" y="432"/>
                  </a:cubicBezTo>
                  <a:cubicBezTo>
                    <a:pt x="537" y="468"/>
                    <a:pt x="537" y="468"/>
                    <a:pt x="537" y="468"/>
                  </a:cubicBezTo>
                  <a:cubicBezTo>
                    <a:pt x="561" y="448"/>
                    <a:pt x="561" y="448"/>
                    <a:pt x="561" y="448"/>
                  </a:cubicBezTo>
                  <a:cubicBezTo>
                    <a:pt x="545" y="416"/>
                    <a:pt x="545" y="416"/>
                    <a:pt x="545" y="416"/>
                  </a:cubicBezTo>
                  <a:cubicBezTo>
                    <a:pt x="585" y="396"/>
                    <a:pt x="585" y="396"/>
                    <a:pt x="585" y="396"/>
                  </a:cubicBezTo>
                  <a:cubicBezTo>
                    <a:pt x="617" y="376"/>
                    <a:pt x="617" y="376"/>
                    <a:pt x="617" y="376"/>
                  </a:cubicBezTo>
                  <a:cubicBezTo>
                    <a:pt x="629" y="344"/>
                    <a:pt x="629" y="344"/>
                    <a:pt x="629" y="344"/>
                  </a:cubicBezTo>
                  <a:cubicBezTo>
                    <a:pt x="781" y="276"/>
                    <a:pt x="781" y="276"/>
                    <a:pt x="781" y="276"/>
                  </a:cubicBezTo>
                  <a:cubicBezTo>
                    <a:pt x="841" y="308"/>
                    <a:pt x="841" y="308"/>
                    <a:pt x="841" y="308"/>
                  </a:cubicBezTo>
                  <a:cubicBezTo>
                    <a:pt x="893" y="268"/>
                    <a:pt x="893" y="268"/>
                    <a:pt x="893" y="268"/>
                  </a:cubicBezTo>
                  <a:cubicBezTo>
                    <a:pt x="893" y="188"/>
                    <a:pt x="893" y="188"/>
                    <a:pt x="893" y="188"/>
                  </a:cubicBezTo>
                  <a:cubicBezTo>
                    <a:pt x="957" y="120"/>
                    <a:pt x="957" y="120"/>
                    <a:pt x="957" y="120"/>
                  </a:cubicBezTo>
                  <a:cubicBezTo>
                    <a:pt x="977" y="40"/>
                    <a:pt x="977" y="40"/>
                    <a:pt x="977" y="40"/>
                  </a:cubicBezTo>
                  <a:cubicBezTo>
                    <a:pt x="1092" y="0"/>
                    <a:pt x="1092" y="0"/>
                    <a:pt x="1092" y="0"/>
                  </a:cubicBezTo>
                  <a:cubicBezTo>
                    <a:pt x="1095" y="1"/>
                    <a:pt x="1095" y="1"/>
                    <a:pt x="1095" y="1"/>
                  </a:cubicBezTo>
                  <a:cubicBezTo>
                    <a:pt x="1048" y="38"/>
                    <a:pt x="1048" y="38"/>
                    <a:pt x="1048" y="38"/>
                  </a:cubicBezTo>
                  <a:cubicBezTo>
                    <a:pt x="1090" y="48"/>
                    <a:pt x="1090" y="48"/>
                    <a:pt x="1090" y="48"/>
                  </a:cubicBezTo>
                  <a:cubicBezTo>
                    <a:pt x="1137" y="100"/>
                    <a:pt x="1137" y="100"/>
                    <a:pt x="1137" y="100"/>
                  </a:cubicBezTo>
                  <a:cubicBezTo>
                    <a:pt x="1142" y="137"/>
                    <a:pt x="1142" y="137"/>
                    <a:pt x="1142" y="137"/>
                  </a:cubicBezTo>
                  <a:cubicBezTo>
                    <a:pt x="1106" y="168"/>
                    <a:pt x="1106" y="168"/>
                    <a:pt x="1106" y="168"/>
                  </a:cubicBezTo>
                  <a:cubicBezTo>
                    <a:pt x="1132" y="246"/>
                    <a:pt x="1132" y="246"/>
                    <a:pt x="1132" y="246"/>
                  </a:cubicBezTo>
                  <a:cubicBezTo>
                    <a:pt x="1162" y="250"/>
                    <a:pt x="1162" y="250"/>
                    <a:pt x="1162" y="250"/>
                  </a:cubicBezTo>
                  <a:cubicBezTo>
                    <a:pt x="1179" y="252"/>
                    <a:pt x="1179" y="252"/>
                    <a:pt x="1179" y="252"/>
                  </a:cubicBezTo>
                  <a:cubicBezTo>
                    <a:pt x="1179" y="288"/>
                    <a:pt x="1179" y="288"/>
                    <a:pt x="1179" y="288"/>
                  </a:cubicBezTo>
                  <a:cubicBezTo>
                    <a:pt x="1183" y="290"/>
                    <a:pt x="1183" y="290"/>
                    <a:pt x="1183" y="290"/>
                  </a:cubicBezTo>
                  <a:cubicBezTo>
                    <a:pt x="1179" y="304"/>
                    <a:pt x="1179" y="304"/>
                    <a:pt x="1179" y="304"/>
                  </a:cubicBezTo>
                  <a:cubicBezTo>
                    <a:pt x="1179" y="304"/>
                    <a:pt x="1194" y="393"/>
                    <a:pt x="1194" y="398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4" name="ศรีสะเกษ">
              <a:extLst>
                <a:ext uri="{FF2B5EF4-FFF2-40B4-BE49-F238E27FC236}">
                  <a16:creationId xmlns:a16="http://schemas.microsoft.com/office/drawing/2014/main" id="{B467691D-59CA-403C-9C9E-439091C12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6987" y="2847845"/>
              <a:ext cx="341996" cy="457213"/>
            </a:xfrm>
            <a:custGeom>
              <a:avLst/>
              <a:gdLst>
                <a:gd name="T0" fmla="*/ 803 w 835"/>
                <a:gd name="T1" fmla="*/ 918 h 1123"/>
                <a:gd name="T2" fmla="*/ 819 w 835"/>
                <a:gd name="T3" fmla="*/ 1017 h 1123"/>
                <a:gd name="T4" fmla="*/ 766 w 835"/>
                <a:gd name="T5" fmla="*/ 1047 h 1123"/>
                <a:gd name="T6" fmla="*/ 698 w 835"/>
                <a:gd name="T7" fmla="*/ 1043 h 1123"/>
                <a:gd name="T8" fmla="*/ 622 w 835"/>
                <a:gd name="T9" fmla="*/ 1055 h 1123"/>
                <a:gd name="T10" fmla="*/ 562 w 835"/>
                <a:gd name="T11" fmla="*/ 1115 h 1123"/>
                <a:gd name="T12" fmla="*/ 494 w 835"/>
                <a:gd name="T13" fmla="*/ 1115 h 1123"/>
                <a:gd name="T14" fmla="*/ 382 w 835"/>
                <a:gd name="T15" fmla="*/ 1095 h 1123"/>
                <a:gd name="T16" fmla="*/ 290 w 835"/>
                <a:gd name="T17" fmla="*/ 1095 h 1123"/>
                <a:gd name="T18" fmla="*/ 246 w 835"/>
                <a:gd name="T19" fmla="*/ 1079 h 1123"/>
                <a:gd name="T20" fmla="*/ 206 w 835"/>
                <a:gd name="T21" fmla="*/ 1087 h 1123"/>
                <a:gd name="T22" fmla="*/ 154 w 835"/>
                <a:gd name="T23" fmla="*/ 1123 h 1123"/>
                <a:gd name="T24" fmla="*/ 120 w 835"/>
                <a:gd name="T25" fmla="*/ 1085 h 1123"/>
                <a:gd name="T26" fmla="*/ 110 w 835"/>
                <a:gd name="T27" fmla="*/ 970 h 1123"/>
                <a:gd name="T28" fmla="*/ 131 w 835"/>
                <a:gd name="T29" fmla="*/ 902 h 1123"/>
                <a:gd name="T30" fmla="*/ 78 w 835"/>
                <a:gd name="T31" fmla="*/ 777 h 1123"/>
                <a:gd name="T32" fmla="*/ 0 w 835"/>
                <a:gd name="T33" fmla="*/ 683 h 1123"/>
                <a:gd name="T34" fmla="*/ 58 w 835"/>
                <a:gd name="T35" fmla="*/ 563 h 1123"/>
                <a:gd name="T36" fmla="*/ 73 w 835"/>
                <a:gd name="T37" fmla="*/ 417 h 1123"/>
                <a:gd name="T38" fmla="*/ 58 w 835"/>
                <a:gd name="T39" fmla="*/ 313 h 1123"/>
                <a:gd name="T40" fmla="*/ 167 w 835"/>
                <a:gd name="T41" fmla="*/ 187 h 1123"/>
                <a:gd name="T42" fmla="*/ 99 w 835"/>
                <a:gd name="T43" fmla="*/ 151 h 1123"/>
                <a:gd name="T44" fmla="*/ 73 w 835"/>
                <a:gd name="T45" fmla="*/ 141 h 1123"/>
                <a:gd name="T46" fmla="*/ 84 w 835"/>
                <a:gd name="T47" fmla="*/ 109 h 1123"/>
                <a:gd name="T48" fmla="*/ 157 w 835"/>
                <a:gd name="T49" fmla="*/ 21 h 1123"/>
                <a:gd name="T50" fmla="*/ 192 w 835"/>
                <a:gd name="T51" fmla="*/ 7 h 1123"/>
                <a:gd name="T52" fmla="*/ 198 w 835"/>
                <a:gd name="T53" fmla="*/ 52 h 1123"/>
                <a:gd name="T54" fmla="*/ 292 w 835"/>
                <a:gd name="T55" fmla="*/ 135 h 1123"/>
                <a:gd name="T56" fmla="*/ 386 w 835"/>
                <a:gd name="T57" fmla="*/ 214 h 1123"/>
                <a:gd name="T58" fmla="*/ 428 w 835"/>
                <a:gd name="T59" fmla="*/ 250 h 1123"/>
                <a:gd name="T60" fmla="*/ 444 w 835"/>
                <a:gd name="T61" fmla="*/ 255 h 1123"/>
                <a:gd name="T62" fmla="*/ 584 w 835"/>
                <a:gd name="T63" fmla="*/ 297 h 1123"/>
                <a:gd name="T64" fmla="*/ 702 w 835"/>
                <a:gd name="T65" fmla="*/ 332 h 1123"/>
                <a:gd name="T66" fmla="*/ 715 w 835"/>
                <a:gd name="T67" fmla="*/ 386 h 1123"/>
                <a:gd name="T68" fmla="*/ 689 w 835"/>
                <a:gd name="T69" fmla="*/ 459 h 1123"/>
                <a:gd name="T70" fmla="*/ 694 w 835"/>
                <a:gd name="T71" fmla="*/ 568 h 1123"/>
                <a:gd name="T72" fmla="*/ 809 w 835"/>
                <a:gd name="T73" fmla="*/ 641 h 1123"/>
                <a:gd name="T74" fmla="*/ 835 w 835"/>
                <a:gd name="T75" fmla="*/ 782 h 1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35" h="1123">
                  <a:moveTo>
                    <a:pt x="835" y="834"/>
                  </a:moveTo>
                  <a:cubicBezTo>
                    <a:pt x="803" y="918"/>
                    <a:pt x="803" y="918"/>
                    <a:pt x="803" y="918"/>
                  </a:cubicBezTo>
                  <a:cubicBezTo>
                    <a:pt x="835" y="959"/>
                    <a:pt x="835" y="959"/>
                    <a:pt x="835" y="959"/>
                  </a:cubicBezTo>
                  <a:cubicBezTo>
                    <a:pt x="819" y="1017"/>
                    <a:pt x="819" y="1017"/>
                    <a:pt x="819" y="1017"/>
                  </a:cubicBezTo>
                  <a:cubicBezTo>
                    <a:pt x="824" y="1043"/>
                    <a:pt x="824" y="1043"/>
                    <a:pt x="824" y="1043"/>
                  </a:cubicBezTo>
                  <a:cubicBezTo>
                    <a:pt x="766" y="1047"/>
                    <a:pt x="766" y="1047"/>
                    <a:pt x="766" y="1047"/>
                  </a:cubicBezTo>
                  <a:cubicBezTo>
                    <a:pt x="766" y="1047"/>
                    <a:pt x="730" y="1071"/>
                    <a:pt x="730" y="1067"/>
                  </a:cubicBezTo>
                  <a:cubicBezTo>
                    <a:pt x="730" y="1063"/>
                    <a:pt x="698" y="1043"/>
                    <a:pt x="698" y="1043"/>
                  </a:cubicBezTo>
                  <a:cubicBezTo>
                    <a:pt x="698" y="1043"/>
                    <a:pt x="678" y="1067"/>
                    <a:pt x="674" y="1067"/>
                  </a:cubicBezTo>
                  <a:cubicBezTo>
                    <a:pt x="670" y="1067"/>
                    <a:pt x="622" y="1055"/>
                    <a:pt x="622" y="1055"/>
                  </a:cubicBezTo>
                  <a:cubicBezTo>
                    <a:pt x="594" y="1115"/>
                    <a:pt x="594" y="1115"/>
                    <a:pt x="594" y="1115"/>
                  </a:cubicBezTo>
                  <a:cubicBezTo>
                    <a:pt x="594" y="1115"/>
                    <a:pt x="566" y="1119"/>
                    <a:pt x="562" y="1115"/>
                  </a:cubicBezTo>
                  <a:cubicBezTo>
                    <a:pt x="558" y="1111"/>
                    <a:pt x="522" y="1079"/>
                    <a:pt x="522" y="1079"/>
                  </a:cubicBezTo>
                  <a:cubicBezTo>
                    <a:pt x="494" y="1115"/>
                    <a:pt x="494" y="1115"/>
                    <a:pt x="494" y="1115"/>
                  </a:cubicBezTo>
                  <a:cubicBezTo>
                    <a:pt x="458" y="1095"/>
                    <a:pt x="458" y="1095"/>
                    <a:pt x="458" y="1095"/>
                  </a:cubicBezTo>
                  <a:cubicBezTo>
                    <a:pt x="382" y="1095"/>
                    <a:pt x="382" y="1095"/>
                    <a:pt x="382" y="1095"/>
                  </a:cubicBezTo>
                  <a:cubicBezTo>
                    <a:pt x="326" y="1059"/>
                    <a:pt x="326" y="1059"/>
                    <a:pt x="326" y="1059"/>
                  </a:cubicBezTo>
                  <a:cubicBezTo>
                    <a:pt x="290" y="1095"/>
                    <a:pt x="290" y="1095"/>
                    <a:pt x="290" y="1095"/>
                  </a:cubicBezTo>
                  <a:cubicBezTo>
                    <a:pt x="259" y="1083"/>
                    <a:pt x="259" y="1083"/>
                    <a:pt x="259" y="1083"/>
                  </a:cubicBezTo>
                  <a:cubicBezTo>
                    <a:pt x="246" y="1079"/>
                    <a:pt x="246" y="1079"/>
                    <a:pt x="246" y="1079"/>
                  </a:cubicBezTo>
                  <a:cubicBezTo>
                    <a:pt x="222" y="1111"/>
                    <a:pt x="222" y="1111"/>
                    <a:pt x="222" y="1111"/>
                  </a:cubicBezTo>
                  <a:cubicBezTo>
                    <a:pt x="206" y="1087"/>
                    <a:pt x="206" y="1087"/>
                    <a:pt x="206" y="1087"/>
                  </a:cubicBezTo>
                  <a:cubicBezTo>
                    <a:pt x="178" y="1087"/>
                    <a:pt x="178" y="1087"/>
                    <a:pt x="178" y="1087"/>
                  </a:cubicBezTo>
                  <a:cubicBezTo>
                    <a:pt x="154" y="1123"/>
                    <a:pt x="154" y="1123"/>
                    <a:pt x="154" y="1123"/>
                  </a:cubicBezTo>
                  <a:cubicBezTo>
                    <a:pt x="128" y="1123"/>
                    <a:pt x="128" y="1123"/>
                    <a:pt x="128" y="1123"/>
                  </a:cubicBezTo>
                  <a:cubicBezTo>
                    <a:pt x="120" y="1085"/>
                    <a:pt x="120" y="1085"/>
                    <a:pt x="120" y="1085"/>
                  </a:cubicBezTo>
                  <a:cubicBezTo>
                    <a:pt x="131" y="996"/>
                    <a:pt x="131" y="996"/>
                    <a:pt x="131" y="996"/>
                  </a:cubicBezTo>
                  <a:cubicBezTo>
                    <a:pt x="110" y="970"/>
                    <a:pt x="110" y="970"/>
                    <a:pt x="110" y="970"/>
                  </a:cubicBezTo>
                  <a:cubicBezTo>
                    <a:pt x="110" y="928"/>
                    <a:pt x="110" y="928"/>
                    <a:pt x="110" y="928"/>
                  </a:cubicBezTo>
                  <a:cubicBezTo>
                    <a:pt x="131" y="902"/>
                    <a:pt x="131" y="902"/>
                    <a:pt x="131" y="902"/>
                  </a:cubicBezTo>
                  <a:cubicBezTo>
                    <a:pt x="131" y="813"/>
                    <a:pt x="131" y="813"/>
                    <a:pt x="131" y="813"/>
                  </a:cubicBezTo>
                  <a:cubicBezTo>
                    <a:pt x="78" y="777"/>
                    <a:pt x="78" y="777"/>
                    <a:pt x="78" y="777"/>
                  </a:cubicBezTo>
                  <a:cubicBezTo>
                    <a:pt x="78" y="714"/>
                    <a:pt x="78" y="714"/>
                    <a:pt x="78" y="714"/>
                  </a:cubicBezTo>
                  <a:cubicBezTo>
                    <a:pt x="0" y="683"/>
                    <a:pt x="0" y="683"/>
                    <a:pt x="0" y="683"/>
                  </a:cubicBezTo>
                  <a:cubicBezTo>
                    <a:pt x="0" y="652"/>
                    <a:pt x="0" y="652"/>
                    <a:pt x="0" y="652"/>
                  </a:cubicBezTo>
                  <a:cubicBezTo>
                    <a:pt x="58" y="563"/>
                    <a:pt x="58" y="563"/>
                    <a:pt x="58" y="563"/>
                  </a:cubicBezTo>
                  <a:cubicBezTo>
                    <a:pt x="94" y="459"/>
                    <a:pt x="94" y="459"/>
                    <a:pt x="94" y="459"/>
                  </a:cubicBezTo>
                  <a:cubicBezTo>
                    <a:pt x="73" y="417"/>
                    <a:pt x="73" y="417"/>
                    <a:pt x="73" y="417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58" y="313"/>
                    <a:pt x="58" y="313"/>
                    <a:pt x="58" y="313"/>
                  </a:cubicBezTo>
                  <a:cubicBezTo>
                    <a:pt x="105" y="219"/>
                    <a:pt x="105" y="219"/>
                    <a:pt x="105" y="219"/>
                  </a:cubicBezTo>
                  <a:cubicBezTo>
                    <a:pt x="167" y="187"/>
                    <a:pt x="167" y="187"/>
                    <a:pt x="167" y="187"/>
                  </a:cubicBezTo>
                  <a:cubicBezTo>
                    <a:pt x="167" y="187"/>
                    <a:pt x="141" y="151"/>
                    <a:pt x="131" y="151"/>
                  </a:cubicBezTo>
                  <a:cubicBezTo>
                    <a:pt x="99" y="151"/>
                    <a:pt x="99" y="151"/>
                    <a:pt x="99" y="151"/>
                  </a:cubicBezTo>
                  <a:cubicBezTo>
                    <a:pt x="84" y="161"/>
                    <a:pt x="84" y="161"/>
                    <a:pt x="84" y="161"/>
                  </a:cubicBezTo>
                  <a:cubicBezTo>
                    <a:pt x="73" y="141"/>
                    <a:pt x="73" y="141"/>
                    <a:pt x="73" y="141"/>
                  </a:cubicBezTo>
                  <a:cubicBezTo>
                    <a:pt x="75" y="136"/>
                    <a:pt x="75" y="136"/>
                    <a:pt x="75" y="136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124" y="60"/>
                    <a:pt x="124" y="60"/>
                    <a:pt x="124" y="60"/>
                  </a:cubicBezTo>
                  <a:cubicBezTo>
                    <a:pt x="157" y="21"/>
                    <a:pt x="157" y="21"/>
                    <a:pt x="157" y="21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2" y="7"/>
                    <a:pt x="192" y="7"/>
                    <a:pt x="192" y="7"/>
                  </a:cubicBezTo>
                  <a:cubicBezTo>
                    <a:pt x="198" y="21"/>
                    <a:pt x="198" y="21"/>
                    <a:pt x="198" y="21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44" y="92"/>
                    <a:pt x="244" y="92"/>
                    <a:pt x="244" y="92"/>
                  </a:cubicBezTo>
                  <a:cubicBezTo>
                    <a:pt x="292" y="135"/>
                    <a:pt x="292" y="135"/>
                    <a:pt x="292" y="135"/>
                  </a:cubicBezTo>
                  <a:cubicBezTo>
                    <a:pt x="298" y="177"/>
                    <a:pt x="298" y="177"/>
                    <a:pt x="298" y="177"/>
                  </a:cubicBezTo>
                  <a:cubicBezTo>
                    <a:pt x="386" y="214"/>
                    <a:pt x="386" y="214"/>
                    <a:pt x="386" y="214"/>
                  </a:cubicBezTo>
                  <a:cubicBezTo>
                    <a:pt x="417" y="214"/>
                    <a:pt x="417" y="214"/>
                    <a:pt x="417" y="214"/>
                  </a:cubicBezTo>
                  <a:cubicBezTo>
                    <a:pt x="428" y="250"/>
                    <a:pt x="428" y="250"/>
                    <a:pt x="428" y="250"/>
                  </a:cubicBezTo>
                  <a:cubicBezTo>
                    <a:pt x="444" y="252"/>
                    <a:pt x="444" y="252"/>
                    <a:pt x="444" y="252"/>
                  </a:cubicBezTo>
                  <a:cubicBezTo>
                    <a:pt x="444" y="255"/>
                    <a:pt x="444" y="255"/>
                    <a:pt x="444" y="255"/>
                  </a:cubicBezTo>
                  <a:cubicBezTo>
                    <a:pt x="506" y="287"/>
                    <a:pt x="506" y="287"/>
                    <a:pt x="506" y="287"/>
                  </a:cubicBezTo>
                  <a:cubicBezTo>
                    <a:pt x="584" y="297"/>
                    <a:pt x="584" y="297"/>
                    <a:pt x="584" y="297"/>
                  </a:cubicBezTo>
                  <a:cubicBezTo>
                    <a:pt x="652" y="297"/>
                    <a:pt x="652" y="297"/>
                    <a:pt x="652" y="297"/>
                  </a:cubicBezTo>
                  <a:cubicBezTo>
                    <a:pt x="702" y="332"/>
                    <a:pt x="702" y="332"/>
                    <a:pt x="702" y="332"/>
                  </a:cubicBezTo>
                  <a:cubicBezTo>
                    <a:pt x="704" y="334"/>
                    <a:pt x="704" y="334"/>
                    <a:pt x="704" y="334"/>
                  </a:cubicBezTo>
                  <a:cubicBezTo>
                    <a:pt x="715" y="386"/>
                    <a:pt x="715" y="386"/>
                    <a:pt x="715" y="386"/>
                  </a:cubicBezTo>
                  <a:cubicBezTo>
                    <a:pt x="673" y="417"/>
                    <a:pt x="673" y="417"/>
                    <a:pt x="673" y="417"/>
                  </a:cubicBezTo>
                  <a:cubicBezTo>
                    <a:pt x="673" y="417"/>
                    <a:pt x="689" y="453"/>
                    <a:pt x="689" y="459"/>
                  </a:cubicBezTo>
                  <a:cubicBezTo>
                    <a:pt x="689" y="464"/>
                    <a:pt x="673" y="490"/>
                    <a:pt x="673" y="490"/>
                  </a:cubicBezTo>
                  <a:cubicBezTo>
                    <a:pt x="694" y="568"/>
                    <a:pt x="694" y="568"/>
                    <a:pt x="694" y="568"/>
                  </a:cubicBezTo>
                  <a:cubicBezTo>
                    <a:pt x="756" y="589"/>
                    <a:pt x="756" y="589"/>
                    <a:pt x="756" y="589"/>
                  </a:cubicBezTo>
                  <a:cubicBezTo>
                    <a:pt x="809" y="641"/>
                    <a:pt x="809" y="641"/>
                    <a:pt x="809" y="641"/>
                  </a:cubicBezTo>
                  <a:cubicBezTo>
                    <a:pt x="793" y="714"/>
                    <a:pt x="793" y="714"/>
                    <a:pt x="793" y="714"/>
                  </a:cubicBezTo>
                  <a:cubicBezTo>
                    <a:pt x="793" y="714"/>
                    <a:pt x="835" y="777"/>
                    <a:pt x="835" y="782"/>
                  </a:cubicBezTo>
                  <a:lnTo>
                    <a:pt x="835" y="83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5" name="สุรินทร์">
              <a:extLst>
                <a:ext uri="{FF2B5EF4-FFF2-40B4-BE49-F238E27FC236}">
                  <a16:creationId xmlns:a16="http://schemas.microsoft.com/office/drawing/2014/main" id="{FF656B4E-C7A1-48D4-AA49-2F25BFB8A0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198" y="2880765"/>
              <a:ext cx="358455" cy="431609"/>
            </a:xfrm>
            <a:custGeom>
              <a:avLst/>
              <a:gdLst>
                <a:gd name="T0" fmla="*/ 840 w 876"/>
                <a:gd name="T1" fmla="*/ 731 h 1057"/>
                <a:gd name="T2" fmla="*/ 819 w 876"/>
                <a:gd name="T3" fmla="*/ 846 h 1057"/>
                <a:gd name="T4" fmla="*/ 840 w 876"/>
                <a:gd name="T5" fmla="*/ 914 h 1057"/>
                <a:gd name="T6" fmla="*/ 837 w 876"/>
                <a:gd name="T7" fmla="*/ 1041 h 1057"/>
                <a:gd name="T8" fmla="*/ 787 w 876"/>
                <a:gd name="T9" fmla="*/ 1021 h 1057"/>
                <a:gd name="T10" fmla="*/ 743 w 876"/>
                <a:gd name="T11" fmla="*/ 1029 h 1057"/>
                <a:gd name="T12" fmla="*/ 699 w 876"/>
                <a:gd name="T13" fmla="*/ 1045 h 1057"/>
                <a:gd name="T14" fmla="*/ 655 w 876"/>
                <a:gd name="T15" fmla="*/ 1025 h 1057"/>
                <a:gd name="T16" fmla="*/ 567 w 876"/>
                <a:gd name="T17" fmla="*/ 1001 h 1057"/>
                <a:gd name="T18" fmla="*/ 547 w 876"/>
                <a:gd name="T19" fmla="*/ 1009 h 1057"/>
                <a:gd name="T20" fmla="*/ 531 w 876"/>
                <a:gd name="T21" fmla="*/ 957 h 1057"/>
                <a:gd name="T22" fmla="*/ 483 w 876"/>
                <a:gd name="T23" fmla="*/ 961 h 1057"/>
                <a:gd name="T24" fmla="*/ 447 w 876"/>
                <a:gd name="T25" fmla="*/ 985 h 1057"/>
                <a:gd name="T26" fmla="*/ 431 w 876"/>
                <a:gd name="T27" fmla="*/ 965 h 1057"/>
                <a:gd name="T28" fmla="*/ 379 w 876"/>
                <a:gd name="T29" fmla="*/ 989 h 1057"/>
                <a:gd name="T30" fmla="*/ 323 w 876"/>
                <a:gd name="T31" fmla="*/ 1017 h 1057"/>
                <a:gd name="T32" fmla="*/ 271 w 876"/>
                <a:gd name="T33" fmla="*/ 1029 h 1057"/>
                <a:gd name="T34" fmla="*/ 107 w 876"/>
                <a:gd name="T35" fmla="*/ 1057 h 1057"/>
                <a:gd name="T36" fmla="*/ 104 w 876"/>
                <a:gd name="T37" fmla="*/ 976 h 1057"/>
                <a:gd name="T38" fmla="*/ 104 w 876"/>
                <a:gd name="T39" fmla="*/ 893 h 1057"/>
                <a:gd name="T40" fmla="*/ 151 w 876"/>
                <a:gd name="T41" fmla="*/ 710 h 1057"/>
                <a:gd name="T42" fmla="*/ 182 w 876"/>
                <a:gd name="T43" fmla="*/ 606 h 1057"/>
                <a:gd name="T44" fmla="*/ 292 w 876"/>
                <a:gd name="T45" fmla="*/ 455 h 1057"/>
                <a:gd name="T46" fmla="*/ 282 w 876"/>
                <a:gd name="T47" fmla="*/ 241 h 1057"/>
                <a:gd name="T48" fmla="*/ 313 w 876"/>
                <a:gd name="T49" fmla="*/ 121 h 1057"/>
                <a:gd name="T50" fmla="*/ 266 w 876"/>
                <a:gd name="T51" fmla="*/ 158 h 1057"/>
                <a:gd name="T52" fmla="*/ 172 w 876"/>
                <a:gd name="T53" fmla="*/ 163 h 1057"/>
                <a:gd name="T54" fmla="*/ 42 w 876"/>
                <a:gd name="T55" fmla="*/ 100 h 1057"/>
                <a:gd name="T56" fmla="*/ 0 w 876"/>
                <a:gd name="T57" fmla="*/ 53 h 1057"/>
                <a:gd name="T58" fmla="*/ 109 w 876"/>
                <a:gd name="T59" fmla="*/ 22 h 1057"/>
                <a:gd name="T60" fmla="*/ 254 w 876"/>
                <a:gd name="T61" fmla="*/ 59 h 1057"/>
                <a:gd name="T62" fmla="*/ 275 w 876"/>
                <a:gd name="T63" fmla="*/ 30 h 1057"/>
                <a:gd name="T64" fmla="*/ 313 w 876"/>
                <a:gd name="T65" fmla="*/ 22 h 1057"/>
                <a:gd name="T66" fmla="*/ 412 w 876"/>
                <a:gd name="T67" fmla="*/ 22 h 1057"/>
                <a:gd name="T68" fmla="*/ 495 w 876"/>
                <a:gd name="T69" fmla="*/ 38 h 1057"/>
                <a:gd name="T70" fmla="*/ 647 w 876"/>
                <a:gd name="T71" fmla="*/ 12 h 1057"/>
                <a:gd name="T72" fmla="*/ 704 w 876"/>
                <a:gd name="T73" fmla="*/ 32 h 1057"/>
                <a:gd name="T74" fmla="*/ 784 w 876"/>
                <a:gd name="T75" fmla="*/ 54 h 1057"/>
                <a:gd name="T76" fmla="*/ 793 w 876"/>
                <a:gd name="T77" fmla="*/ 79 h 1057"/>
                <a:gd name="T78" fmla="*/ 840 w 876"/>
                <a:gd name="T79" fmla="*/ 69 h 1057"/>
                <a:gd name="T80" fmla="*/ 814 w 876"/>
                <a:gd name="T81" fmla="*/ 137 h 1057"/>
                <a:gd name="T82" fmla="*/ 777 w 876"/>
                <a:gd name="T83" fmla="*/ 262 h 1057"/>
                <a:gd name="T84" fmla="*/ 803 w 876"/>
                <a:gd name="T85" fmla="*/ 377 h 1057"/>
                <a:gd name="T86" fmla="*/ 709 w 876"/>
                <a:gd name="T87" fmla="*/ 570 h 1057"/>
                <a:gd name="T88" fmla="*/ 787 w 876"/>
                <a:gd name="T89" fmla="*/ 632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76" h="1057">
                  <a:moveTo>
                    <a:pt x="787" y="695"/>
                  </a:moveTo>
                  <a:cubicBezTo>
                    <a:pt x="840" y="731"/>
                    <a:pt x="840" y="731"/>
                    <a:pt x="840" y="731"/>
                  </a:cubicBezTo>
                  <a:cubicBezTo>
                    <a:pt x="840" y="820"/>
                    <a:pt x="840" y="820"/>
                    <a:pt x="840" y="820"/>
                  </a:cubicBezTo>
                  <a:cubicBezTo>
                    <a:pt x="819" y="846"/>
                    <a:pt x="819" y="846"/>
                    <a:pt x="819" y="846"/>
                  </a:cubicBezTo>
                  <a:cubicBezTo>
                    <a:pt x="819" y="888"/>
                    <a:pt x="819" y="888"/>
                    <a:pt x="819" y="888"/>
                  </a:cubicBezTo>
                  <a:cubicBezTo>
                    <a:pt x="840" y="914"/>
                    <a:pt x="840" y="914"/>
                    <a:pt x="840" y="914"/>
                  </a:cubicBezTo>
                  <a:cubicBezTo>
                    <a:pt x="829" y="1003"/>
                    <a:pt x="829" y="1003"/>
                    <a:pt x="829" y="1003"/>
                  </a:cubicBezTo>
                  <a:cubicBezTo>
                    <a:pt x="837" y="1041"/>
                    <a:pt x="837" y="1041"/>
                    <a:pt x="837" y="1041"/>
                  </a:cubicBezTo>
                  <a:cubicBezTo>
                    <a:pt x="803" y="1041"/>
                    <a:pt x="803" y="1041"/>
                    <a:pt x="803" y="1041"/>
                  </a:cubicBezTo>
                  <a:cubicBezTo>
                    <a:pt x="787" y="1021"/>
                    <a:pt x="787" y="1021"/>
                    <a:pt x="787" y="1021"/>
                  </a:cubicBezTo>
                  <a:cubicBezTo>
                    <a:pt x="779" y="1029"/>
                    <a:pt x="779" y="1029"/>
                    <a:pt x="779" y="1029"/>
                  </a:cubicBezTo>
                  <a:cubicBezTo>
                    <a:pt x="743" y="1029"/>
                    <a:pt x="743" y="1029"/>
                    <a:pt x="743" y="1029"/>
                  </a:cubicBezTo>
                  <a:cubicBezTo>
                    <a:pt x="743" y="1049"/>
                    <a:pt x="743" y="1049"/>
                    <a:pt x="743" y="1049"/>
                  </a:cubicBezTo>
                  <a:cubicBezTo>
                    <a:pt x="699" y="1045"/>
                    <a:pt x="699" y="1045"/>
                    <a:pt x="699" y="1045"/>
                  </a:cubicBezTo>
                  <a:cubicBezTo>
                    <a:pt x="671" y="1017"/>
                    <a:pt x="671" y="1017"/>
                    <a:pt x="671" y="1017"/>
                  </a:cubicBezTo>
                  <a:cubicBezTo>
                    <a:pt x="655" y="1025"/>
                    <a:pt x="655" y="1025"/>
                    <a:pt x="655" y="1025"/>
                  </a:cubicBezTo>
                  <a:cubicBezTo>
                    <a:pt x="611" y="1025"/>
                    <a:pt x="611" y="1025"/>
                    <a:pt x="611" y="1025"/>
                  </a:cubicBezTo>
                  <a:cubicBezTo>
                    <a:pt x="567" y="1001"/>
                    <a:pt x="567" y="1001"/>
                    <a:pt x="567" y="1001"/>
                  </a:cubicBezTo>
                  <a:cubicBezTo>
                    <a:pt x="551" y="993"/>
                    <a:pt x="551" y="993"/>
                    <a:pt x="551" y="993"/>
                  </a:cubicBezTo>
                  <a:cubicBezTo>
                    <a:pt x="547" y="1009"/>
                    <a:pt x="547" y="1009"/>
                    <a:pt x="547" y="1009"/>
                  </a:cubicBezTo>
                  <a:cubicBezTo>
                    <a:pt x="531" y="1005"/>
                    <a:pt x="531" y="1005"/>
                    <a:pt x="531" y="1005"/>
                  </a:cubicBezTo>
                  <a:cubicBezTo>
                    <a:pt x="531" y="957"/>
                    <a:pt x="531" y="957"/>
                    <a:pt x="531" y="957"/>
                  </a:cubicBezTo>
                  <a:cubicBezTo>
                    <a:pt x="495" y="953"/>
                    <a:pt x="495" y="953"/>
                    <a:pt x="495" y="953"/>
                  </a:cubicBezTo>
                  <a:cubicBezTo>
                    <a:pt x="483" y="961"/>
                    <a:pt x="483" y="961"/>
                    <a:pt x="483" y="961"/>
                  </a:cubicBezTo>
                  <a:cubicBezTo>
                    <a:pt x="479" y="985"/>
                    <a:pt x="479" y="985"/>
                    <a:pt x="479" y="985"/>
                  </a:cubicBezTo>
                  <a:cubicBezTo>
                    <a:pt x="447" y="985"/>
                    <a:pt x="447" y="985"/>
                    <a:pt x="447" y="985"/>
                  </a:cubicBezTo>
                  <a:cubicBezTo>
                    <a:pt x="431" y="965"/>
                    <a:pt x="431" y="965"/>
                    <a:pt x="431" y="965"/>
                  </a:cubicBezTo>
                  <a:cubicBezTo>
                    <a:pt x="431" y="965"/>
                    <a:pt x="431" y="965"/>
                    <a:pt x="431" y="965"/>
                  </a:cubicBezTo>
                  <a:cubicBezTo>
                    <a:pt x="403" y="961"/>
                    <a:pt x="403" y="961"/>
                    <a:pt x="403" y="961"/>
                  </a:cubicBezTo>
                  <a:cubicBezTo>
                    <a:pt x="403" y="961"/>
                    <a:pt x="383" y="989"/>
                    <a:pt x="379" y="989"/>
                  </a:cubicBezTo>
                  <a:cubicBezTo>
                    <a:pt x="351" y="989"/>
                    <a:pt x="351" y="989"/>
                    <a:pt x="351" y="989"/>
                  </a:cubicBezTo>
                  <a:cubicBezTo>
                    <a:pt x="323" y="1017"/>
                    <a:pt x="323" y="1017"/>
                    <a:pt x="323" y="1017"/>
                  </a:cubicBezTo>
                  <a:cubicBezTo>
                    <a:pt x="291" y="997"/>
                    <a:pt x="291" y="997"/>
                    <a:pt x="291" y="997"/>
                  </a:cubicBezTo>
                  <a:cubicBezTo>
                    <a:pt x="271" y="1029"/>
                    <a:pt x="271" y="1029"/>
                    <a:pt x="271" y="1029"/>
                  </a:cubicBezTo>
                  <a:cubicBezTo>
                    <a:pt x="139" y="1029"/>
                    <a:pt x="139" y="1029"/>
                    <a:pt x="139" y="1029"/>
                  </a:cubicBezTo>
                  <a:cubicBezTo>
                    <a:pt x="107" y="1057"/>
                    <a:pt x="107" y="1057"/>
                    <a:pt x="107" y="1057"/>
                  </a:cubicBezTo>
                  <a:cubicBezTo>
                    <a:pt x="104" y="1055"/>
                    <a:pt x="104" y="1055"/>
                    <a:pt x="104" y="1055"/>
                  </a:cubicBezTo>
                  <a:cubicBezTo>
                    <a:pt x="104" y="976"/>
                    <a:pt x="104" y="976"/>
                    <a:pt x="104" y="976"/>
                  </a:cubicBezTo>
                  <a:cubicBezTo>
                    <a:pt x="125" y="945"/>
                    <a:pt x="125" y="945"/>
                    <a:pt x="125" y="945"/>
                  </a:cubicBezTo>
                  <a:cubicBezTo>
                    <a:pt x="104" y="893"/>
                    <a:pt x="104" y="893"/>
                    <a:pt x="104" y="893"/>
                  </a:cubicBezTo>
                  <a:cubicBezTo>
                    <a:pt x="104" y="783"/>
                    <a:pt x="104" y="783"/>
                    <a:pt x="104" y="783"/>
                  </a:cubicBezTo>
                  <a:cubicBezTo>
                    <a:pt x="151" y="710"/>
                    <a:pt x="151" y="710"/>
                    <a:pt x="151" y="710"/>
                  </a:cubicBezTo>
                  <a:cubicBezTo>
                    <a:pt x="151" y="648"/>
                    <a:pt x="151" y="648"/>
                    <a:pt x="151" y="648"/>
                  </a:cubicBezTo>
                  <a:cubicBezTo>
                    <a:pt x="182" y="606"/>
                    <a:pt x="182" y="606"/>
                    <a:pt x="182" y="606"/>
                  </a:cubicBezTo>
                  <a:cubicBezTo>
                    <a:pt x="261" y="549"/>
                    <a:pt x="261" y="549"/>
                    <a:pt x="261" y="549"/>
                  </a:cubicBezTo>
                  <a:cubicBezTo>
                    <a:pt x="292" y="455"/>
                    <a:pt x="292" y="455"/>
                    <a:pt x="292" y="455"/>
                  </a:cubicBezTo>
                  <a:cubicBezTo>
                    <a:pt x="276" y="408"/>
                    <a:pt x="276" y="408"/>
                    <a:pt x="276" y="408"/>
                  </a:cubicBezTo>
                  <a:cubicBezTo>
                    <a:pt x="282" y="241"/>
                    <a:pt x="282" y="241"/>
                    <a:pt x="282" y="241"/>
                  </a:cubicBezTo>
                  <a:cubicBezTo>
                    <a:pt x="355" y="168"/>
                    <a:pt x="355" y="168"/>
                    <a:pt x="355" y="168"/>
                  </a:cubicBezTo>
                  <a:cubicBezTo>
                    <a:pt x="313" y="121"/>
                    <a:pt x="313" y="121"/>
                    <a:pt x="313" y="121"/>
                  </a:cubicBezTo>
                  <a:cubicBezTo>
                    <a:pt x="297" y="152"/>
                    <a:pt x="297" y="152"/>
                    <a:pt x="297" y="152"/>
                  </a:cubicBezTo>
                  <a:cubicBezTo>
                    <a:pt x="266" y="158"/>
                    <a:pt x="266" y="158"/>
                    <a:pt x="266" y="158"/>
                  </a:cubicBezTo>
                  <a:cubicBezTo>
                    <a:pt x="229" y="121"/>
                    <a:pt x="229" y="121"/>
                    <a:pt x="229" y="121"/>
                  </a:cubicBezTo>
                  <a:cubicBezTo>
                    <a:pt x="172" y="163"/>
                    <a:pt x="172" y="163"/>
                    <a:pt x="172" y="163"/>
                  </a:cubicBezTo>
                  <a:cubicBezTo>
                    <a:pt x="115" y="142"/>
                    <a:pt x="115" y="142"/>
                    <a:pt x="115" y="142"/>
                  </a:cubicBezTo>
                  <a:cubicBezTo>
                    <a:pt x="42" y="100"/>
                    <a:pt x="42" y="100"/>
                    <a:pt x="42" y="100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93" y="64"/>
                    <a:pt x="193" y="64"/>
                    <a:pt x="193" y="64"/>
                  </a:cubicBezTo>
                  <a:cubicBezTo>
                    <a:pt x="254" y="59"/>
                    <a:pt x="254" y="59"/>
                    <a:pt x="254" y="59"/>
                  </a:cubicBezTo>
                  <a:cubicBezTo>
                    <a:pt x="255" y="59"/>
                    <a:pt x="255" y="59"/>
                    <a:pt x="255" y="59"/>
                  </a:cubicBezTo>
                  <a:cubicBezTo>
                    <a:pt x="275" y="30"/>
                    <a:pt x="275" y="30"/>
                    <a:pt x="275" y="30"/>
                  </a:cubicBezTo>
                  <a:cubicBezTo>
                    <a:pt x="275" y="30"/>
                    <a:pt x="275" y="30"/>
                    <a:pt x="275" y="30"/>
                  </a:cubicBezTo>
                  <a:cubicBezTo>
                    <a:pt x="313" y="22"/>
                    <a:pt x="313" y="22"/>
                    <a:pt x="313" y="22"/>
                  </a:cubicBezTo>
                  <a:cubicBezTo>
                    <a:pt x="375" y="48"/>
                    <a:pt x="375" y="48"/>
                    <a:pt x="375" y="48"/>
                  </a:cubicBezTo>
                  <a:cubicBezTo>
                    <a:pt x="412" y="22"/>
                    <a:pt x="412" y="22"/>
                    <a:pt x="412" y="22"/>
                  </a:cubicBezTo>
                  <a:cubicBezTo>
                    <a:pt x="443" y="12"/>
                    <a:pt x="443" y="12"/>
                    <a:pt x="443" y="12"/>
                  </a:cubicBezTo>
                  <a:cubicBezTo>
                    <a:pt x="495" y="38"/>
                    <a:pt x="495" y="38"/>
                    <a:pt x="495" y="38"/>
                  </a:cubicBezTo>
                  <a:cubicBezTo>
                    <a:pt x="605" y="38"/>
                    <a:pt x="605" y="38"/>
                    <a:pt x="605" y="38"/>
                  </a:cubicBezTo>
                  <a:cubicBezTo>
                    <a:pt x="647" y="12"/>
                    <a:pt x="647" y="12"/>
                    <a:pt x="647" y="12"/>
                  </a:cubicBezTo>
                  <a:cubicBezTo>
                    <a:pt x="683" y="12"/>
                    <a:pt x="683" y="12"/>
                    <a:pt x="683" y="12"/>
                  </a:cubicBezTo>
                  <a:cubicBezTo>
                    <a:pt x="704" y="32"/>
                    <a:pt x="704" y="32"/>
                    <a:pt x="704" y="32"/>
                  </a:cubicBezTo>
                  <a:cubicBezTo>
                    <a:pt x="751" y="64"/>
                    <a:pt x="751" y="64"/>
                    <a:pt x="751" y="64"/>
                  </a:cubicBezTo>
                  <a:cubicBezTo>
                    <a:pt x="784" y="54"/>
                    <a:pt x="784" y="54"/>
                    <a:pt x="784" y="54"/>
                  </a:cubicBezTo>
                  <a:cubicBezTo>
                    <a:pt x="782" y="59"/>
                    <a:pt x="782" y="59"/>
                    <a:pt x="782" y="59"/>
                  </a:cubicBezTo>
                  <a:cubicBezTo>
                    <a:pt x="793" y="79"/>
                    <a:pt x="793" y="79"/>
                    <a:pt x="793" y="79"/>
                  </a:cubicBezTo>
                  <a:cubicBezTo>
                    <a:pt x="808" y="69"/>
                    <a:pt x="808" y="69"/>
                    <a:pt x="808" y="69"/>
                  </a:cubicBezTo>
                  <a:cubicBezTo>
                    <a:pt x="840" y="69"/>
                    <a:pt x="840" y="69"/>
                    <a:pt x="840" y="69"/>
                  </a:cubicBezTo>
                  <a:cubicBezTo>
                    <a:pt x="850" y="69"/>
                    <a:pt x="876" y="105"/>
                    <a:pt x="876" y="105"/>
                  </a:cubicBezTo>
                  <a:cubicBezTo>
                    <a:pt x="814" y="137"/>
                    <a:pt x="814" y="137"/>
                    <a:pt x="814" y="137"/>
                  </a:cubicBezTo>
                  <a:cubicBezTo>
                    <a:pt x="767" y="231"/>
                    <a:pt x="767" y="231"/>
                    <a:pt x="767" y="231"/>
                  </a:cubicBezTo>
                  <a:cubicBezTo>
                    <a:pt x="777" y="262"/>
                    <a:pt x="777" y="262"/>
                    <a:pt x="777" y="262"/>
                  </a:cubicBezTo>
                  <a:cubicBezTo>
                    <a:pt x="782" y="335"/>
                    <a:pt x="782" y="335"/>
                    <a:pt x="782" y="335"/>
                  </a:cubicBezTo>
                  <a:cubicBezTo>
                    <a:pt x="803" y="377"/>
                    <a:pt x="803" y="377"/>
                    <a:pt x="803" y="377"/>
                  </a:cubicBezTo>
                  <a:cubicBezTo>
                    <a:pt x="767" y="481"/>
                    <a:pt x="767" y="481"/>
                    <a:pt x="767" y="481"/>
                  </a:cubicBezTo>
                  <a:cubicBezTo>
                    <a:pt x="709" y="570"/>
                    <a:pt x="709" y="570"/>
                    <a:pt x="709" y="570"/>
                  </a:cubicBezTo>
                  <a:cubicBezTo>
                    <a:pt x="709" y="601"/>
                    <a:pt x="709" y="601"/>
                    <a:pt x="709" y="601"/>
                  </a:cubicBezTo>
                  <a:cubicBezTo>
                    <a:pt x="787" y="632"/>
                    <a:pt x="787" y="632"/>
                    <a:pt x="787" y="632"/>
                  </a:cubicBezTo>
                  <a:lnTo>
                    <a:pt x="787" y="69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6" name="สกลนคร">
              <a:extLst>
                <a:ext uri="{FF2B5EF4-FFF2-40B4-BE49-F238E27FC236}">
                  <a16:creationId xmlns:a16="http://schemas.microsoft.com/office/drawing/2014/main" id="{4434ED67-8CC2-4DD4-B7B2-E8099136C2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4722" y="1904157"/>
              <a:ext cx="422466" cy="488304"/>
            </a:xfrm>
            <a:custGeom>
              <a:avLst/>
              <a:gdLst>
                <a:gd name="T0" fmla="*/ 991 w 1032"/>
                <a:gd name="T1" fmla="*/ 840 h 1200"/>
                <a:gd name="T2" fmla="*/ 980 w 1032"/>
                <a:gd name="T3" fmla="*/ 897 h 1200"/>
                <a:gd name="T4" fmla="*/ 996 w 1032"/>
                <a:gd name="T5" fmla="*/ 960 h 1200"/>
                <a:gd name="T6" fmla="*/ 975 w 1032"/>
                <a:gd name="T7" fmla="*/ 995 h 1200"/>
                <a:gd name="T8" fmla="*/ 928 w 1032"/>
                <a:gd name="T9" fmla="*/ 1049 h 1200"/>
                <a:gd name="T10" fmla="*/ 871 w 1032"/>
                <a:gd name="T11" fmla="*/ 1095 h 1200"/>
                <a:gd name="T12" fmla="*/ 793 w 1032"/>
                <a:gd name="T13" fmla="*/ 1101 h 1200"/>
                <a:gd name="T14" fmla="*/ 756 w 1032"/>
                <a:gd name="T15" fmla="*/ 1106 h 1200"/>
                <a:gd name="T16" fmla="*/ 725 w 1032"/>
                <a:gd name="T17" fmla="*/ 1163 h 1200"/>
                <a:gd name="T18" fmla="*/ 667 w 1032"/>
                <a:gd name="T19" fmla="*/ 1132 h 1200"/>
                <a:gd name="T20" fmla="*/ 615 w 1032"/>
                <a:gd name="T21" fmla="*/ 1200 h 1200"/>
                <a:gd name="T22" fmla="*/ 506 w 1032"/>
                <a:gd name="T23" fmla="*/ 1116 h 1200"/>
                <a:gd name="T24" fmla="*/ 464 w 1032"/>
                <a:gd name="T25" fmla="*/ 1043 h 1200"/>
                <a:gd name="T26" fmla="*/ 412 w 1032"/>
                <a:gd name="T27" fmla="*/ 1012 h 1200"/>
                <a:gd name="T28" fmla="*/ 396 w 1032"/>
                <a:gd name="T29" fmla="*/ 965 h 1200"/>
                <a:gd name="T30" fmla="*/ 347 w 1032"/>
                <a:gd name="T31" fmla="*/ 968 h 1200"/>
                <a:gd name="T32" fmla="*/ 360 w 1032"/>
                <a:gd name="T33" fmla="*/ 897 h 1200"/>
                <a:gd name="T34" fmla="*/ 297 w 1032"/>
                <a:gd name="T35" fmla="*/ 829 h 1200"/>
                <a:gd name="T36" fmla="*/ 182 w 1032"/>
                <a:gd name="T37" fmla="*/ 777 h 1200"/>
                <a:gd name="T38" fmla="*/ 99 w 1032"/>
                <a:gd name="T39" fmla="*/ 772 h 1200"/>
                <a:gd name="T40" fmla="*/ 89 w 1032"/>
                <a:gd name="T41" fmla="*/ 766 h 1200"/>
                <a:gd name="T42" fmla="*/ 21 w 1032"/>
                <a:gd name="T43" fmla="*/ 746 h 1200"/>
                <a:gd name="T44" fmla="*/ 26 w 1032"/>
                <a:gd name="T45" fmla="*/ 647 h 1200"/>
                <a:gd name="T46" fmla="*/ 15 w 1032"/>
                <a:gd name="T47" fmla="*/ 590 h 1200"/>
                <a:gd name="T48" fmla="*/ 88 w 1032"/>
                <a:gd name="T49" fmla="*/ 454 h 1200"/>
                <a:gd name="T50" fmla="*/ 135 w 1032"/>
                <a:gd name="T51" fmla="*/ 423 h 1200"/>
                <a:gd name="T52" fmla="*/ 99 w 1032"/>
                <a:gd name="T53" fmla="*/ 266 h 1200"/>
                <a:gd name="T54" fmla="*/ 131 w 1032"/>
                <a:gd name="T55" fmla="*/ 200 h 1200"/>
                <a:gd name="T56" fmla="*/ 120 w 1032"/>
                <a:gd name="T57" fmla="*/ 89 h 1200"/>
                <a:gd name="T58" fmla="*/ 161 w 1032"/>
                <a:gd name="T59" fmla="*/ 94 h 1200"/>
                <a:gd name="T60" fmla="*/ 214 w 1032"/>
                <a:gd name="T61" fmla="*/ 68 h 1200"/>
                <a:gd name="T62" fmla="*/ 234 w 1032"/>
                <a:gd name="T63" fmla="*/ 0 h 1200"/>
                <a:gd name="T64" fmla="*/ 323 w 1032"/>
                <a:gd name="T65" fmla="*/ 89 h 1200"/>
                <a:gd name="T66" fmla="*/ 365 w 1032"/>
                <a:gd name="T67" fmla="*/ 115 h 1200"/>
                <a:gd name="T68" fmla="*/ 430 w 1032"/>
                <a:gd name="T69" fmla="*/ 148 h 1200"/>
                <a:gd name="T70" fmla="*/ 527 w 1032"/>
                <a:gd name="T71" fmla="*/ 172 h 1200"/>
                <a:gd name="T72" fmla="*/ 584 w 1032"/>
                <a:gd name="T73" fmla="*/ 256 h 1200"/>
                <a:gd name="T74" fmla="*/ 648 w 1032"/>
                <a:gd name="T75" fmla="*/ 253 h 1200"/>
                <a:gd name="T76" fmla="*/ 719 w 1032"/>
                <a:gd name="T77" fmla="*/ 329 h 1200"/>
                <a:gd name="T78" fmla="*/ 714 w 1032"/>
                <a:gd name="T79" fmla="*/ 391 h 1200"/>
                <a:gd name="T80" fmla="*/ 688 w 1032"/>
                <a:gd name="T81" fmla="*/ 428 h 1200"/>
                <a:gd name="T82" fmla="*/ 683 w 1032"/>
                <a:gd name="T83" fmla="*/ 480 h 1200"/>
                <a:gd name="T84" fmla="*/ 667 w 1032"/>
                <a:gd name="T85" fmla="*/ 548 h 1200"/>
                <a:gd name="T86" fmla="*/ 735 w 1032"/>
                <a:gd name="T87" fmla="*/ 621 h 1200"/>
                <a:gd name="T88" fmla="*/ 787 w 1032"/>
                <a:gd name="T89" fmla="*/ 626 h 1200"/>
                <a:gd name="T90" fmla="*/ 845 w 1032"/>
                <a:gd name="T91" fmla="*/ 610 h 1200"/>
                <a:gd name="T92" fmla="*/ 1027 w 1032"/>
                <a:gd name="T93" fmla="*/ 600 h 1200"/>
                <a:gd name="T94" fmla="*/ 1027 w 1032"/>
                <a:gd name="T95" fmla="*/ 673 h 1200"/>
                <a:gd name="T96" fmla="*/ 1032 w 1032"/>
                <a:gd name="T97" fmla="*/ 751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32" h="1200">
                  <a:moveTo>
                    <a:pt x="1032" y="798"/>
                  </a:moveTo>
                  <a:cubicBezTo>
                    <a:pt x="991" y="840"/>
                    <a:pt x="991" y="840"/>
                    <a:pt x="991" y="840"/>
                  </a:cubicBezTo>
                  <a:cubicBezTo>
                    <a:pt x="1012" y="871"/>
                    <a:pt x="1012" y="871"/>
                    <a:pt x="1012" y="871"/>
                  </a:cubicBezTo>
                  <a:cubicBezTo>
                    <a:pt x="980" y="897"/>
                    <a:pt x="980" y="897"/>
                    <a:pt x="980" y="897"/>
                  </a:cubicBezTo>
                  <a:cubicBezTo>
                    <a:pt x="965" y="934"/>
                    <a:pt x="965" y="934"/>
                    <a:pt x="965" y="934"/>
                  </a:cubicBezTo>
                  <a:cubicBezTo>
                    <a:pt x="996" y="960"/>
                    <a:pt x="996" y="960"/>
                    <a:pt x="996" y="960"/>
                  </a:cubicBezTo>
                  <a:cubicBezTo>
                    <a:pt x="991" y="986"/>
                    <a:pt x="991" y="986"/>
                    <a:pt x="991" y="986"/>
                  </a:cubicBezTo>
                  <a:cubicBezTo>
                    <a:pt x="975" y="995"/>
                    <a:pt x="975" y="995"/>
                    <a:pt x="975" y="995"/>
                  </a:cubicBezTo>
                  <a:cubicBezTo>
                    <a:pt x="933" y="1017"/>
                    <a:pt x="933" y="1017"/>
                    <a:pt x="933" y="1017"/>
                  </a:cubicBezTo>
                  <a:cubicBezTo>
                    <a:pt x="928" y="1049"/>
                    <a:pt x="928" y="1049"/>
                    <a:pt x="928" y="1049"/>
                  </a:cubicBezTo>
                  <a:cubicBezTo>
                    <a:pt x="876" y="1085"/>
                    <a:pt x="876" y="1085"/>
                    <a:pt x="876" y="1085"/>
                  </a:cubicBezTo>
                  <a:cubicBezTo>
                    <a:pt x="871" y="1095"/>
                    <a:pt x="871" y="1095"/>
                    <a:pt x="871" y="1095"/>
                  </a:cubicBezTo>
                  <a:cubicBezTo>
                    <a:pt x="813" y="1106"/>
                    <a:pt x="813" y="1106"/>
                    <a:pt x="813" y="1106"/>
                  </a:cubicBezTo>
                  <a:cubicBezTo>
                    <a:pt x="793" y="1101"/>
                    <a:pt x="793" y="1101"/>
                    <a:pt x="793" y="1101"/>
                  </a:cubicBezTo>
                  <a:cubicBezTo>
                    <a:pt x="766" y="1095"/>
                    <a:pt x="766" y="1095"/>
                    <a:pt x="766" y="1095"/>
                  </a:cubicBezTo>
                  <a:cubicBezTo>
                    <a:pt x="756" y="1106"/>
                    <a:pt x="756" y="1106"/>
                    <a:pt x="756" y="1106"/>
                  </a:cubicBezTo>
                  <a:cubicBezTo>
                    <a:pt x="761" y="1137"/>
                    <a:pt x="761" y="1137"/>
                    <a:pt x="761" y="1137"/>
                  </a:cubicBezTo>
                  <a:cubicBezTo>
                    <a:pt x="725" y="1163"/>
                    <a:pt x="725" y="1163"/>
                    <a:pt x="725" y="1163"/>
                  </a:cubicBezTo>
                  <a:cubicBezTo>
                    <a:pt x="699" y="1132"/>
                    <a:pt x="699" y="1132"/>
                    <a:pt x="699" y="1132"/>
                  </a:cubicBezTo>
                  <a:cubicBezTo>
                    <a:pt x="667" y="1132"/>
                    <a:pt x="667" y="1132"/>
                    <a:pt x="667" y="1132"/>
                  </a:cubicBezTo>
                  <a:cubicBezTo>
                    <a:pt x="615" y="1163"/>
                    <a:pt x="615" y="1163"/>
                    <a:pt x="615" y="1163"/>
                  </a:cubicBezTo>
                  <a:cubicBezTo>
                    <a:pt x="615" y="1200"/>
                    <a:pt x="615" y="1200"/>
                    <a:pt x="615" y="1200"/>
                  </a:cubicBezTo>
                  <a:cubicBezTo>
                    <a:pt x="516" y="1142"/>
                    <a:pt x="516" y="1142"/>
                    <a:pt x="516" y="1142"/>
                  </a:cubicBezTo>
                  <a:cubicBezTo>
                    <a:pt x="506" y="1116"/>
                    <a:pt x="506" y="1116"/>
                    <a:pt x="506" y="1116"/>
                  </a:cubicBezTo>
                  <a:cubicBezTo>
                    <a:pt x="469" y="1111"/>
                    <a:pt x="469" y="1111"/>
                    <a:pt x="469" y="1111"/>
                  </a:cubicBezTo>
                  <a:cubicBezTo>
                    <a:pt x="464" y="1043"/>
                    <a:pt x="464" y="1043"/>
                    <a:pt x="464" y="1043"/>
                  </a:cubicBezTo>
                  <a:cubicBezTo>
                    <a:pt x="433" y="1012"/>
                    <a:pt x="433" y="1012"/>
                    <a:pt x="433" y="1012"/>
                  </a:cubicBezTo>
                  <a:cubicBezTo>
                    <a:pt x="412" y="1012"/>
                    <a:pt x="412" y="1012"/>
                    <a:pt x="412" y="1012"/>
                  </a:cubicBezTo>
                  <a:cubicBezTo>
                    <a:pt x="407" y="986"/>
                    <a:pt x="407" y="986"/>
                    <a:pt x="407" y="986"/>
                  </a:cubicBezTo>
                  <a:cubicBezTo>
                    <a:pt x="396" y="965"/>
                    <a:pt x="396" y="965"/>
                    <a:pt x="396" y="965"/>
                  </a:cubicBezTo>
                  <a:cubicBezTo>
                    <a:pt x="349" y="976"/>
                    <a:pt x="349" y="976"/>
                    <a:pt x="349" y="976"/>
                  </a:cubicBezTo>
                  <a:cubicBezTo>
                    <a:pt x="347" y="968"/>
                    <a:pt x="347" y="968"/>
                    <a:pt x="347" y="968"/>
                  </a:cubicBezTo>
                  <a:cubicBezTo>
                    <a:pt x="349" y="970"/>
                    <a:pt x="349" y="970"/>
                    <a:pt x="349" y="970"/>
                  </a:cubicBezTo>
                  <a:cubicBezTo>
                    <a:pt x="360" y="897"/>
                    <a:pt x="360" y="897"/>
                    <a:pt x="360" y="897"/>
                  </a:cubicBezTo>
                  <a:cubicBezTo>
                    <a:pt x="334" y="887"/>
                    <a:pt x="334" y="887"/>
                    <a:pt x="334" y="887"/>
                  </a:cubicBezTo>
                  <a:cubicBezTo>
                    <a:pt x="297" y="829"/>
                    <a:pt x="297" y="829"/>
                    <a:pt x="297" y="829"/>
                  </a:cubicBezTo>
                  <a:cubicBezTo>
                    <a:pt x="261" y="835"/>
                    <a:pt x="261" y="835"/>
                    <a:pt x="261" y="835"/>
                  </a:cubicBezTo>
                  <a:cubicBezTo>
                    <a:pt x="182" y="777"/>
                    <a:pt x="182" y="777"/>
                    <a:pt x="182" y="777"/>
                  </a:cubicBezTo>
                  <a:cubicBezTo>
                    <a:pt x="161" y="793"/>
                    <a:pt x="161" y="793"/>
                    <a:pt x="161" y="793"/>
                  </a:cubicBezTo>
                  <a:cubicBezTo>
                    <a:pt x="99" y="772"/>
                    <a:pt x="99" y="772"/>
                    <a:pt x="99" y="772"/>
                  </a:cubicBezTo>
                  <a:cubicBezTo>
                    <a:pt x="89" y="766"/>
                    <a:pt x="89" y="766"/>
                    <a:pt x="89" y="766"/>
                  </a:cubicBezTo>
                  <a:cubicBezTo>
                    <a:pt x="89" y="766"/>
                    <a:pt x="89" y="766"/>
                    <a:pt x="89" y="766"/>
                  </a:cubicBezTo>
                  <a:cubicBezTo>
                    <a:pt x="68" y="751"/>
                    <a:pt x="68" y="751"/>
                    <a:pt x="68" y="751"/>
                  </a:cubicBezTo>
                  <a:cubicBezTo>
                    <a:pt x="21" y="746"/>
                    <a:pt x="21" y="746"/>
                    <a:pt x="21" y="746"/>
                  </a:cubicBezTo>
                  <a:cubicBezTo>
                    <a:pt x="0" y="710"/>
                    <a:pt x="0" y="710"/>
                    <a:pt x="0" y="710"/>
                  </a:cubicBezTo>
                  <a:cubicBezTo>
                    <a:pt x="26" y="647"/>
                    <a:pt x="26" y="647"/>
                    <a:pt x="26" y="647"/>
                  </a:cubicBezTo>
                  <a:cubicBezTo>
                    <a:pt x="36" y="626"/>
                    <a:pt x="36" y="626"/>
                    <a:pt x="36" y="626"/>
                  </a:cubicBezTo>
                  <a:cubicBezTo>
                    <a:pt x="15" y="590"/>
                    <a:pt x="15" y="590"/>
                    <a:pt x="15" y="590"/>
                  </a:cubicBezTo>
                  <a:cubicBezTo>
                    <a:pt x="26" y="522"/>
                    <a:pt x="26" y="522"/>
                    <a:pt x="26" y="522"/>
                  </a:cubicBezTo>
                  <a:cubicBezTo>
                    <a:pt x="88" y="454"/>
                    <a:pt x="88" y="454"/>
                    <a:pt x="88" y="454"/>
                  </a:cubicBezTo>
                  <a:cubicBezTo>
                    <a:pt x="125" y="449"/>
                    <a:pt x="125" y="449"/>
                    <a:pt x="125" y="449"/>
                  </a:cubicBezTo>
                  <a:cubicBezTo>
                    <a:pt x="135" y="423"/>
                    <a:pt x="135" y="423"/>
                    <a:pt x="135" y="423"/>
                  </a:cubicBezTo>
                  <a:cubicBezTo>
                    <a:pt x="135" y="318"/>
                    <a:pt x="135" y="318"/>
                    <a:pt x="135" y="318"/>
                  </a:cubicBezTo>
                  <a:cubicBezTo>
                    <a:pt x="99" y="266"/>
                    <a:pt x="99" y="266"/>
                    <a:pt x="99" y="266"/>
                  </a:cubicBezTo>
                  <a:cubicBezTo>
                    <a:pt x="122" y="218"/>
                    <a:pt x="122" y="218"/>
                    <a:pt x="122" y="218"/>
                  </a:cubicBezTo>
                  <a:cubicBezTo>
                    <a:pt x="131" y="200"/>
                    <a:pt x="131" y="200"/>
                    <a:pt x="131" y="200"/>
                  </a:cubicBezTo>
                  <a:cubicBezTo>
                    <a:pt x="133" y="192"/>
                    <a:pt x="135" y="185"/>
                    <a:pt x="135" y="183"/>
                  </a:cubicBezTo>
                  <a:cubicBezTo>
                    <a:pt x="135" y="178"/>
                    <a:pt x="120" y="89"/>
                    <a:pt x="120" y="89"/>
                  </a:cubicBezTo>
                  <a:cubicBezTo>
                    <a:pt x="124" y="75"/>
                    <a:pt x="124" y="75"/>
                    <a:pt x="124" y="75"/>
                  </a:cubicBezTo>
                  <a:cubicBezTo>
                    <a:pt x="161" y="94"/>
                    <a:pt x="161" y="94"/>
                    <a:pt x="161" y="94"/>
                  </a:cubicBezTo>
                  <a:cubicBezTo>
                    <a:pt x="177" y="68"/>
                    <a:pt x="177" y="68"/>
                    <a:pt x="177" y="68"/>
                  </a:cubicBezTo>
                  <a:cubicBezTo>
                    <a:pt x="214" y="68"/>
                    <a:pt x="214" y="68"/>
                    <a:pt x="214" y="68"/>
                  </a:cubicBezTo>
                  <a:cubicBezTo>
                    <a:pt x="208" y="11"/>
                    <a:pt x="208" y="11"/>
                    <a:pt x="208" y="11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313" y="47"/>
                    <a:pt x="313" y="47"/>
                    <a:pt x="313" y="47"/>
                  </a:cubicBezTo>
                  <a:cubicBezTo>
                    <a:pt x="323" y="89"/>
                    <a:pt x="323" y="89"/>
                    <a:pt x="323" y="89"/>
                  </a:cubicBezTo>
                  <a:cubicBezTo>
                    <a:pt x="354" y="99"/>
                    <a:pt x="354" y="99"/>
                    <a:pt x="354" y="99"/>
                  </a:cubicBezTo>
                  <a:cubicBezTo>
                    <a:pt x="365" y="115"/>
                    <a:pt x="365" y="115"/>
                    <a:pt x="365" y="115"/>
                  </a:cubicBezTo>
                  <a:cubicBezTo>
                    <a:pt x="412" y="120"/>
                    <a:pt x="412" y="120"/>
                    <a:pt x="412" y="120"/>
                  </a:cubicBezTo>
                  <a:cubicBezTo>
                    <a:pt x="430" y="148"/>
                    <a:pt x="430" y="148"/>
                    <a:pt x="430" y="148"/>
                  </a:cubicBezTo>
                  <a:cubicBezTo>
                    <a:pt x="464" y="198"/>
                    <a:pt x="464" y="198"/>
                    <a:pt x="464" y="198"/>
                  </a:cubicBezTo>
                  <a:cubicBezTo>
                    <a:pt x="527" y="172"/>
                    <a:pt x="527" y="172"/>
                    <a:pt x="527" y="172"/>
                  </a:cubicBezTo>
                  <a:cubicBezTo>
                    <a:pt x="568" y="204"/>
                    <a:pt x="568" y="204"/>
                    <a:pt x="568" y="204"/>
                  </a:cubicBezTo>
                  <a:cubicBezTo>
                    <a:pt x="584" y="256"/>
                    <a:pt x="584" y="256"/>
                    <a:pt x="584" y="256"/>
                  </a:cubicBezTo>
                  <a:cubicBezTo>
                    <a:pt x="631" y="277"/>
                    <a:pt x="631" y="277"/>
                    <a:pt x="631" y="277"/>
                  </a:cubicBezTo>
                  <a:cubicBezTo>
                    <a:pt x="648" y="253"/>
                    <a:pt x="648" y="253"/>
                    <a:pt x="648" y="253"/>
                  </a:cubicBezTo>
                  <a:cubicBezTo>
                    <a:pt x="693" y="282"/>
                    <a:pt x="693" y="282"/>
                    <a:pt x="693" y="282"/>
                  </a:cubicBezTo>
                  <a:cubicBezTo>
                    <a:pt x="719" y="329"/>
                    <a:pt x="719" y="329"/>
                    <a:pt x="719" y="329"/>
                  </a:cubicBezTo>
                  <a:cubicBezTo>
                    <a:pt x="719" y="371"/>
                    <a:pt x="719" y="371"/>
                    <a:pt x="719" y="371"/>
                  </a:cubicBezTo>
                  <a:cubicBezTo>
                    <a:pt x="714" y="391"/>
                    <a:pt x="714" y="391"/>
                    <a:pt x="714" y="391"/>
                  </a:cubicBezTo>
                  <a:cubicBezTo>
                    <a:pt x="688" y="391"/>
                    <a:pt x="688" y="391"/>
                    <a:pt x="688" y="391"/>
                  </a:cubicBezTo>
                  <a:cubicBezTo>
                    <a:pt x="688" y="428"/>
                    <a:pt x="688" y="428"/>
                    <a:pt x="688" y="428"/>
                  </a:cubicBezTo>
                  <a:cubicBezTo>
                    <a:pt x="704" y="464"/>
                    <a:pt x="704" y="464"/>
                    <a:pt x="704" y="464"/>
                  </a:cubicBezTo>
                  <a:cubicBezTo>
                    <a:pt x="683" y="480"/>
                    <a:pt x="683" y="480"/>
                    <a:pt x="683" y="480"/>
                  </a:cubicBezTo>
                  <a:cubicBezTo>
                    <a:pt x="683" y="517"/>
                    <a:pt x="683" y="517"/>
                    <a:pt x="683" y="517"/>
                  </a:cubicBezTo>
                  <a:cubicBezTo>
                    <a:pt x="667" y="548"/>
                    <a:pt x="667" y="548"/>
                    <a:pt x="667" y="548"/>
                  </a:cubicBezTo>
                  <a:cubicBezTo>
                    <a:pt x="704" y="626"/>
                    <a:pt x="704" y="626"/>
                    <a:pt x="704" y="626"/>
                  </a:cubicBezTo>
                  <a:cubicBezTo>
                    <a:pt x="735" y="621"/>
                    <a:pt x="735" y="621"/>
                    <a:pt x="735" y="621"/>
                  </a:cubicBezTo>
                  <a:cubicBezTo>
                    <a:pt x="761" y="631"/>
                    <a:pt x="761" y="631"/>
                    <a:pt x="761" y="631"/>
                  </a:cubicBezTo>
                  <a:cubicBezTo>
                    <a:pt x="787" y="626"/>
                    <a:pt x="787" y="626"/>
                    <a:pt x="787" y="626"/>
                  </a:cubicBezTo>
                  <a:cubicBezTo>
                    <a:pt x="808" y="595"/>
                    <a:pt x="808" y="595"/>
                    <a:pt x="808" y="595"/>
                  </a:cubicBezTo>
                  <a:cubicBezTo>
                    <a:pt x="808" y="595"/>
                    <a:pt x="834" y="610"/>
                    <a:pt x="845" y="610"/>
                  </a:cubicBezTo>
                  <a:cubicBezTo>
                    <a:pt x="855" y="610"/>
                    <a:pt x="902" y="595"/>
                    <a:pt x="902" y="595"/>
                  </a:cubicBezTo>
                  <a:cubicBezTo>
                    <a:pt x="1027" y="600"/>
                    <a:pt x="1027" y="600"/>
                    <a:pt x="1027" y="600"/>
                  </a:cubicBezTo>
                  <a:cubicBezTo>
                    <a:pt x="1012" y="647"/>
                    <a:pt x="1012" y="647"/>
                    <a:pt x="1012" y="647"/>
                  </a:cubicBezTo>
                  <a:cubicBezTo>
                    <a:pt x="1027" y="673"/>
                    <a:pt x="1027" y="673"/>
                    <a:pt x="1027" y="673"/>
                  </a:cubicBezTo>
                  <a:cubicBezTo>
                    <a:pt x="1012" y="730"/>
                    <a:pt x="1012" y="730"/>
                    <a:pt x="1012" y="730"/>
                  </a:cubicBezTo>
                  <a:cubicBezTo>
                    <a:pt x="1032" y="751"/>
                    <a:pt x="1032" y="751"/>
                    <a:pt x="1032" y="751"/>
                  </a:cubicBezTo>
                  <a:lnTo>
                    <a:pt x="1032" y="79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7" name="เลย">
              <a:extLst>
                <a:ext uri="{FF2B5EF4-FFF2-40B4-BE49-F238E27FC236}">
                  <a16:creationId xmlns:a16="http://schemas.microsoft.com/office/drawing/2014/main" id="{B0CDD930-985F-496A-8DF6-5E2A0A27B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8701" y="1847463"/>
              <a:ext cx="477331" cy="554143"/>
            </a:xfrm>
            <a:custGeom>
              <a:avLst/>
              <a:gdLst>
                <a:gd name="T0" fmla="*/ 1023 w 1169"/>
                <a:gd name="T1" fmla="*/ 1272 h 1356"/>
                <a:gd name="T2" fmla="*/ 935 w 1169"/>
                <a:gd name="T3" fmla="*/ 1299 h 1356"/>
                <a:gd name="T4" fmla="*/ 922 w 1169"/>
                <a:gd name="T5" fmla="*/ 1306 h 1356"/>
                <a:gd name="T6" fmla="*/ 908 w 1169"/>
                <a:gd name="T7" fmla="*/ 1314 h 1356"/>
                <a:gd name="T8" fmla="*/ 893 w 1169"/>
                <a:gd name="T9" fmla="*/ 1322 h 1356"/>
                <a:gd name="T10" fmla="*/ 887 w 1169"/>
                <a:gd name="T11" fmla="*/ 1325 h 1356"/>
                <a:gd name="T12" fmla="*/ 843 w 1169"/>
                <a:gd name="T13" fmla="*/ 1345 h 1356"/>
                <a:gd name="T14" fmla="*/ 772 w 1169"/>
                <a:gd name="T15" fmla="*/ 1293 h 1356"/>
                <a:gd name="T16" fmla="*/ 751 w 1169"/>
                <a:gd name="T17" fmla="*/ 1204 h 1356"/>
                <a:gd name="T18" fmla="*/ 731 w 1169"/>
                <a:gd name="T19" fmla="*/ 1126 h 1356"/>
                <a:gd name="T20" fmla="*/ 684 w 1169"/>
                <a:gd name="T21" fmla="*/ 1131 h 1356"/>
                <a:gd name="T22" fmla="*/ 605 w 1169"/>
                <a:gd name="T23" fmla="*/ 1079 h 1356"/>
                <a:gd name="T24" fmla="*/ 543 w 1169"/>
                <a:gd name="T25" fmla="*/ 991 h 1356"/>
                <a:gd name="T26" fmla="*/ 386 w 1169"/>
                <a:gd name="T27" fmla="*/ 1037 h 1356"/>
                <a:gd name="T28" fmla="*/ 329 w 1169"/>
                <a:gd name="T29" fmla="*/ 1058 h 1356"/>
                <a:gd name="T30" fmla="*/ 204 w 1169"/>
                <a:gd name="T31" fmla="*/ 1225 h 1356"/>
                <a:gd name="T32" fmla="*/ 193 w 1169"/>
                <a:gd name="T33" fmla="*/ 1027 h 1356"/>
                <a:gd name="T34" fmla="*/ 230 w 1169"/>
                <a:gd name="T35" fmla="*/ 938 h 1356"/>
                <a:gd name="T36" fmla="*/ 219 w 1169"/>
                <a:gd name="T37" fmla="*/ 865 h 1356"/>
                <a:gd name="T38" fmla="*/ 68 w 1169"/>
                <a:gd name="T39" fmla="*/ 813 h 1356"/>
                <a:gd name="T40" fmla="*/ 11 w 1169"/>
                <a:gd name="T41" fmla="*/ 714 h 1356"/>
                <a:gd name="T42" fmla="*/ 26 w 1169"/>
                <a:gd name="T43" fmla="*/ 615 h 1356"/>
                <a:gd name="T44" fmla="*/ 117 w 1169"/>
                <a:gd name="T45" fmla="*/ 598 h 1356"/>
                <a:gd name="T46" fmla="*/ 197 w 1169"/>
                <a:gd name="T47" fmla="*/ 660 h 1356"/>
                <a:gd name="T48" fmla="*/ 269 w 1169"/>
                <a:gd name="T49" fmla="*/ 684 h 1356"/>
                <a:gd name="T50" fmla="*/ 293 w 1169"/>
                <a:gd name="T51" fmla="*/ 700 h 1356"/>
                <a:gd name="T52" fmla="*/ 313 w 1169"/>
                <a:gd name="T53" fmla="*/ 640 h 1356"/>
                <a:gd name="T54" fmla="*/ 417 w 1169"/>
                <a:gd name="T55" fmla="*/ 520 h 1356"/>
                <a:gd name="T56" fmla="*/ 505 w 1169"/>
                <a:gd name="T57" fmla="*/ 484 h 1356"/>
                <a:gd name="T58" fmla="*/ 601 w 1169"/>
                <a:gd name="T59" fmla="*/ 412 h 1356"/>
                <a:gd name="T60" fmla="*/ 653 w 1169"/>
                <a:gd name="T61" fmla="*/ 324 h 1356"/>
                <a:gd name="T62" fmla="*/ 785 w 1169"/>
                <a:gd name="T63" fmla="*/ 288 h 1356"/>
                <a:gd name="T64" fmla="*/ 913 w 1169"/>
                <a:gd name="T65" fmla="*/ 176 h 1356"/>
                <a:gd name="T66" fmla="*/ 1057 w 1169"/>
                <a:gd name="T67" fmla="*/ 60 h 1356"/>
                <a:gd name="T68" fmla="*/ 1119 w 1169"/>
                <a:gd name="T69" fmla="*/ 0 h 1356"/>
                <a:gd name="T70" fmla="*/ 1080 w 1169"/>
                <a:gd name="T71" fmla="*/ 140 h 1356"/>
                <a:gd name="T72" fmla="*/ 1064 w 1169"/>
                <a:gd name="T73" fmla="*/ 208 h 1356"/>
                <a:gd name="T74" fmla="*/ 1064 w 1169"/>
                <a:gd name="T75" fmla="*/ 396 h 1356"/>
                <a:gd name="T76" fmla="*/ 1059 w 1169"/>
                <a:gd name="T77" fmla="*/ 521 h 1356"/>
                <a:gd name="T78" fmla="*/ 1143 w 1169"/>
                <a:gd name="T79" fmla="*/ 610 h 1356"/>
                <a:gd name="T80" fmla="*/ 1023 w 1169"/>
                <a:gd name="T81" fmla="*/ 704 h 1356"/>
                <a:gd name="T82" fmla="*/ 1033 w 1169"/>
                <a:gd name="T83" fmla="*/ 818 h 1356"/>
                <a:gd name="T84" fmla="*/ 1085 w 1169"/>
                <a:gd name="T85" fmla="*/ 949 h 1356"/>
                <a:gd name="T86" fmla="*/ 1064 w 1169"/>
                <a:gd name="T87" fmla="*/ 970 h 1356"/>
                <a:gd name="T88" fmla="*/ 1116 w 1169"/>
                <a:gd name="T89" fmla="*/ 1069 h 1356"/>
                <a:gd name="T90" fmla="*/ 1075 w 1169"/>
                <a:gd name="T91" fmla="*/ 1163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69" h="1356">
                  <a:moveTo>
                    <a:pt x="1059" y="1178"/>
                  </a:moveTo>
                  <a:cubicBezTo>
                    <a:pt x="1090" y="1230"/>
                    <a:pt x="1090" y="1230"/>
                    <a:pt x="1090" y="1230"/>
                  </a:cubicBezTo>
                  <a:cubicBezTo>
                    <a:pt x="1023" y="1272"/>
                    <a:pt x="1023" y="1272"/>
                    <a:pt x="1023" y="1272"/>
                  </a:cubicBezTo>
                  <a:cubicBezTo>
                    <a:pt x="981" y="1272"/>
                    <a:pt x="981" y="1272"/>
                    <a:pt x="981" y="1272"/>
                  </a:cubicBezTo>
                  <a:cubicBezTo>
                    <a:pt x="981" y="1272"/>
                    <a:pt x="964" y="1282"/>
                    <a:pt x="942" y="1294"/>
                  </a:cubicBezTo>
                  <a:cubicBezTo>
                    <a:pt x="940" y="1296"/>
                    <a:pt x="937" y="1297"/>
                    <a:pt x="935" y="1299"/>
                  </a:cubicBezTo>
                  <a:cubicBezTo>
                    <a:pt x="932" y="1300"/>
                    <a:pt x="930" y="1302"/>
                    <a:pt x="927" y="1303"/>
                  </a:cubicBezTo>
                  <a:cubicBezTo>
                    <a:pt x="926" y="1304"/>
                    <a:pt x="925" y="1304"/>
                    <a:pt x="924" y="1305"/>
                  </a:cubicBezTo>
                  <a:cubicBezTo>
                    <a:pt x="923" y="1305"/>
                    <a:pt x="923" y="1305"/>
                    <a:pt x="922" y="1306"/>
                  </a:cubicBezTo>
                  <a:cubicBezTo>
                    <a:pt x="920" y="1307"/>
                    <a:pt x="917" y="1308"/>
                    <a:pt x="915" y="1310"/>
                  </a:cubicBezTo>
                  <a:cubicBezTo>
                    <a:pt x="915" y="1310"/>
                    <a:pt x="914" y="1310"/>
                    <a:pt x="914" y="1310"/>
                  </a:cubicBezTo>
                  <a:cubicBezTo>
                    <a:pt x="912" y="1312"/>
                    <a:pt x="910" y="1313"/>
                    <a:pt x="908" y="1314"/>
                  </a:cubicBezTo>
                  <a:cubicBezTo>
                    <a:pt x="906" y="1315"/>
                    <a:pt x="905" y="1316"/>
                    <a:pt x="903" y="1316"/>
                  </a:cubicBezTo>
                  <a:cubicBezTo>
                    <a:pt x="903" y="1317"/>
                    <a:pt x="902" y="1317"/>
                    <a:pt x="902" y="1317"/>
                  </a:cubicBezTo>
                  <a:cubicBezTo>
                    <a:pt x="899" y="1319"/>
                    <a:pt x="896" y="1320"/>
                    <a:pt x="893" y="1322"/>
                  </a:cubicBezTo>
                  <a:cubicBezTo>
                    <a:pt x="892" y="1322"/>
                    <a:pt x="892" y="1323"/>
                    <a:pt x="891" y="1323"/>
                  </a:cubicBezTo>
                  <a:cubicBezTo>
                    <a:pt x="890" y="1324"/>
                    <a:pt x="889" y="1324"/>
                    <a:pt x="888" y="1325"/>
                  </a:cubicBezTo>
                  <a:cubicBezTo>
                    <a:pt x="887" y="1325"/>
                    <a:pt x="887" y="1325"/>
                    <a:pt x="887" y="1325"/>
                  </a:cubicBezTo>
                  <a:cubicBezTo>
                    <a:pt x="886" y="1326"/>
                    <a:pt x="885" y="1326"/>
                    <a:pt x="884" y="1327"/>
                  </a:cubicBezTo>
                  <a:cubicBezTo>
                    <a:pt x="864" y="1337"/>
                    <a:pt x="849" y="1345"/>
                    <a:pt x="845" y="1345"/>
                  </a:cubicBezTo>
                  <a:cubicBezTo>
                    <a:pt x="845" y="1345"/>
                    <a:pt x="844" y="1345"/>
                    <a:pt x="843" y="1345"/>
                  </a:cubicBezTo>
                  <a:cubicBezTo>
                    <a:pt x="830" y="1346"/>
                    <a:pt x="793" y="1356"/>
                    <a:pt x="788" y="1356"/>
                  </a:cubicBezTo>
                  <a:cubicBezTo>
                    <a:pt x="783" y="1356"/>
                    <a:pt x="762" y="1330"/>
                    <a:pt x="762" y="1330"/>
                  </a:cubicBezTo>
                  <a:cubicBezTo>
                    <a:pt x="772" y="1293"/>
                    <a:pt x="772" y="1293"/>
                    <a:pt x="772" y="1293"/>
                  </a:cubicBezTo>
                  <a:cubicBezTo>
                    <a:pt x="772" y="1293"/>
                    <a:pt x="751" y="1272"/>
                    <a:pt x="751" y="1267"/>
                  </a:cubicBezTo>
                  <a:cubicBezTo>
                    <a:pt x="751" y="1262"/>
                    <a:pt x="746" y="1241"/>
                    <a:pt x="746" y="1241"/>
                  </a:cubicBezTo>
                  <a:cubicBezTo>
                    <a:pt x="751" y="1204"/>
                    <a:pt x="751" y="1204"/>
                    <a:pt x="751" y="1204"/>
                  </a:cubicBezTo>
                  <a:cubicBezTo>
                    <a:pt x="751" y="1189"/>
                    <a:pt x="751" y="1189"/>
                    <a:pt x="751" y="1189"/>
                  </a:cubicBezTo>
                  <a:cubicBezTo>
                    <a:pt x="736" y="1184"/>
                    <a:pt x="736" y="1184"/>
                    <a:pt x="736" y="1184"/>
                  </a:cubicBezTo>
                  <a:cubicBezTo>
                    <a:pt x="731" y="1126"/>
                    <a:pt x="731" y="1126"/>
                    <a:pt x="731" y="1126"/>
                  </a:cubicBezTo>
                  <a:cubicBezTo>
                    <a:pt x="715" y="1090"/>
                    <a:pt x="715" y="1090"/>
                    <a:pt x="715" y="1090"/>
                  </a:cubicBezTo>
                  <a:cubicBezTo>
                    <a:pt x="689" y="1095"/>
                    <a:pt x="689" y="1095"/>
                    <a:pt x="689" y="1095"/>
                  </a:cubicBezTo>
                  <a:cubicBezTo>
                    <a:pt x="684" y="1131"/>
                    <a:pt x="684" y="1131"/>
                    <a:pt x="684" y="1131"/>
                  </a:cubicBezTo>
                  <a:cubicBezTo>
                    <a:pt x="642" y="1147"/>
                    <a:pt x="642" y="1147"/>
                    <a:pt x="642" y="1147"/>
                  </a:cubicBezTo>
                  <a:cubicBezTo>
                    <a:pt x="605" y="1116"/>
                    <a:pt x="605" y="1116"/>
                    <a:pt x="605" y="1116"/>
                  </a:cubicBezTo>
                  <a:cubicBezTo>
                    <a:pt x="605" y="1079"/>
                    <a:pt x="605" y="1079"/>
                    <a:pt x="605" y="1079"/>
                  </a:cubicBezTo>
                  <a:cubicBezTo>
                    <a:pt x="558" y="1053"/>
                    <a:pt x="558" y="1053"/>
                    <a:pt x="558" y="1053"/>
                  </a:cubicBezTo>
                  <a:cubicBezTo>
                    <a:pt x="558" y="1022"/>
                    <a:pt x="558" y="1022"/>
                    <a:pt x="558" y="1022"/>
                  </a:cubicBezTo>
                  <a:cubicBezTo>
                    <a:pt x="543" y="991"/>
                    <a:pt x="543" y="991"/>
                    <a:pt x="543" y="991"/>
                  </a:cubicBezTo>
                  <a:cubicBezTo>
                    <a:pt x="501" y="964"/>
                    <a:pt x="501" y="964"/>
                    <a:pt x="501" y="964"/>
                  </a:cubicBezTo>
                  <a:cubicBezTo>
                    <a:pt x="454" y="975"/>
                    <a:pt x="454" y="975"/>
                    <a:pt x="454" y="975"/>
                  </a:cubicBezTo>
                  <a:cubicBezTo>
                    <a:pt x="386" y="1037"/>
                    <a:pt x="386" y="1037"/>
                    <a:pt x="386" y="1037"/>
                  </a:cubicBezTo>
                  <a:cubicBezTo>
                    <a:pt x="365" y="1032"/>
                    <a:pt x="365" y="1032"/>
                    <a:pt x="365" y="1032"/>
                  </a:cubicBezTo>
                  <a:cubicBezTo>
                    <a:pt x="355" y="1069"/>
                    <a:pt x="355" y="1069"/>
                    <a:pt x="355" y="1069"/>
                  </a:cubicBezTo>
                  <a:cubicBezTo>
                    <a:pt x="329" y="1058"/>
                    <a:pt x="329" y="1058"/>
                    <a:pt x="329" y="1058"/>
                  </a:cubicBezTo>
                  <a:cubicBezTo>
                    <a:pt x="251" y="1105"/>
                    <a:pt x="251" y="1105"/>
                    <a:pt x="251" y="1105"/>
                  </a:cubicBezTo>
                  <a:cubicBezTo>
                    <a:pt x="240" y="1210"/>
                    <a:pt x="240" y="1210"/>
                    <a:pt x="240" y="1210"/>
                  </a:cubicBezTo>
                  <a:cubicBezTo>
                    <a:pt x="204" y="1225"/>
                    <a:pt x="204" y="1225"/>
                    <a:pt x="204" y="1225"/>
                  </a:cubicBezTo>
                  <a:cubicBezTo>
                    <a:pt x="172" y="1189"/>
                    <a:pt x="172" y="1189"/>
                    <a:pt x="172" y="1189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93" y="1027"/>
                    <a:pt x="193" y="1027"/>
                    <a:pt x="193" y="1027"/>
                  </a:cubicBezTo>
                  <a:cubicBezTo>
                    <a:pt x="214" y="1006"/>
                    <a:pt x="214" y="1006"/>
                    <a:pt x="214" y="1006"/>
                  </a:cubicBezTo>
                  <a:cubicBezTo>
                    <a:pt x="209" y="964"/>
                    <a:pt x="209" y="964"/>
                    <a:pt x="209" y="964"/>
                  </a:cubicBezTo>
                  <a:cubicBezTo>
                    <a:pt x="230" y="938"/>
                    <a:pt x="230" y="938"/>
                    <a:pt x="230" y="938"/>
                  </a:cubicBezTo>
                  <a:cubicBezTo>
                    <a:pt x="230" y="937"/>
                    <a:pt x="230" y="937"/>
                    <a:pt x="230" y="937"/>
                  </a:cubicBezTo>
                  <a:cubicBezTo>
                    <a:pt x="240" y="907"/>
                    <a:pt x="240" y="907"/>
                    <a:pt x="240" y="907"/>
                  </a:cubicBezTo>
                  <a:cubicBezTo>
                    <a:pt x="219" y="865"/>
                    <a:pt x="219" y="865"/>
                    <a:pt x="219" y="865"/>
                  </a:cubicBezTo>
                  <a:cubicBezTo>
                    <a:pt x="219" y="865"/>
                    <a:pt x="178" y="860"/>
                    <a:pt x="162" y="850"/>
                  </a:cubicBezTo>
                  <a:cubicBezTo>
                    <a:pt x="146" y="839"/>
                    <a:pt x="136" y="813"/>
                    <a:pt x="136" y="813"/>
                  </a:cubicBezTo>
                  <a:cubicBezTo>
                    <a:pt x="68" y="813"/>
                    <a:pt x="68" y="813"/>
                    <a:pt x="68" y="813"/>
                  </a:cubicBezTo>
                  <a:cubicBezTo>
                    <a:pt x="68" y="714"/>
                    <a:pt x="68" y="714"/>
                    <a:pt x="68" y="714"/>
                  </a:cubicBezTo>
                  <a:cubicBezTo>
                    <a:pt x="47" y="704"/>
                    <a:pt x="47" y="704"/>
                    <a:pt x="47" y="704"/>
                  </a:cubicBezTo>
                  <a:cubicBezTo>
                    <a:pt x="11" y="714"/>
                    <a:pt x="11" y="714"/>
                    <a:pt x="11" y="714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7" y="652"/>
                    <a:pt x="37" y="652"/>
                    <a:pt x="37" y="652"/>
                  </a:cubicBezTo>
                  <a:cubicBezTo>
                    <a:pt x="26" y="615"/>
                    <a:pt x="26" y="615"/>
                    <a:pt x="26" y="615"/>
                  </a:cubicBezTo>
                  <a:cubicBezTo>
                    <a:pt x="58" y="589"/>
                    <a:pt x="58" y="589"/>
                    <a:pt x="58" y="589"/>
                  </a:cubicBezTo>
                  <a:cubicBezTo>
                    <a:pt x="94" y="610"/>
                    <a:pt x="94" y="610"/>
                    <a:pt x="94" y="610"/>
                  </a:cubicBezTo>
                  <a:cubicBezTo>
                    <a:pt x="117" y="598"/>
                    <a:pt x="117" y="598"/>
                    <a:pt x="117" y="598"/>
                  </a:cubicBezTo>
                  <a:cubicBezTo>
                    <a:pt x="117" y="600"/>
                    <a:pt x="117" y="600"/>
                    <a:pt x="117" y="600"/>
                  </a:cubicBezTo>
                  <a:cubicBezTo>
                    <a:pt x="153" y="600"/>
                    <a:pt x="153" y="600"/>
                    <a:pt x="153" y="600"/>
                  </a:cubicBezTo>
                  <a:cubicBezTo>
                    <a:pt x="197" y="660"/>
                    <a:pt x="197" y="660"/>
                    <a:pt x="197" y="660"/>
                  </a:cubicBezTo>
                  <a:cubicBezTo>
                    <a:pt x="233" y="660"/>
                    <a:pt x="233" y="660"/>
                    <a:pt x="233" y="660"/>
                  </a:cubicBezTo>
                  <a:cubicBezTo>
                    <a:pt x="241" y="684"/>
                    <a:pt x="241" y="684"/>
                    <a:pt x="241" y="684"/>
                  </a:cubicBezTo>
                  <a:cubicBezTo>
                    <a:pt x="269" y="684"/>
                    <a:pt x="269" y="684"/>
                    <a:pt x="269" y="684"/>
                  </a:cubicBezTo>
                  <a:cubicBezTo>
                    <a:pt x="281" y="704"/>
                    <a:pt x="281" y="704"/>
                    <a:pt x="281" y="704"/>
                  </a:cubicBezTo>
                  <a:cubicBezTo>
                    <a:pt x="285" y="703"/>
                    <a:pt x="285" y="703"/>
                    <a:pt x="285" y="703"/>
                  </a:cubicBezTo>
                  <a:cubicBezTo>
                    <a:pt x="293" y="700"/>
                    <a:pt x="293" y="700"/>
                    <a:pt x="293" y="700"/>
                  </a:cubicBezTo>
                  <a:cubicBezTo>
                    <a:pt x="297" y="668"/>
                    <a:pt x="297" y="668"/>
                    <a:pt x="297" y="668"/>
                  </a:cubicBezTo>
                  <a:cubicBezTo>
                    <a:pt x="309" y="664"/>
                    <a:pt x="309" y="664"/>
                    <a:pt x="309" y="664"/>
                  </a:cubicBezTo>
                  <a:cubicBezTo>
                    <a:pt x="313" y="640"/>
                    <a:pt x="313" y="640"/>
                    <a:pt x="313" y="640"/>
                  </a:cubicBezTo>
                  <a:cubicBezTo>
                    <a:pt x="313" y="640"/>
                    <a:pt x="341" y="632"/>
                    <a:pt x="345" y="632"/>
                  </a:cubicBezTo>
                  <a:cubicBezTo>
                    <a:pt x="349" y="632"/>
                    <a:pt x="413" y="548"/>
                    <a:pt x="413" y="548"/>
                  </a:cubicBezTo>
                  <a:cubicBezTo>
                    <a:pt x="417" y="520"/>
                    <a:pt x="417" y="520"/>
                    <a:pt x="417" y="520"/>
                  </a:cubicBezTo>
                  <a:cubicBezTo>
                    <a:pt x="441" y="520"/>
                    <a:pt x="441" y="520"/>
                    <a:pt x="441" y="520"/>
                  </a:cubicBezTo>
                  <a:cubicBezTo>
                    <a:pt x="485" y="480"/>
                    <a:pt x="485" y="480"/>
                    <a:pt x="485" y="480"/>
                  </a:cubicBezTo>
                  <a:cubicBezTo>
                    <a:pt x="505" y="484"/>
                    <a:pt x="505" y="484"/>
                    <a:pt x="505" y="484"/>
                  </a:cubicBezTo>
                  <a:cubicBezTo>
                    <a:pt x="573" y="420"/>
                    <a:pt x="573" y="420"/>
                    <a:pt x="573" y="420"/>
                  </a:cubicBezTo>
                  <a:cubicBezTo>
                    <a:pt x="581" y="452"/>
                    <a:pt x="581" y="452"/>
                    <a:pt x="581" y="452"/>
                  </a:cubicBezTo>
                  <a:cubicBezTo>
                    <a:pt x="601" y="412"/>
                    <a:pt x="601" y="412"/>
                    <a:pt x="601" y="412"/>
                  </a:cubicBezTo>
                  <a:cubicBezTo>
                    <a:pt x="601" y="412"/>
                    <a:pt x="641" y="412"/>
                    <a:pt x="645" y="408"/>
                  </a:cubicBezTo>
                  <a:cubicBezTo>
                    <a:pt x="649" y="404"/>
                    <a:pt x="629" y="368"/>
                    <a:pt x="629" y="368"/>
                  </a:cubicBezTo>
                  <a:cubicBezTo>
                    <a:pt x="653" y="324"/>
                    <a:pt x="653" y="324"/>
                    <a:pt x="653" y="324"/>
                  </a:cubicBezTo>
                  <a:cubicBezTo>
                    <a:pt x="665" y="344"/>
                    <a:pt x="665" y="344"/>
                    <a:pt x="665" y="344"/>
                  </a:cubicBezTo>
                  <a:cubicBezTo>
                    <a:pt x="697" y="300"/>
                    <a:pt x="697" y="300"/>
                    <a:pt x="697" y="300"/>
                  </a:cubicBezTo>
                  <a:cubicBezTo>
                    <a:pt x="785" y="288"/>
                    <a:pt x="785" y="288"/>
                    <a:pt x="785" y="288"/>
                  </a:cubicBezTo>
                  <a:cubicBezTo>
                    <a:pt x="833" y="136"/>
                    <a:pt x="833" y="136"/>
                    <a:pt x="833" y="136"/>
                  </a:cubicBezTo>
                  <a:cubicBezTo>
                    <a:pt x="867" y="153"/>
                    <a:pt x="867" y="153"/>
                    <a:pt x="867" y="153"/>
                  </a:cubicBezTo>
                  <a:cubicBezTo>
                    <a:pt x="913" y="176"/>
                    <a:pt x="913" y="176"/>
                    <a:pt x="913" y="176"/>
                  </a:cubicBezTo>
                  <a:cubicBezTo>
                    <a:pt x="949" y="172"/>
                    <a:pt x="949" y="172"/>
                    <a:pt x="949" y="172"/>
                  </a:cubicBezTo>
                  <a:cubicBezTo>
                    <a:pt x="993" y="100"/>
                    <a:pt x="993" y="100"/>
                    <a:pt x="993" y="100"/>
                  </a:cubicBezTo>
                  <a:cubicBezTo>
                    <a:pt x="1057" y="60"/>
                    <a:pt x="1057" y="60"/>
                    <a:pt x="1057" y="60"/>
                  </a:cubicBezTo>
                  <a:cubicBezTo>
                    <a:pt x="1057" y="16"/>
                    <a:pt x="1057" y="16"/>
                    <a:pt x="1057" y="16"/>
                  </a:cubicBezTo>
                  <a:cubicBezTo>
                    <a:pt x="1093" y="0"/>
                    <a:pt x="1093" y="0"/>
                    <a:pt x="1093" y="0"/>
                  </a:cubicBezTo>
                  <a:cubicBezTo>
                    <a:pt x="1119" y="0"/>
                    <a:pt x="1119" y="0"/>
                    <a:pt x="1119" y="0"/>
                  </a:cubicBezTo>
                  <a:cubicBezTo>
                    <a:pt x="1122" y="52"/>
                    <a:pt x="1122" y="52"/>
                    <a:pt x="1122" y="52"/>
                  </a:cubicBezTo>
                  <a:cubicBezTo>
                    <a:pt x="1080" y="73"/>
                    <a:pt x="1080" y="73"/>
                    <a:pt x="1080" y="73"/>
                  </a:cubicBezTo>
                  <a:cubicBezTo>
                    <a:pt x="1080" y="140"/>
                    <a:pt x="1080" y="140"/>
                    <a:pt x="1080" y="140"/>
                  </a:cubicBezTo>
                  <a:cubicBezTo>
                    <a:pt x="1085" y="142"/>
                    <a:pt x="1085" y="142"/>
                    <a:pt x="1085" y="142"/>
                  </a:cubicBezTo>
                  <a:cubicBezTo>
                    <a:pt x="1064" y="177"/>
                    <a:pt x="1064" y="177"/>
                    <a:pt x="1064" y="177"/>
                  </a:cubicBezTo>
                  <a:cubicBezTo>
                    <a:pt x="1064" y="208"/>
                    <a:pt x="1064" y="208"/>
                    <a:pt x="1064" y="208"/>
                  </a:cubicBezTo>
                  <a:cubicBezTo>
                    <a:pt x="1043" y="229"/>
                    <a:pt x="1043" y="229"/>
                    <a:pt x="1043" y="229"/>
                  </a:cubicBezTo>
                  <a:cubicBezTo>
                    <a:pt x="1075" y="323"/>
                    <a:pt x="1075" y="323"/>
                    <a:pt x="1075" y="323"/>
                  </a:cubicBezTo>
                  <a:cubicBezTo>
                    <a:pt x="1064" y="396"/>
                    <a:pt x="1064" y="396"/>
                    <a:pt x="1064" y="396"/>
                  </a:cubicBezTo>
                  <a:cubicBezTo>
                    <a:pt x="1043" y="438"/>
                    <a:pt x="1043" y="438"/>
                    <a:pt x="1043" y="438"/>
                  </a:cubicBezTo>
                  <a:cubicBezTo>
                    <a:pt x="1050" y="470"/>
                    <a:pt x="1050" y="470"/>
                    <a:pt x="1050" y="470"/>
                  </a:cubicBezTo>
                  <a:cubicBezTo>
                    <a:pt x="1059" y="521"/>
                    <a:pt x="1059" y="521"/>
                    <a:pt x="1059" y="521"/>
                  </a:cubicBezTo>
                  <a:cubicBezTo>
                    <a:pt x="1090" y="526"/>
                    <a:pt x="1090" y="526"/>
                    <a:pt x="1090" y="526"/>
                  </a:cubicBezTo>
                  <a:cubicBezTo>
                    <a:pt x="1094" y="533"/>
                    <a:pt x="1094" y="533"/>
                    <a:pt x="1094" y="533"/>
                  </a:cubicBezTo>
                  <a:cubicBezTo>
                    <a:pt x="1143" y="610"/>
                    <a:pt x="1143" y="610"/>
                    <a:pt x="1143" y="610"/>
                  </a:cubicBezTo>
                  <a:cubicBezTo>
                    <a:pt x="1143" y="672"/>
                    <a:pt x="1143" y="672"/>
                    <a:pt x="1143" y="672"/>
                  </a:cubicBezTo>
                  <a:cubicBezTo>
                    <a:pt x="1085" y="709"/>
                    <a:pt x="1085" y="709"/>
                    <a:pt x="1085" y="709"/>
                  </a:cubicBezTo>
                  <a:cubicBezTo>
                    <a:pt x="1023" y="704"/>
                    <a:pt x="1023" y="704"/>
                    <a:pt x="1023" y="704"/>
                  </a:cubicBezTo>
                  <a:cubicBezTo>
                    <a:pt x="1017" y="740"/>
                    <a:pt x="1017" y="740"/>
                    <a:pt x="1017" y="740"/>
                  </a:cubicBezTo>
                  <a:cubicBezTo>
                    <a:pt x="1043" y="787"/>
                    <a:pt x="1043" y="787"/>
                    <a:pt x="1043" y="787"/>
                  </a:cubicBezTo>
                  <a:cubicBezTo>
                    <a:pt x="1033" y="818"/>
                    <a:pt x="1033" y="818"/>
                    <a:pt x="1033" y="818"/>
                  </a:cubicBezTo>
                  <a:cubicBezTo>
                    <a:pt x="1012" y="834"/>
                    <a:pt x="1012" y="834"/>
                    <a:pt x="1012" y="834"/>
                  </a:cubicBezTo>
                  <a:cubicBezTo>
                    <a:pt x="1096" y="923"/>
                    <a:pt x="1096" y="923"/>
                    <a:pt x="1096" y="923"/>
                  </a:cubicBezTo>
                  <a:cubicBezTo>
                    <a:pt x="1085" y="949"/>
                    <a:pt x="1085" y="949"/>
                    <a:pt x="1085" y="949"/>
                  </a:cubicBezTo>
                  <a:cubicBezTo>
                    <a:pt x="1064" y="928"/>
                    <a:pt x="1064" y="928"/>
                    <a:pt x="1064" y="928"/>
                  </a:cubicBezTo>
                  <a:cubicBezTo>
                    <a:pt x="1043" y="949"/>
                    <a:pt x="1043" y="949"/>
                    <a:pt x="1043" y="949"/>
                  </a:cubicBezTo>
                  <a:cubicBezTo>
                    <a:pt x="1064" y="970"/>
                    <a:pt x="1064" y="970"/>
                    <a:pt x="1064" y="970"/>
                  </a:cubicBezTo>
                  <a:cubicBezTo>
                    <a:pt x="1059" y="996"/>
                    <a:pt x="1059" y="996"/>
                    <a:pt x="1059" y="996"/>
                  </a:cubicBezTo>
                  <a:cubicBezTo>
                    <a:pt x="1116" y="1032"/>
                    <a:pt x="1116" y="1032"/>
                    <a:pt x="1116" y="1032"/>
                  </a:cubicBezTo>
                  <a:cubicBezTo>
                    <a:pt x="1116" y="1069"/>
                    <a:pt x="1116" y="1069"/>
                    <a:pt x="1116" y="1069"/>
                  </a:cubicBezTo>
                  <a:cubicBezTo>
                    <a:pt x="1126" y="1076"/>
                    <a:pt x="1126" y="1076"/>
                    <a:pt x="1126" y="1076"/>
                  </a:cubicBezTo>
                  <a:cubicBezTo>
                    <a:pt x="1169" y="1111"/>
                    <a:pt x="1169" y="1111"/>
                    <a:pt x="1169" y="1111"/>
                  </a:cubicBezTo>
                  <a:cubicBezTo>
                    <a:pt x="1075" y="1163"/>
                    <a:pt x="1075" y="1163"/>
                    <a:pt x="1075" y="1163"/>
                  </a:cubicBezTo>
                  <a:lnTo>
                    <a:pt x="1059" y="117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8" name="ร้อยเอ็ด">
              <a:extLst>
                <a:ext uri="{FF2B5EF4-FFF2-40B4-BE49-F238E27FC236}">
                  <a16:creationId xmlns:a16="http://schemas.microsoft.com/office/drawing/2014/main" id="{534ABC7F-E214-46FF-86DD-3FD9D73771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8379" y="2505850"/>
              <a:ext cx="389546" cy="400519"/>
            </a:xfrm>
            <a:custGeom>
              <a:avLst/>
              <a:gdLst>
                <a:gd name="T0" fmla="*/ 944 w 951"/>
                <a:gd name="T1" fmla="*/ 183 h 981"/>
                <a:gd name="T2" fmla="*/ 861 w 951"/>
                <a:gd name="T3" fmla="*/ 277 h 981"/>
                <a:gd name="T4" fmla="*/ 741 w 951"/>
                <a:gd name="T5" fmla="*/ 334 h 981"/>
                <a:gd name="T6" fmla="*/ 746 w 951"/>
                <a:gd name="T7" fmla="*/ 407 h 981"/>
                <a:gd name="T8" fmla="*/ 663 w 951"/>
                <a:gd name="T9" fmla="*/ 454 h 981"/>
                <a:gd name="T10" fmla="*/ 668 w 951"/>
                <a:gd name="T11" fmla="*/ 496 h 981"/>
                <a:gd name="T12" fmla="*/ 673 w 951"/>
                <a:gd name="T13" fmla="*/ 574 h 981"/>
                <a:gd name="T14" fmla="*/ 663 w 951"/>
                <a:gd name="T15" fmla="*/ 637 h 981"/>
                <a:gd name="T16" fmla="*/ 767 w 951"/>
                <a:gd name="T17" fmla="*/ 637 h 981"/>
                <a:gd name="T18" fmla="*/ 803 w 951"/>
                <a:gd name="T19" fmla="*/ 741 h 981"/>
                <a:gd name="T20" fmla="*/ 750 w 951"/>
                <a:gd name="T21" fmla="*/ 842 h 981"/>
                <a:gd name="T22" fmla="*/ 715 w 951"/>
                <a:gd name="T23" fmla="*/ 856 h 981"/>
                <a:gd name="T24" fmla="*/ 642 w 951"/>
                <a:gd name="T25" fmla="*/ 944 h 981"/>
                <a:gd name="T26" fmla="*/ 600 w 951"/>
                <a:gd name="T27" fmla="*/ 981 h 981"/>
                <a:gd name="T28" fmla="*/ 532 w 951"/>
                <a:gd name="T29" fmla="*/ 929 h 981"/>
                <a:gd name="T30" fmla="*/ 454 w 951"/>
                <a:gd name="T31" fmla="*/ 955 h 981"/>
                <a:gd name="T32" fmla="*/ 292 w 951"/>
                <a:gd name="T33" fmla="*/ 929 h 981"/>
                <a:gd name="T34" fmla="*/ 224 w 951"/>
                <a:gd name="T35" fmla="*/ 965 h 981"/>
                <a:gd name="T36" fmla="*/ 124 w 951"/>
                <a:gd name="T37" fmla="*/ 947 h 981"/>
                <a:gd name="T38" fmla="*/ 115 w 951"/>
                <a:gd name="T39" fmla="*/ 949 h 981"/>
                <a:gd name="T40" fmla="*/ 68 w 951"/>
                <a:gd name="T41" fmla="*/ 876 h 981"/>
                <a:gd name="T42" fmla="*/ 0 w 951"/>
                <a:gd name="T43" fmla="*/ 814 h 981"/>
                <a:gd name="T44" fmla="*/ 26 w 951"/>
                <a:gd name="T45" fmla="*/ 720 h 981"/>
                <a:gd name="T46" fmla="*/ 73 w 951"/>
                <a:gd name="T47" fmla="*/ 689 h 981"/>
                <a:gd name="T48" fmla="*/ 136 w 951"/>
                <a:gd name="T49" fmla="*/ 689 h 981"/>
                <a:gd name="T50" fmla="*/ 162 w 951"/>
                <a:gd name="T51" fmla="*/ 517 h 981"/>
                <a:gd name="T52" fmla="*/ 167 w 951"/>
                <a:gd name="T53" fmla="*/ 444 h 981"/>
                <a:gd name="T54" fmla="*/ 162 w 951"/>
                <a:gd name="T55" fmla="*/ 360 h 981"/>
                <a:gd name="T56" fmla="*/ 204 w 951"/>
                <a:gd name="T57" fmla="*/ 261 h 981"/>
                <a:gd name="T58" fmla="*/ 261 w 951"/>
                <a:gd name="T59" fmla="*/ 261 h 981"/>
                <a:gd name="T60" fmla="*/ 324 w 951"/>
                <a:gd name="T61" fmla="*/ 271 h 981"/>
                <a:gd name="T62" fmla="*/ 350 w 951"/>
                <a:gd name="T63" fmla="*/ 235 h 981"/>
                <a:gd name="T64" fmla="*/ 423 w 951"/>
                <a:gd name="T65" fmla="*/ 167 h 981"/>
                <a:gd name="T66" fmla="*/ 376 w 951"/>
                <a:gd name="T67" fmla="*/ 84 h 981"/>
                <a:gd name="T68" fmla="*/ 537 w 951"/>
                <a:gd name="T69" fmla="*/ 11 h 981"/>
                <a:gd name="T70" fmla="*/ 652 w 951"/>
                <a:gd name="T71" fmla="*/ 32 h 981"/>
                <a:gd name="T72" fmla="*/ 683 w 951"/>
                <a:gd name="T73" fmla="*/ 78 h 981"/>
                <a:gd name="T74" fmla="*/ 856 w 951"/>
                <a:gd name="T75" fmla="*/ 47 h 981"/>
                <a:gd name="T76" fmla="*/ 861 w 951"/>
                <a:gd name="T77" fmla="*/ 42 h 981"/>
                <a:gd name="T78" fmla="*/ 908 w 951"/>
                <a:gd name="T79" fmla="*/ 0 h 981"/>
                <a:gd name="T80" fmla="*/ 923 w 951"/>
                <a:gd name="T81" fmla="*/ 131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51" h="981">
                  <a:moveTo>
                    <a:pt x="951" y="140"/>
                  </a:moveTo>
                  <a:cubicBezTo>
                    <a:pt x="944" y="183"/>
                    <a:pt x="944" y="183"/>
                    <a:pt x="944" y="183"/>
                  </a:cubicBezTo>
                  <a:cubicBezTo>
                    <a:pt x="866" y="230"/>
                    <a:pt x="866" y="230"/>
                    <a:pt x="866" y="230"/>
                  </a:cubicBezTo>
                  <a:cubicBezTo>
                    <a:pt x="861" y="277"/>
                    <a:pt x="861" y="277"/>
                    <a:pt x="861" y="277"/>
                  </a:cubicBezTo>
                  <a:cubicBezTo>
                    <a:pt x="777" y="324"/>
                    <a:pt x="777" y="324"/>
                    <a:pt x="777" y="324"/>
                  </a:cubicBezTo>
                  <a:cubicBezTo>
                    <a:pt x="741" y="334"/>
                    <a:pt x="741" y="334"/>
                    <a:pt x="741" y="334"/>
                  </a:cubicBezTo>
                  <a:cubicBezTo>
                    <a:pt x="730" y="381"/>
                    <a:pt x="730" y="381"/>
                    <a:pt x="730" y="381"/>
                  </a:cubicBezTo>
                  <a:cubicBezTo>
                    <a:pt x="746" y="407"/>
                    <a:pt x="746" y="407"/>
                    <a:pt x="746" y="407"/>
                  </a:cubicBezTo>
                  <a:cubicBezTo>
                    <a:pt x="730" y="454"/>
                    <a:pt x="730" y="454"/>
                    <a:pt x="730" y="454"/>
                  </a:cubicBezTo>
                  <a:cubicBezTo>
                    <a:pt x="663" y="454"/>
                    <a:pt x="663" y="454"/>
                    <a:pt x="663" y="454"/>
                  </a:cubicBezTo>
                  <a:cubicBezTo>
                    <a:pt x="657" y="475"/>
                    <a:pt x="657" y="475"/>
                    <a:pt x="657" y="475"/>
                  </a:cubicBezTo>
                  <a:cubicBezTo>
                    <a:pt x="668" y="496"/>
                    <a:pt x="668" y="496"/>
                    <a:pt x="668" y="496"/>
                  </a:cubicBezTo>
                  <a:cubicBezTo>
                    <a:pt x="657" y="537"/>
                    <a:pt x="657" y="537"/>
                    <a:pt x="657" y="537"/>
                  </a:cubicBezTo>
                  <a:cubicBezTo>
                    <a:pt x="673" y="574"/>
                    <a:pt x="673" y="574"/>
                    <a:pt x="673" y="574"/>
                  </a:cubicBezTo>
                  <a:cubicBezTo>
                    <a:pt x="652" y="631"/>
                    <a:pt x="652" y="631"/>
                    <a:pt x="652" y="631"/>
                  </a:cubicBezTo>
                  <a:cubicBezTo>
                    <a:pt x="663" y="637"/>
                    <a:pt x="663" y="637"/>
                    <a:pt x="663" y="637"/>
                  </a:cubicBezTo>
                  <a:cubicBezTo>
                    <a:pt x="663" y="637"/>
                    <a:pt x="725" y="595"/>
                    <a:pt x="730" y="600"/>
                  </a:cubicBezTo>
                  <a:cubicBezTo>
                    <a:pt x="736" y="605"/>
                    <a:pt x="767" y="637"/>
                    <a:pt x="767" y="637"/>
                  </a:cubicBezTo>
                  <a:cubicBezTo>
                    <a:pt x="767" y="637"/>
                    <a:pt x="751" y="694"/>
                    <a:pt x="756" y="699"/>
                  </a:cubicBezTo>
                  <a:cubicBezTo>
                    <a:pt x="762" y="704"/>
                    <a:pt x="803" y="741"/>
                    <a:pt x="803" y="741"/>
                  </a:cubicBezTo>
                  <a:cubicBezTo>
                    <a:pt x="803" y="793"/>
                    <a:pt x="803" y="793"/>
                    <a:pt x="803" y="793"/>
                  </a:cubicBezTo>
                  <a:cubicBezTo>
                    <a:pt x="750" y="842"/>
                    <a:pt x="750" y="842"/>
                    <a:pt x="750" y="842"/>
                  </a:cubicBezTo>
                  <a:cubicBezTo>
                    <a:pt x="746" y="835"/>
                    <a:pt x="746" y="835"/>
                    <a:pt x="746" y="835"/>
                  </a:cubicBezTo>
                  <a:cubicBezTo>
                    <a:pt x="715" y="856"/>
                    <a:pt x="715" y="856"/>
                    <a:pt x="715" y="856"/>
                  </a:cubicBezTo>
                  <a:cubicBezTo>
                    <a:pt x="682" y="895"/>
                    <a:pt x="682" y="895"/>
                    <a:pt x="682" y="895"/>
                  </a:cubicBezTo>
                  <a:cubicBezTo>
                    <a:pt x="642" y="944"/>
                    <a:pt x="642" y="944"/>
                    <a:pt x="642" y="944"/>
                  </a:cubicBezTo>
                  <a:cubicBezTo>
                    <a:pt x="633" y="971"/>
                    <a:pt x="633" y="971"/>
                    <a:pt x="633" y="971"/>
                  </a:cubicBezTo>
                  <a:cubicBezTo>
                    <a:pt x="600" y="981"/>
                    <a:pt x="600" y="981"/>
                    <a:pt x="600" y="981"/>
                  </a:cubicBezTo>
                  <a:cubicBezTo>
                    <a:pt x="553" y="949"/>
                    <a:pt x="553" y="949"/>
                    <a:pt x="553" y="949"/>
                  </a:cubicBezTo>
                  <a:cubicBezTo>
                    <a:pt x="532" y="929"/>
                    <a:pt x="532" y="929"/>
                    <a:pt x="532" y="929"/>
                  </a:cubicBezTo>
                  <a:cubicBezTo>
                    <a:pt x="496" y="929"/>
                    <a:pt x="496" y="929"/>
                    <a:pt x="496" y="929"/>
                  </a:cubicBezTo>
                  <a:cubicBezTo>
                    <a:pt x="454" y="955"/>
                    <a:pt x="454" y="955"/>
                    <a:pt x="454" y="955"/>
                  </a:cubicBezTo>
                  <a:cubicBezTo>
                    <a:pt x="344" y="955"/>
                    <a:pt x="344" y="955"/>
                    <a:pt x="344" y="955"/>
                  </a:cubicBezTo>
                  <a:cubicBezTo>
                    <a:pt x="292" y="929"/>
                    <a:pt x="292" y="929"/>
                    <a:pt x="292" y="929"/>
                  </a:cubicBezTo>
                  <a:cubicBezTo>
                    <a:pt x="261" y="939"/>
                    <a:pt x="261" y="939"/>
                    <a:pt x="261" y="939"/>
                  </a:cubicBezTo>
                  <a:cubicBezTo>
                    <a:pt x="224" y="965"/>
                    <a:pt x="224" y="965"/>
                    <a:pt x="224" y="965"/>
                  </a:cubicBezTo>
                  <a:cubicBezTo>
                    <a:pt x="162" y="939"/>
                    <a:pt x="162" y="939"/>
                    <a:pt x="162" y="939"/>
                  </a:cubicBezTo>
                  <a:cubicBezTo>
                    <a:pt x="124" y="947"/>
                    <a:pt x="124" y="947"/>
                    <a:pt x="124" y="947"/>
                  </a:cubicBezTo>
                  <a:cubicBezTo>
                    <a:pt x="124" y="947"/>
                    <a:pt x="124" y="947"/>
                    <a:pt x="124" y="947"/>
                  </a:cubicBezTo>
                  <a:cubicBezTo>
                    <a:pt x="115" y="949"/>
                    <a:pt x="115" y="949"/>
                    <a:pt x="115" y="949"/>
                  </a:cubicBezTo>
                  <a:cubicBezTo>
                    <a:pt x="125" y="876"/>
                    <a:pt x="125" y="876"/>
                    <a:pt x="125" y="876"/>
                  </a:cubicBezTo>
                  <a:cubicBezTo>
                    <a:pt x="125" y="876"/>
                    <a:pt x="68" y="882"/>
                    <a:pt x="68" y="876"/>
                  </a:cubicBezTo>
                  <a:cubicBezTo>
                    <a:pt x="68" y="873"/>
                    <a:pt x="35" y="843"/>
                    <a:pt x="15" y="826"/>
                  </a:cubicBezTo>
                  <a:cubicBezTo>
                    <a:pt x="6" y="819"/>
                    <a:pt x="0" y="814"/>
                    <a:pt x="0" y="814"/>
                  </a:cubicBezTo>
                  <a:cubicBezTo>
                    <a:pt x="26" y="746"/>
                    <a:pt x="26" y="746"/>
                    <a:pt x="26" y="746"/>
                  </a:cubicBezTo>
                  <a:cubicBezTo>
                    <a:pt x="26" y="720"/>
                    <a:pt x="26" y="720"/>
                    <a:pt x="26" y="720"/>
                  </a:cubicBezTo>
                  <a:cubicBezTo>
                    <a:pt x="58" y="710"/>
                    <a:pt x="58" y="710"/>
                    <a:pt x="58" y="710"/>
                  </a:cubicBezTo>
                  <a:cubicBezTo>
                    <a:pt x="73" y="689"/>
                    <a:pt x="73" y="689"/>
                    <a:pt x="73" y="689"/>
                  </a:cubicBezTo>
                  <a:cubicBezTo>
                    <a:pt x="110" y="704"/>
                    <a:pt x="110" y="704"/>
                    <a:pt x="110" y="704"/>
                  </a:cubicBezTo>
                  <a:cubicBezTo>
                    <a:pt x="136" y="689"/>
                    <a:pt x="136" y="689"/>
                    <a:pt x="136" y="689"/>
                  </a:cubicBezTo>
                  <a:cubicBezTo>
                    <a:pt x="125" y="647"/>
                    <a:pt x="125" y="647"/>
                    <a:pt x="125" y="647"/>
                  </a:cubicBezTo>
                  <a:cubicBezTo>
                    <a:pt x="162" y="517"/>
                    <a:pt x="162" y="517"/>
                    <a:pt x="162" y="517"/>
                  </a:cubicBezTo>
                  <a:cubicBezTo>
                    <a:pt x="188" y="506"/>
                    <a:pt x="188" y="506"/>
                    <a:pt x="188" y="506"/>
                  </a:cubicBezTo>
                  <a:cubicBezTo>
                    <a:pt x="167" y="444"/>
                    <a:pt x="167" y="444"/>
                    <a:pt x="167" y="444"/>
                  </a:cubicBezTo>
                  <a:cubicBezTo>
                    <a:pt x="177" y="397"/>
                    <a:pt x="177" y="397"/>
                    <a:pt x="177" y="397"/>
                  </a:cubicBezTo>
                  <a:cubicBezTo>
                    <a:pt x="162" y="360"/>
                    <a:pt x="162" y="360"/>
                    <a:pt x="162" y="360"/>
                  </a:cubicBezTo>
                  <a:cubicBezTo>
                    <a:pt x="167" y="318"/>
                    <a:pt x="167" y="318"/>
                    <a:pt x="167" y="318"/>
                  </a:cubicBezTo>
                  <a:cubicBezTo>
                    <a:pt x="204" y="261"/>
                    <a:pt x="204" y="261"/>
                    <a:pt x="204" y="261"/>
                  </a:cubicBezTo>
                  <a:cubicBezTo>
                    <a:pt x="235" y="240"/>
                    <a:pt x="235" y="240"/>
                    <a:pt x="235" y="240"/>
                  </a:cubicBezTo>
                  <a:cubicBezTo>
                    <a:pt x="261" y="261"/>
                    <a:pt x="261" y="261"/>
                    <a:pt x="261" y="261"/>
                  </a:cubicBezTo>
                  <a:cubicBezTo>
                    <a:pt x="297" y="251"/>
                    <a:pt x="297" y="251"/>
                    <a:pt x="297" y="251"/>
                  </a:cubicBezTo>
                  <a:cubicBezTo>
                    <a:pt x="324" y="271"/>
                    <a:pt x="324" y="271"/>
                    <a:pt x="324" y="271"/>
                  </a:cubicBezTo>
                  <a:cubicBezTo>
                    <a:pt x="334" y="256"/>
                    <a:pt x="334" y="256"/>
                    <a:pt x="334" y="256"/>
                  </a:cubicBezTo>
                  <a:cubicBezTo>
                    <a:pt x="350" y="235"/>
                    <a:pt x="350" y="235"/>
                    <a:pt x="350" y="235"/>
                  </a:cubicBezTo>
                  <a:cubicBezTo>
                    <a:pt x="412" y="235"/>
                    <a:pt x="412" y="235"/>
                    <a:pt x="412" y="235"/>
                  </a:cubicBezTo>
                  <a:cubicBezTo>
                    <a:pt x="423" y="167"/>
                    <a:pt x="423" y="167"/>
                    <a:pt x="423" y="167"/>
                  </a:cubicBezTo>
                  <a:cubicBezTo>
                    <a:pt x="391" y="115"/>
                    <a:pt x="391" y="115"/>
                    <a:pt x="391" y="115"/>
                  </a:cubicBezTo>
                  <a:cubicBezTo>
                    <a:pt x="376" y="84"/>
                    <a:pt x="376" y="84"/>
                    <a:pt x="376" y="84"/>
                  </a:cubicBezTo>
                  <a:cubicBezTo>
                    <a:pt x="485" y="5"/>
                    <a:pt x="485" y="5"/>
                    <a:pt x="485" y="5"/>
                  </a:cubicBezTo>
                  <a:cubicBezTo>
                    <a:pt x="537" y="11"/>
                    <a:pt x="537" y="11"/>
                    <a:pt x="537" y="11"/>
                  </a:cubicBezTo>
                  <a:cubicBezTo>
                    <a:pt x="579" y="47"/>
                    <a:pt x="579" y="47"/>
                    <a:pt x="579" y="47"/>
                  </a:cubicBezTo>
                  <a:cubicBezTo>
                    <a:pt x="652" y="32"/>
                    <a:pt x="652" y="32"/>
                    <a:pt x="652" y="32"/>
                  </a:cubicBezTo>
                  <a:cubicBezTo>
                    <a:pt x="673" y="37"/>
                    <a:pt x="673" y="37"/>
                    <a:pt x="673" y="37"/>
                  </a:cubicBezTo>
                  <a:cubicBezTo>
                    <a:pt x="683" y="78"/>
                    <a:pt x="683" y="78"/>
                    <a:pt x="683" y="78"/>
                  </a:cubicBezTo>
                  <a:cubicBezTo>
                    <a:pt x="788" y="37"/>
                    <a:pt x="788" y="37"/>
                    <a:pt x="788" y="37"/>
                  </a:cubicBezTo>
                  <a:cubicBezTo>
                    <a:pt x="856" y="47"/>
                    <a:pt x="856" y="47"/>
                    <a:pt x="856" y="47"/>
                  </a:cubicBezTo>
                  <a:cubicBezTo>
                    <a:pt x="860" y="39"/>
                    <a:pt x="860" y="39"/>
                    <a:pt x="860" y="39"/>
                  </a:cubicBezTo>
                  <a:cubicBezTo>
                    <a:pt x="861" y="42"/>
                    <a:pt x="861" y="42"/>
                    <a:pt x="861" y="42"/>
                  </a:cubicBezTo>
                  <a:cubicBezTo>
                    <a:pt x="887" y="26"/>
                    <a:pt x="887" y="26"/>
                    <a:pt x="887" y="26"/>
                  </a:cubicBezTo>
                  <a:cubicBezTo>
                    <a:pt x="908" y="0"/>
                    <a:pt x="908" y="0"/>
                    <a:pt x="908" y="0"/>
                  </a:cubicBezTo>
                  <a:cubicBezTo>
                    <a:pt x="929" y="58"/>
                    <a:pt x="929" y="58"/>
                    <a:pt x="929" y="58"/>
                  </a:cubicBezTo>
                  <a:cubicBezTo>
                    <a:pt x="923" y="131"/>
                    <a:pt x="923" y="131"/>
                    <a:pt x="923" y="131"/>
                  </a:cubicBezTo>
                  <a:lnTo>
                    <a:pt x="951" y="14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9" name="ยโสธร">
              <a:extLst>
                <a:ext uri="{FF2B5EF4-FFF2-40B4-BE49-F238E27FC236}">
                  <a16:creationId xmlns:a16="http://schemas.microsoft.com/office/drawing/2014/main" id="{0567AECA-8A0B-4944-B146-F3EC8A9869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5392" y="2555229"/>
              <a:ext cx="292617" cy="395032"/>
            </a:xfrm>
            <a:custGeom>
              <a:avLst/>
              <a:gdLst>
                <a:gd name="T0" fmla="*/ 715 w 715"/>
                <a:gd name="T1" fmla="*/ 219 h 967"/>
                <a:gd name="T2" fmla="*/ 699 w 715"/>
                <a:gd name="T3" fmla="*/ 235 h 967"/>
                <a:gd name="T4" fmla="*/ 569 w 715"/>
                <a:gd name="T5" fmla="*/ 198 h 967"/>
                <a:gd name="T6" fmla="*/ 464 w 715"/>
                <a:gd name="T7" fmla="*/ 261 h 967"/>
                <a:gd name="T8" fmla="*/ 459 w 715"/>
                <a:gd name="T9" fmla="*/ 344 h 967"/>
                <a:gd name="T10" fmla="*/ 391 w 715"/>
                <a:gd name="T11" fmla="*/ 417 h 967"/>
                <a:gd name="T12" fmla="*/ 365 w 715"/>
                <a:gd name="T13" fmla="*/ 553 h 967"/>
                <a:gd name="T14" fmla="*/ 412 w 715"/>
                <a:gd name="T15" fmla="*/ 699 h 967"/>
                <a:gd name="T16" fmla="*/ 468 w 715"/>
                <a:gd name="T17" fmla="*/ 722 h 967"/>
                <a:gd name="T18" fmla="*/ 391 w 715"/>
                <a:gd name="T19" fmla="*/ 741 h 967"/>
                <a:gd name="T20" fmla="*/ 339 w 715"/>
                <a:gd name="T21" fmla="*/ 751 h 967"/>
                <a:gd name="T22" fmla="*/ 323 w 715"/>
                <a:gd name="T23" fmla="*/ 809 h 967"/>
                <a:gd name="T24" fmla="*/ 329 w 715"/>
                <a:gd name="T25" fmla="*/ 856 h 967"/>
                <a:gd name="T26" fmla="*/ 360 w 715"/>
                <a:gd name="T27" fmla="*/ 887 h 967"/>
                <a:gd name="T28" fmla="*/ 370 w 715"/>
                <a:gd name="T29" fmla="*/ 918 h 967"/>
                <a:gd name="T30" fmla="*/ 355 w 715"/>
                <a:gd name="T31" fmla="*/ 934 h 967"/>
                <a:gd name="T32" fmla="*/ 350 w 715"/>
                <a:gd name="T33" fmla="*/ 967 h 967"/>
                <a:gd name="T34" fmla="*/ 334 w 715"/>
                <a:gd name="T35" fmla="*/ 965 h 967"/>
                <a:gd name="T36" fmla="*/ 323 w 715"/>
                <a:gd name="T37" fmla="*/ 929 h 967"/>
                <a:gd name="T38" fmla="*/ 292 w 715"/>
                <a:gd name="T39" fmla="*/ 929 h 967"/>
                <a:gd name="T40" fmla="*/ 204 w 715"/>
                <a:gd name="T41" fmla="*/ 892 h 967"/>
                <a:gd name="T42" fmla="*/ 198 w 715"/>
                <a:gd name="T43" fmla="*/ 850 h 967"/>
                <a:gd name="T44" fmla="*/ 150 w 715"/>
                <a:gd name="T45" fmla="*/ 807 h 967"/>
                <a:gd name="T46" fmla="*/ 104 w 715"/>
                <a:gd name="T47" fmla="*/ 767 h 967"/>
                <a:gd name="T48" fmla="*/ 104 w 715"/>
                <a:gd name="T49" fmla="*/ 736 h 967"/>
                <a:gd name="T50" fmla="*/ 98 w 715"/>
                <a:gd name="T51" fmla="*/ 722 h 967"/>
                <a:gd name="T52" fmla="*/ 151 w 715"/>
                <a:gd name="T53" fmla="*/ 673 h 967"/>
                <a:gd name="T54" fmla="*/ 151 w 715"/>
                <a:gd name="T55" fmla="*/ 621 h 967"/>
                <a:gd name="T56" fmla="*/ 104 w 715"/>
                <a:gd name="T57" fmla="*/ 579 h 967"/>
                <a:gd name="T58" fmla="*/ 115 w 715"/>
                <a:gd name="T59" fmla="*/ 517 h 967"/>
                <a:gd name="T60" fmla="*/ 78 w 715"/>
                <a:gd name="T61" fmla="*/ 480 h 967"/>
                <a:gd name="T62" fmla="*/ 11 w 715"/>
                <a:gd name="T63" fmla="*/ 517 h 967"/>
                <a:gd name="T64" fmla="*/ 0 w 715"/>
                <a:gd name="T65" fmla="*/ 511 h 967"/>
                <a:gd name="T66" fmla="*/ 21 w 715"/>
                <a:gd name="T67" fmla="*/ 454 h 967"/>
                <a:gd name="T68" fmla="*/ 5 w 715"/>
                <a:gd name="T69" fmla="*/ 417 h 967"/>
                <a:gd name="T70" fmla="*/ 16 w 715"/>
                <a:gd name="T71" fmla="*/ 376 h 967"/>
                <a:gd name="T72" fmla="*/ 5 w 715"/>
                <a:gd name="T73" fmla="*/ 355 h 967"/>
                <a:gd name="T74" fmla="*/ 11 w 715"/>
                <a:gd name="T75" fmla="*/ 334 h 967"/>
                <a:gd name="T76" fmla="*/ 78 w 715"/>
                <a:gd name="T77" fmla="*/ 334 h 967"/>
                <a:gd name="T78" fmla="*/ 94 w 715"/>
                <a:gd name="T79" fmla="*/ 287 h 967"/>
                <a:gd name="T80" fmla="*/ 78 w 715"/>
                <a:gd name="T81" fmla="*/ 261 h 967"/>
                <a:gd name="T82" fmla="*/ 89 w 715"/>
                <a:gd name="T83" fmla="*/ 214 h 967"/>
                <a:gd name="T84" fmla="*/ 125 w 715"/>
                <a:gd name="T85" fmla="*/ 204 h 967"/>
                <a:gd name="T86" fmla="*/ 209 w 715"/>
                <a:gd name="T87" fmla="*/ 157 h 967"/>
                <a:gd name="T88" fmla="*/ 214 w 715"/>
                <a:gd name="T89" fmla="*/ 110 h 967"/>
                <a:gd name="T90" fmla="*/ 292 w 715"/>
                <a:gd name="T91" fmla="*/ 63 h 967"/>
                <a:gd name="T92" fmla="*/ 299 w 715"/>
                <a:gd name="T93" fmla="*/ 20 h 967"/>
                <a:gd name="T94" fmla="*/ 303 w 715"/>
                <a:gd name="T95" fmla="*/ 21 h 967"/>
                <a:gd name="T96" fmla="*/ 334 w 715"/>
                <a:gd name="T97" fmla="*/ 0 h 967"/>
                <a:gd name="T98" fmla="*/ 365 w 715"/>
                <a:gd name="T99" fmla="*/ 0 h 967"/>
                <a:gd name="T100" fmla="*/ 428 w 715"/>
                <a:gd name="T101" fmla="*/ 11 h 967"/>
                <a:gd name="T102" fmla="*/ 441 w 715"/>
                <a:gd name="T103" fmla="*/ 29 h 967"/>
                <a:gd name="T104" fmla="*/ 443 w 715"/>
                <a:gd name="T105" fmla="*/ 31 h 967"/>
                <a:gd name="T106" fmla="*/ 475 w 715"/>
                <a:gd name="T107" fmla="*/ 31 h 967"/>
                <a:gd name="T108" fmla="*/ 485 w 715"/>
                <a:gd name="T109" fmla="*/ 68 h 967"/>
                <a:gd name="T110" fmla="*/ 522 w 715"/>
                <a:gd name="T111" fmla="*/ 104 h 967"/>
                <a:gd name="T112" fmla="*/ 558 w 715"/>
                <a:gd name="T113" fmla="*/ 120 h 967"/>
                <a:gd name="T114" fmla="*/ 579 w 715"/>
                <a:gd name="T115" fmla="*/ 94 h 967"/>
                <a:gd name="T116" fmla="*/ 600 w 715"/>
                <a:gd name="T117" fmla="*/ 120 h 967"/>
                <a:gd name="T118" fmla="*/ 647 w 715"/>
                <a:gd name="T119" fmla="*/ 141 h 967"/>
                <a:gd name="T120" fmla="*/ 704 w 715"/>
                <a:gd name="T121" fmla="*/ 152 h 967"/>
                <a:gd name="T122" fmla="*/ 704 w 715"/>
                <a:gd name="T123" fmla="*/ 152 h 967"/>
                <a:gd name="T124" fmla="*/ 715 w 715"/>
                <a:gd name="T125" fmla="*/ 219 h 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15" h="967">
                  <a:moveTo>
                    <a:pt x="715" y="219"/>
                  </a:moveTo>
                  <a:cubicBezTo>
                    <a:pt x="699" y="235"/>
                    <a:pt x="699" y="235"/>
                    <a:pt x="699" y="235"/>
                  </a:cubicBezTo>
                  <a:cubicBezTo>
                    <a:pt x="569" y="198"/>
                    <a:pt x="569" y="198"/>
                    <a:pt x="569" y="198"/>
                  </a:cubicBezTo>
                  <a:cubicBezTo>
                    <a:pt x="464" y="261"/>
                    <a:pt x="464" y="261"/>
                    <a:pt x="464" y="261"/>
                  </a:cubicBezTo>
                  <a:cubicBezTo>
                    <a:pt x="459" y="344"/>
                    <a:pt x="459" y="344"/>
                    <a:pt x="459" y="344"/>
                  </a:cubicBezTo>
                  <a:cubicBezTo>
                    <a:pt x="391" y="417"/>
                    <a:pt x="391" y="417"/>
                    <a:pt x="391" y="417"/>
                  </a:cubicBezTo>
                  <a:cubicBezTo>
                    <a:pt x="365" y="553"/>
                    <a:pt x="365" y="553"/>
                    <a:pt x="365" y="553"/>
                  </a:cubicBezTo>
                  <a:cubicBezTo>
                    <a:pt x="412" y="699"/>
                    <a:pt x="412" y="699"/>
                    <a:pt x="412" y="699"/>
                  </a:cubicBezTo>
                  <a:cubicBezTo>
                    <a:pt x="468" y="722"/>
                    <a:pt x="468" y="722"/>
                    <a:pt x="468" y="722"/>
                  </a:cubicBezTo>
                  <a:cubicBezTo>
                    <a:pt x="391" y="741"/>
                    <a:pt x="391" y="741"/>
                    <a:pt x="391" y="741"/>
                  </a:cubicBezTo>
                  <a:cubicBezTo>
                    <a:pt x="339" y="751"/>
                    <a:pt x="339" y="751"/>
                    <a:pt x="339" y="751"/>
                  </a:cubicBezTo>
                  <a:cubicBezTo>
                    <a:pt x="323" y="809"/>
                    <a:pt x="323" y="809"/>
                    <a:pt x="323" y="809"/>
                  </a:cubicBezTo>
                  <a:cubicBezTo>
                    <a:pt x="329" y="856"/>
                    <a:pt x="329" y="856"/>
                    <a:pt x="329" y="856"/>
                  </a:cubicBezTo>
                  <a:cubicBezTo>
                    <a:pt x="360" y="887"/>
                    <a:pt x="360" y="887"/>
                    <a:pt x="360" y="887"/>
                  </a:cubicBezTo>
                  <a:cubicBezTo>
                    <a:pt x="370" y="918"/>
                    <a:pt x="370" y="918"/>
                    <a:pt x="370" y="918"/>
                  </a:cubicBezTo>
                  <a:cubicBezTo>
                    <a:pt x="355" y="934"/>
                    <a:pt x="355" y="934"/>
                    <a:pt x="355" y="934"/>
                  </a:cubicBezTo>
                  <a:cubicBezTo>
                    <a:pt x="350" y="967"/>
                    <a:pt x="350" y="967"/>
                    <a:pt x="350" y="967"/>
                  </a:cubicBezTo>
                  <a:cubicBezTo>
                    <a:pt x="334" y="965"/>
                    <a:pt x="334" y="965"/>
                    <a:pt x="334" y="965"/>
                  </a:cubicBezTo>
                  <a:cubicBezTo>
                    <a:pt x="323" y="929"/>
                    <a:pt x="323" y="929"/>
                    <a:pt x="323" y="929"/>
                  </a:cubicBezTo>
                  <a:cubicBezTo>
                    <a:pt x="292" y="929"/>
                    <a:pt x="292" y="929"/>
                    <a:pt x="292" y="929"/>
                  </a:cubicBezTo>
                  <a:cubicBezTo>
                    <a:pt x="204" y="892"/>
                    <a:pt x="204" y="892"/>
                    <a:pt x="204" y="892"/>
                  </a:cubicBezTo>
                  <a:cubicBezTo>
                    <a:pt x="198" y="850"/>
                    <a:pt x="198" y="850"/>
                    <a:pt x="198" y="850"/>
                  </a:cubicBezTo>
                  <a:cubicBezTo>
                    <a:pt x="150" y="807"/>
                    <a:pt x="150" y="807"/>
                    <a:pt x="150" y="807"/>
                  </a:cubicBezTo>
                  <a:cubicBezTo>
                    <a:pt x="104" y="767"/>
                    <a:pt x="104" y="767"/>
                    <a:pt x="104" y="767"/>
                  </a:cubicBezTo>
                  <a:cubicBezTo>
                    <a:pt x="104" y="736"/>
                    <a:pt x="104" y="736"/>
                    <a:pt x="104" y="736"/>
                  </a:cubicBezTo>
                  <a:cubicBezTo>
                    <a:pt x="98" y="722"/>
                    <a:pt x="98" y="722"/>
                    <a:pt x="98" y="722"/>
                  </a:cubicBezTo>
                  <a:cubicBezTo>
                    <a:pt x="151" y="673"/>
                    <a:pt x="151" y="673"/>
                    <a:pt x="151" y="673"/>
                  </a:cubicBezTo>
                  <a:cubicBezTo>
                    <a:pt x="151" y="621"/>
                    <a:pt x="151" y="621"/>
                    <a:pt x="151" y="621"/>
                  </a:cubicBezTo>
                  <a:cubicBezTo>
                    <a:pt x="151" y="621"/>
                    <a:pt x="110" y="584"/>
                    <a:pt x="104" y="579"/>
                  </a:cubicBezTo>
                  <a:cubicBezTo>
                    <a:pt x="99" y="574"/>
                    <a:pt x="115" y="517"/>
                    <a:pt x="115" y="517"/>
                  </a:cubicBezTo>
                  <a:cubicBezTo>
                    <a:pt x="115" y="517"/>
                    <a:pt x="84" y="485"/>
                    <a:pt x="78" y="480"/>
                  </a:cubicBezTo>
                  <a:cubicBezTo>
                    <a:pt x="73" y="475"/>
                    <a:pt x="11" y="517"/>
                    <a:pt x="11" y="517"/>
                  </a:cubicBezTo>
                  <a:cubicBezTo>
                    <a:pt x="0" y="511"/>
                    <a:pt x="0" y="511"/>
                    <a:pt x="0" y="511"/>
                  </a:cubicBezTo>
                  <a:cubicBezTo>
                    <a:pt x="21" y="454"/>
                    <a:pt x="21" y="454"/>
                    <a:pt x="21" y="454"/>
                  </a:cubicBezTo>
                  <a:cubicBezTo>
                    <a:pt x="5" y="417"/>
                    <a:pt x="5" y="417"/>
                    <a:pt x="5" y="417"/>
                  </a:cubicBezTo>
                  <a:cubicBezTo>
                    <a:pt x="16" y="376"/>
                    <a:pt x="16" y="376"/>
                    <a:pt x="16" y="376"/>
                  </a:cubicBezTo>
                  <a:cubicBezTo>
                    <a:pt x="5" y="355"/>
                    <a:pt x="5" y="355"/>
                    <a:pt x="5" y="355"/>
                  </a:cubicBezTo>
                  <a:cubicBezTo>
                    <a:pt x="11" y="334"/>
                    <a:pt x="11" y="334"/>
                    <a:pt x="11" y="334"/>
                  </a:cubicBezTo>
                  <a:cubicBezTo>
                    <a:pt x="78" y="334"/>
                    <a:pt x="78" y="334"/>
                    <a:pt x="78" y="334"/>
                  </a:cubicBezTo>
                  <a:cubicBezTo>
                    <a:pt x="94" y="287"/>
                    <a:pt x="94" y="287"/>
                    <a:pt x="94" y="287"/>
                  </a:cubicBezTo>
                  <a:cubicBezTo>
                    <a:pt x="78" y="261"/>
                    <a:pt x="78" y="261"/>
                    <a:pt x="78" y="261"/>
                  </a:cubicBezTo>
                  <a:cubicBezTo>
                    <a:pt x="89" y="214"/>
                    <a:pt x="89" y="214"/>
                    <a:pt x="89" y="214"/>
                  </a:cubicBezTo>
                  <a:cubicBezTo>
                    <a:pt x="125" y="204"/>
                    <a:pt x="125" y="204"/>
                    <a:pt x="125" y="204"/>
                  </a:cubicBezTo>
                  <a:cubicBezTo>
                    <a:pt x="209" y="157"/>
                    <a:pt x="209" y="157"/>
                    <a:pt x="209" y="157"/>
                  </a:cubicBezTo>
                  <a:cubicBezTo>
                    <a:pt x="214" y="110"/>
                    <a:pt x="214" y="110"/>
                    <a:pt x="214" y="110"/>
                  </a:cubicBezTo>
                  <a:cubicBezTo>
                    <a:pt x="292" y="63"/>
                    <a:pt x="292" y="63"/>
                    <a:pt x="292" y="63"/>
                  </a:cubicBezTo>
                  <a:cubicBezTo>
                    <a:pt x="299" y="20"/>
                    <a:pt x="299" y="20"/>
                    <a:pt x="299" y="20"/>
                  </a:cubicBezTo>
                  <a:cubicBezTo>
                    <a:pt x="303" y="21"/>
                    <a:pt x="303" y="21"/>
                    <a:pt x="303" y="21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365" y="0"/>
                    <a:pt x="365" y="0"/>
                    <a:pt x="365" y="0"/>
                  </a:cubicBezTo>
                  <a:cubicBezTo>
                    <a:pt x="428" y="11"/>
                    <a:pt x="428" y="11"/>
                    <a:pt x="428" y="11"/>
                  </a:cubicBezTo>
                  <a:cubicBezTo>
                    <a:pt x="441" y="29"/>
                    <a:pt x="441" y="29"/>
                    <a:pt x="441" y="29"/>
                  </a:cubicBezTo>
                  <a:cubicBezTo>
                    <a:pt x="443" y="31"/>
                    <a:pt x="443" y="31"/>
                    <a:pt x="443" y="31"/>
                  </a:cubicBezTo>
                  <a:cubicBezTo>
                    <a:pt x="475" y="31"/>
                    <a:pt x="475" y="31"/>
                    <a:pt x="475" y="31"/>
                  </a:cubicBezTo>
                  <a:cubicBezTo>
                    <a:pt x="485" y="68"/>
                    <a:pt x="485" y="68"/>
                    <a:pt x="485" y="68"/>
                  </a:cubicBezTo>
                  <a:cubicBezTo>
                    <a:pt x="522" y="104"/>
                    <a:pt x="522" y="104"/>
                    <a:pt x="522" y="104"/>
                  </a:cubicBezTo>
                  <a:cubicBezTo>
                    <a:pt x="558" y="120"/>
                    <a:pt x="558" y="120"/>
                    <a:pt x="558" y="120"/>
                  </a:cubicBezTo>
                  <a:cubicBezTo>
                    <a:pt x="579" y="94"/>
                    <a:pt x="579" y="94"/>
                    <a:pt x="579" y="94"/>
                  </a:cubicBezTo>
                  <a:cubicBezTo>
                    <a:pt x="600" y="120"/>
                    <a:pt x="600" y="120"/>
                    <a:pt x="600" y="120"/>
                  </a:cubicBezTo>
                  <a:cubicBezTo>
                    <a:pt x="647" y="141"/>
                    <a:pt x="647" y="141"/>
                    <a:pt x="647" y="141"/>
                  </a:cubicBezTo>
                  <a:cubicBezTo>
                    <a:pt x="647" y="141"/>
                    <a:pt x="685" y="150"/>
                    <a:pt x="704" y="152"/>
                  </a:cubicBezTo>
                  <a:cubicBezTo>
                    <a:pt x="704" y="152"/>
                    <a:pt x="704" y="152"/>
                    <a:pt x="704" y="152"/>
                  </a:cubicBezTo>
                  <a:lnTo>
                    <a:pt x="715" y="21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0" name="มุกดาหาร">
              <a:extLst>
                <a:ext uri="{FF2B5EF4-FFF2-40B4-BE49-F238E27FC236}">
                  <a16:creationId xmlns:a16="http://schemas.microsoft.com/office/drawing/2014/main" id="{3EE22D40-FE44-4568-AD08-852191FC9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0996" y="2346739"/>
              <a:ext cx="323708" cy="270670"/>
            </a:xfrm>
            <a:custGeom>
              <a:avLst/>
              <a:gdLst>
                <a:gd name="T0" fmla="*/ 766 w 790"/>
                <a:gd name="T1" fmla="*/ 593 h 662"/>
                <a:gd name="T2" fmla="*/ 709 w 790"/>
                <a:gd name="T3" fmla="*/ 619 h 662"/>
                <a:gd name="T4" fmla="*/ 661 w 790"/>
                <a:gd name="T5" fmla="*/ 652 h 662"/>
                <a:gd name="T6" fmla="*/ 652 w 790"/>
                <a:gd name="T7" fmla="*/ 660 h 662"/>
                <a:gd name="T8" fmla="*/ 641 w 790"/>
                <a:gd name="T9" fmla="*/ 661 h 662"/>
                <a:gd name="T10" fmla="*/ 584 w 790"/>
                <a:gd name="T11" fmla="*/ 650 h 662"/>
                <a:gd name="T12" fmla="*/ 516 w 790"/>
                <a:gd name="T13" fmla="*/ 603 h 662"/>
                <a:gd name="T14" fmla="*/ 459 w 790"/>
                <a:gd name="T15" fmla="*/ 613 h 662"/>
                <a:gd name="T16" fmla="*/ 412 w 790"/>
                <a:gd name="T17" fmla="*/ 540 h 662"/>
                <a:gd name="T18" fmla="*/ 378 w 790"/>
                <a:gd name="T19" fmla="*/ 538 h 662"/>
                <a:gd name="T20" fmla="*/ 302 w 790"/>
                <a:gd name="T21" fmla="*/ 509 h 662"/>
                <a:gd name="T22" fmla="*/ 240 w 790"/>
                <a:gd name="T23" fmla="*/ 530 h 662"/>
                <a:gd name="T24" fmla="*/ 208 w 790"/>
                <a:gd name="T25" fmla="*/ 520 h 662"/>
                <a:gd name="T26" fmla="*/ 193 w 790"/>
                <a:gd name="T27" fmla="*/ 389 h 662"/>
                <a:gd name="T28" fmla="*/ 146 w 790"/>
                <a:gd name="T29" fmla="*/ 431 h 662"/>
                <a:gd name="T30" fmla="*/ 135 w 790"/>
                <a:gd name="T31" fmla="*/ 400 h 662"/>
                <a:gd name="T32" fmla="*/ 88 w 790"/>
                <a:gd name="T33" fmla="*/ 269 h 662"/>
                <a:gd name="T34" fmla="*/ 52 w 790"/>
                <a:gd name="T35" fmla="*/ 165 h 662"/>
                <a:gd name="T36" fmla="*/ 0 w 790"/>
                <a:gd name="T37" fmla="*/ 92 h 662"/>
                <a:gd name="T38" fmla="*/ 36 w 790"/>
                <a:gd name="T39" fmla="*/ 50 h 662"/>
                <a:gd name="T40" fmla="*/ 41 w 790"/>
                <a:gd name="T41" fmla="*/ 8 h 662"/>
                <a:gd name="T42" fmla="*/ 88 w 790"/>
                <a:gd name="T43" fmla="*/ 19 h 662"/>
                <a:gd name="T44" fmla="*/ 150 w 790"/>
                <a:gd name="T45" fmla="*/ 0 h 662"/>
                <a:gd name="T46" fmla="*/ 219 w 790"/>
                <a:gd name="T47" fmla="*/ 55 h 662"/>
                <a:gd name="T48" fmla="*/ 292 w 790"/>
                <a:gd name="T49" fmla="*/ 19 h 662"/>
                <a:gd name="T50" fmla="*/ 365 w 790"/>
                <a:gd name="T51" fmla="*/ 61 h 662"/>
                <a:gd name="T52" fmla="*/ 474 w 790"/>
                <a:gd name="T53" fmla="*/ 29 h 662"/>
                <a:gd name="T54" fmla="*/ 537 w 790"/>
                <a:gd name="T55" fmla="*/ 97 h 662"/>
                <a:gd name="T56" fmla="*/ 574 w 790"/>
                <a:gd name="T57" fmla="*/ 76 h 662"/>
                <a:gd name="T58" fmla="*/ 577 w 790"/>
                <a:gd name="T59" fmla="*/ 290 h 662"/>
                <a:gd name="T60" fmla="*/ 661 w 790"/>
                <a:gd name="T61" fmla="*/ 406 h 662"/>
                <a:gd name="T62" fmla="*/ 746 w 790"/>
                <a:gd name="T63" fmla="*/ 537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90" h="662">
                  <a:moveTo>
                    <a:pt x="790" y="573"/>
                  </a:moveTo>
                  <a:cubicBezTo>
                    <a:pt x="766" y="593"/>
                    <a:pt x="766" y="593"/>
                    <a:pt x="766" y="593"/>
                  </a:cubicBezTo>
                  <a:cubicBezTo>
                    <a:pt x="740" y="593"/>
                    <a:pt x="740" y="593"/>
                    <a:pt x="740" y="593"/>
                  </a:cubicBezTo>
                  <a:cubicBezTo>
                    <a:pt x="709" y="619"/>
                    <a:pt x="709" y="619"/>
                    <a:pt x="709" y="619"/>
                  </a:cubicBezTo>
                  <a:cubicBezTo>
                    <a:pt x="709" y="619"/>
                    <a:pt x="702" y="623"/>
                    <a:pt x="693" y="629"/>
                  </a:cubicBezTo>
                  <a:cubicBezTo>
                    <a:pt x="683" y="636"/>
                    <a:pt x="669" y="645"/>
                    <a:pt x="661" y="652"/>
                  </a:cubicBezTo>
                  <a:cubicBezTo>
                    <a:pt x="660" y="652"/>
                    <a:pt x="660" y="652"/>
                    <a:pt x="659" y="653"/>
                  </a:cubicBezTo>
                  <a:cubicBezTo>
                    <a:pt x="655" y="656"/>
                    <a:pt x="652" y="658"/>
                    <a:pt x="652" y="660"/>
                  </a:cubicBezTo>
                  <a:cubicBezTo>
                    <a:pt x="652" y="660"/>
                    <a:pt x="652" y="660"/>
                    <a:pt x="652" y="660"/>
                  </a:cubicBezTo>
                  <a:cubicBezTo>
                    <a:pt x="652" y="662"/>
                    <a:pt x="647" y="662"/>
                    <a:pt x="641" y="661"/>
                  </a:cubicBezTo>
                  <a:cubicBezTo>
                    <a:pt x="641" y="661"/>
                    <a:pt x="641" y="661"/>
                    <a:pt x="641" y="661"/>
                  </a:cubicBezTo>
                  <a:cubicBezTo>
                    <a:pt x="622" y="659"/>
                    <a:pt x="584" y="650"/>
                    <a:pt x="584" y="650"/>
                  </a:cubicBezTo>
                  <a:cubicBezTo>
                    <a:pt x="537" y="629"/>
                    <a:pt x="537" y="629"/>
                    <a:pt x="537" y="629"/>
                  </a:cubicBezTo>
                  <a:cubicBezTo>
                    <a:pt x="516" y="603"/>
                    <a:pt x="516" y="603"/>
                    <a:pt x="516" y="603"/>
                  </a:cubicBezTo>
                  <a:cubicBezTo>
                    <a:pt x="495" y="629"/>
                    <a:pt x="495" y="629"/>
                    <a:pt x="495" y="629"/>
                  </a:cubicBezTo>
                  <a:cubicBezTo>
                    <a:pt x="459" y="613"/>
                    <a:pt x="459" y="613"/>
                    <a:pt x="459" y="613"/>
                  </a:cubicBezTo>
                  <a:cubicBezTo>
                    <a:pt x="422" y="577"/>
                    <a:pt x="422" y="577"/>
                    <a:pt x="422" y="577"/>
                  </a:cubicBezTo>
                  <a:cubicBezTo>
                    <a:pt x="412" y="540"/>
                    <a:pt x="412" y="540"/>
                    <a:pt x="412" y="540"/>
                  </a:cubicBezTo>
                  <a:cubicBezTo>
                    <a:pt x="380" y="540"/>
                    <a:pt x="380" y="540"/>
                    <a:pt x="380" y="540"/>
                  </a:cubicBezTo>
                  <a:cubicBezTo>
                    <a:pt x="378" y="538"/>
                    <a:pt x="378" y="538"/>
                    <a:pt x="378" y="538"/>
                  </a:cubicBezTo>
                  <a:cubicBezTo>
                    <a:pt x="365" y="520"/>
                    <a:pt x="365" y="520"/>
                    <a:pt x="365" y="520"/>
                  </a:cubicBezTo>
                  <a:cubicBezTo>
                    <a:pt x="302" y="509"/>
                    <a:pt x="302" y="509"/>
                    <a:pt x="302" y="509"/>
                  </a:cubicBezTo>
                  <a:cubicBezTo>
                    <a:pt x="271" y="509"/>
                    <a:pt x="271" y="509"/>
                    <a:pt x="271" y="509"/>
                  </a:cubicBezTo>
                  <a:cubicBezTo>
                    <a:pt x="240" y="530"/>
                    <a:pt x="240" y="530"/>
                    <a:pt x="240" y="530"/>
                  </a:cubicBezTo>
                  <a:cubicBezTo>
                    <a:pt x="236" y="529"/>
                    <a:pt x="236" y="529"/>
                    <a:pt x="236" y="529"/>
                  </a:cubicBezTo>
                  <a:cubicBezTo>
                    <a:pt x="208" y="520"/>
                    <a:pt x="208" y="520"/>
                    <a:pt x="208" y="520"/>
                  </a:cubicBezTo>
                  <a:cubicBezTo>
                    <a:pt x="214" y="447"/>
                    <a:pt x="214" y="447"/>
                    <a:pt x="214" y="447"/>
                  </a:cubicBezTo>
                  <a:cubicBezTo>
                    <a:pt x="193" y="389"/>
                    <a:pt x="193" y="389"/>
                    <a:pt x="193" y="389"/>
                  </a:cubicBezTo>
                  <a:cubicBezTo>
                    <a:pt x="172" y="415"/>
                    <a:pt x="172" y="415"/>
                    <a:pt x="172" y="415"/>
                  </a:cubicBezTo>
                  <a:cubicBezTo>
                    <a:pt x="146" y="431"/>
                    <a:pt x="146" y="431"/>
                    <a:pt x="146" y="431"/>
                  </a:cubicBezTo>
                  <a:cubicBezTo>
                    <a:pt x="145" y="428"/>
                    <a:pt x="145" y="428"/>
                    <a:pt x="145" y="428"/>
                  </a:cubicBezTo>
                  <a:cubicBezTo>
                    <a:pt x="135" y="400"/>
                    <a:pt x="135" y="400"/>
                    <a:pt x="135" y="400"/>
                  </a:cubicBezTo>
                  <a:cubicBezTo>
                    <a:pt x="135" y="342"/>
                    <a:pt x="135" y="342"/>
                    <a:pt x="135" y="342"/>
                  </a:cubicBezTo>
                  <a:cubicBezTo>
                    <a:pt x="88" y="269"/>
                    <a:pt x="88" y="269"/>
                    <a:pt x="88" y="269"/>
                  </a:cubicBezTo>
                  <a:cubicBezTo>
                    <a:pt x="88" y="222"/>
                    <a:pt x="88" y="222"/>
                    <a:pt x="88" y="222"/>
                  </a:cubicBezTo>
                  <a:cubicBezTo>
                    <a:pt x="52" y="165"/>
                    <a:pt x="52" y="165"/>
                    <a:pt x="52" y="165"/>
                  </a:cubicBezTo>
                  <a:cubicBezTo>
                    <a:pt x="52" y="128"/>
                    <a:pt x="52" y="128"/>
                    <a:pt x="52" y="128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146" y="8"/>
                    <a:pt x="146" y="8"/>
                    <a:pt x="146" y="8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219" y="55"/>
                    <a:pt x="219" y="55"/>
                    <a:pt x="219" y="5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92" y="19"/>
                    <a:pt x="292" y="19"/>
                    <a:pt x="292" y="19"/>
                  </a:cubicBezTo>
                  <a:cubicBezTo>
                    <a:pt x="334" y="29"/>
                    <a:pt x="334" y="29"/>
                    <a:pt x="334" y="29"/>
                  </a:cubicBezTo>
                  <a:cubicBezTo>
                    <a:pt x="334" y="29"/>
                    <a:pt x="354" y="61"/>
                    <a:pt x="365" y="61"/>
                  </a:cubicBezTo>
                  <a:cubicBezTo>
                    <a:pt x="375" y="61"/>
                    <a:pt x="412" y="29"/>
                    <a:pt x="412" y="29"/>
                  </a:cubicBezTo>
                  <a:cubicBezTo>
                    <a:pt x="474" y="29"/>
                    <a:pt x="474" y="29"/>
                    <a:pt x="474" y="29"/>
                  </a:cubicBezTo>
                  <a:cubicBezTo>
                    <a:pt x="500" y="92"/>
                    <a:pt x="500" y="92"/>
                    <a:pt x="500" y="92"/>
                  </a:cubicBezTo>
                  <a:cubicBezTo>
                    <a:pt x="537" y="97"/>
                    <a:pt x="537" y="97"/>
                    <a:pt x="537" y="97"/>
                  </a:cubicBezTo>
                  <a:cubicBezTo>
                    <a:pt x="558" y="71"/>
                    <a:pt x="558" y="71"/>
                    <a:pt x="558" y="71"/>
                  </a:cubicBezTo>
                  <a:cubicBezTo>
                    <a:pt x="574" y="76"/>
                    <a:pt x="574" y="76"/>
                    <a:pt x="574" y="76"/>
                  </a:cubicBezTo>
                  <a:cubicBezTo>
                    <a:pt x="605" y="182"/>
                    <a:pt x="605" y="182"/>
                    <a:pt x="605" y="182"/>
                  </a:cubicBezTo>
                  <a:cubicBezTo>
                    <a:pt x="577" y="290"/>
                    <a:pt x="577" y="290"/>
                    <a:pt x="577" y="290"/>
                  </a:cubicBezTo>
                  <a:cubicBezTo>
                    <a:pt x="577" y="334"/>
                    <a:pt x="577" y="334"/>
                    <a:pt x="577" y="334"/>
                  </a:cubicBezTo>
                  <a:cubicBezTo>
                    <a:pt x="661" y="406"/>
                    <a:pt x="661" y="406"/>
                    <a:pt x="661" y="406"/>
                  </a:cubicBezTo>
                  <a:cubicBezTo>
                    <a:pt x="709" y="506"/>
                    <a:pt x="709" y="506"/>
                    <a:pt x="709" y="506"/>
                  </a:cubicBezTo>
                  <a:cubicBezTo>
                    <a:pt x="746" y="537"/>
                    <a:pt x="746" y="537"/>
                    <a:pt x="746" y="537"/>
                  </a:cubicBezTo>
                  <a:lnTo>
                    <a:pt x="790" y="57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1" name="มหาสารคาม">
              <a:extLst>
                <a:ext uri="{FF2B5EF4-FFF2-40B4-BE49-F238E27FC236}">
                  <a16:creationId xmlns:a16="http://schemas.microsoft.com/office/drawing/2014/main" id="{003EFA06-FB1D-42EB-8B01-6D337F223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4756" y="2443669"/>
              <a:ext cx="235923" cy="462701"/>
            </a:xfrm>
            <a:custGeom>
              <a:avLst/>
              <a:gdLst>
                <a:gd name="T0" fmla="*/ 563 w 579"/>
                <a:gd name="T1" fmla="*/ 657 h 1132"/>
                <a:gd name="T2" fmla="*/ 500 w 579"/>
                <a:gd name="T3" fmla="*/ 798 h 1132"/>
                <a:gd name="T4" fmla="*/ 485 w 579"/>
                <a:gd name="T5" fmla="*/ 855 h 1132"/>
                <a:gd name="T6" fmla="*/ 433 w 579"/>
                <a:gd name="T7" fmla="*/ 861 h 1132"/>
                <a:gd name="T8" fmla="*/ 401 w 579"/>
                <a:gd name="T9" fmla="*/ 897 h 1132"/>
                <a:gd name="T10" fmla="*/ 390 w 579"/>
                <a:gd name="T11" fmla="*/ 977 h 1132"/>
                <a:gd name="T12" fmla="*/ 500 w 579"/>
                <a:gd name="T13" fmla="*/ 1027 h 1132"/>
                <a:gd name="T14" fmla="*/ 499 w 579"/>
                <a:gd name="T15" fmla="*/ 1098 h 1132"/>
                <a:gd name="T16" fmla="*/ 478 w 579"/>
                <a:gd name="T17" fmla="*/ 1127 h 1132"/>
                <a:gd name="T18" fmla="*/ 333 w 579"/>
                <a:gd name="T19" fmla="*/ 1090 h 1132"/>
                <a:gd name="T20" fmla="*/ 213 w 579"/>
                <a:gd name="T21" fmla="*/ 1064 h 1132"/>
                <a:gd name="T22" fmla="*/ 172 w 579"/>
                <a:gd name="T23" fmla="*/ 986 h 1132"/>
                <a:gd name="T24" fmla="*/ 114 w 579"/>
                <a:gd name="T25" fmla="*/ 897 h 1132"/>
                <a:gd name="T26" fmla="*/ 71 w 579"/>
                <a:gd name="T27" fmla="*/ 788 h 1132"/>
                <a:gd name="T28" fmla="*/ 73 w 579"/>
                <a:gd name="T29" fmla="*/ 704 h 1132"/>
                <a:gd name="T30" fmla="*/ 62 w 579"/>
                <a:gd name="T31" fmla="*/ 605 h 1132"/>
                <a:gd name="T32" fmla="*/ 21 w 579"/>
                <a:gd name="T33" fmla="*/ 475 h 1132"/>
                <a:gd name="T34" fmla="*/ 0 w 579"/>
                <a:gd name="T35" fmla="*/ 339 h 1132"/>
                <a:gd name="T36" fmla="*/ 73 w 579"/>
                <a:gd name="T37" fmla="*/ 235 h 1132"/>
                <a:gd name="T38" fmla="*/ 83 w 579"/>
                <a:gd name="T39" fmla="*/ 167 h 1132"/>
                <a:gd name="T40" fmla="*/ 130 w 579"/>
                <a:gd name="T41" fmla="*/ 198 h 1132"/>
                <a:gd name="T42" fmla="*/ 167 w 579"/>
                <a:gd name="T43" fmla="*/ 130 h 1132"/>
                <a:gd name="T44" fmla="*/ 234 w 579"/>
                <a:gd name="T45" fmla="*/ 83 h 1132"/>
                <a:gd name="T46" fmla="*/ 272 w 579"/>
                <a:gd name="T47" fmla="*/ 0 h 1132"/>
                <a:gd name="T48" fmla="*/ 287 w 579"/>
                <a:gd name="T49" fmla="*/ 63 h 1132"/>
                <a:gd name="T50" fmla="*/ 287 w 579"/>
                <a:gd name="T51" fmla="*/ 156 h 1132"/>
                <a:gd name="T52" fmla="*/ 287 w 579"/>
                <a:gd name="T53" fmla="*/ 224 h 1132"/>
                <a:gd name="T54" fmla="*/ 313 w 579"/>
                <a:gd name="T55" fmla="*/ 256 h 1132"/>
                <a:gd name="T56" fmla="*/ 391 w 579"/>
                <a:gd name="T57" fmla="*/ 224 h 1132"/>
                <a:gd name="T58" fmla="*/ 448 w 579"/>
                <a:gd name="T59" fmla="*/ 266 h 1132"/>
                <a:gd name="T60" fmla="*/ 495 w 579"/>
                <a:gd name="T61" fmla="*/ 329 h 1132"/>
                <a:gd name="T62" fmla="*/ 542 w 579"/>
                <a:gd name="T63" fmla="*/ 402 h 1132"/>
                <a:gd name="T64" fmla="*/ 542 w 579"/>
                <a:gd name="T65" fmla="*/ 469 h 1132"/>
                <a:gd name="T66" fmla="*/ 552 w 579"/>
                <a:gd name="T67" fmla="*/ 548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79" h="1132">
                  <a:moveTo>
                    <a:pt x="542" y="595"/>
                  </a:moveTo>
                  <a:cubicBezTo>
                    <a:pt x="563" y="657"/>
                    <a:pt x="563" y="657"/>
                    <a:pt x="563" y="657"/>
                  </a:cubicBezTo>
                  <a:cubicBezTo>
                    <a:pt x="537" y="668"/>
                    <a:pt x="537" y="668"/>
                    <a:pt x="537" y="668"/>
                  </a:cubicBezTo>
                  <a:cubicBezTo>
                    <a:pt x="500" y="798"/>
                    <a:pt x="500" y="798"/>
                    <a:pt x="500" y="798"/>
                  </a:cubicBezTo>
                  <a:cubicBezTo>
                    <a:pt x="511" y="840"/>
                    <a:pt x="511" y="840"/>
                    <a:pt x="511" y="840"/>
                  </a:cubicBezTo>
                  <a:cubicBezTo>
                    <a:pt x="485" y="855"/>
                    <a:pt x="485" y="855"/>
                    <a:pt x="485" y="855"/>
                  </a:cubicBezTo>
                  <a:cubicBezTo>
                    <a:pt x="448" y="840"/>
                    <a:pt x="448" y="840"/>
                    <a:pt x="448" y="840"/>
                  </a:cubicBezTo>
                  <a:cubicBezTo>
                    <a:pt x="433" y="861"/>
                    <a:pt x="433" y="861"/>
                    <a:pt x="433" y="861"/>
                  </a:cubicBezTo>
                  <a:cubicBezTo>
                    <a:pt x="401" y="871"/>
                    <a:pt x="401" y="871"/>
                    <a:pt x="401" y="871"/>
                  </a:cubicBezTo>
                  <a:cubicBezTo>
                    <a:pt x="401" y="897"/>
                    <a:pt x="401" y="897"/>
                    <a:pt x="401" y="897"/>
                  </a:cubicBezTo>
                  <a:cubicBezTo>
                    <a:pt x="375" y="965"/>
                    <a:pt x="375" y="965"/>
                    <a:pt x="375" y="965"/>
                  </a:cubicBezTo>
                  <a:cubicBezTo>
                    <a:pt x="375" y="965"/>
                    <a:pt x="381" y="970"/>
                    <a:pt x="390" y="977"/>
                  </a:cubicBezTo>
                  <a:cubicBezTo>
                    <a:pt x="410" y="994"/>
                    <a:pt x="443" y="1024"/>
                    <a:pt x="443" y="1027"/>
                  </a:cubicBezTo>
                  <a:cubicBezTo>
                    <a:pt x="443" y="1033"/>
                    <a:pt x="500" y="1027"/>
                    <a:pt x="500" y="1027"/>
                  </a:cubicBezTo>
                  <a:cubicBezTo>
                    <a:pt x="490" y="1100"/>
                    <a:pt x="490" y="1100"/>
                    <a:pt x="490" y="1100"/>
                  </a:cubicBezTo>
                  <a:cubicBezTo>
                    <a:pt x="499" y="1098"/>
                    <a:pt x="499" y="1098"/>
                    <a:pt x="499" y="1098"/>
                  </a:cubicBezTo>
                  <a:cubicBezTo>
                    <a:pt x="479" y="1127"/>
                    <a:pt x="479" y="1127"/>
                    <a:pt x="479" y="1127"/>
                  </a:cubicBezTo>
                  <a:cubicBezTo>
                    <a:pt x="478" y="1127"/>
                    <a:pt x="478" y="1127"/>
                    <a:pt x="478" y="1127"/>
                  </a:cubicBezTo>
                  <a:cubicBezTo>
                    <a:pt x="417" y="1132"/>
                    <a:pt x="417" y="1132"/>
                    <a:pt x="417" y="1132"/>
                  </a:cubicBezTo>
                  <a:cubicBezTo>
                    <a:pt x="333" y="1090"/>
                    <a:pt x="333" y="1090"/>
                    <a:pt x="333" y="1090"/>
                  </a:cubicBezTo>
                  <a:cubicBezTo>
                    <a:pt x="232" y="1068"/>
                    <a:pt x="232" y="1068"/>
                    <a:pt x="232" y="1068"/>
                  </a:cubicBezTo>
                  <a:cubicBezTo>
                    <a:pt x="213" y="1064"/>
                    <a:pt x="213" y="1064"/>
                    <a:pt x="213" y="1064"/>
                  </a:cubicBezTo>
                  <a:cubicBezTo>
                    <a:pt x="208" y="1012"/>
                    <a:pt x="208" y="1012"/>
                    <a:pt x="208" y="1012"/>
                  </a:cubicBezTo>
                  <a:cubicBezTo>
                    <a:pt x="172" y="986"/>
                    <a:pt x="172" y="986"/>
                    <a:pt x="172" y="986"/>
                  </a:cubicBezTo>
                  <a:cubicBezTo>
                    <a:pt x="167" y="954"/>
                    <a:pt x="167" y="954"/>
                    <a:pt x="167" y="954"/>
                  </a:cubicBezTo>
                  <a:cubicBezTo>
                    <a:pt x="114" y="897"/>
                    <a:pt x="114" y="897"/>
                    <a:pt x="114" y="897"/>
                  </a:cubicBezTo>
                  <a:cubicBezTo>
                    <a:pt x="135" y="845"/>
                    <a:pt x="135" y="845"/>
                    <a:pt x="135" y="845"/>
                  </a:cubicBezTo>
                  <a:cubicBezTo>
                    <a:pt x="71" y="788"/>
                    <a:pt x="71" y="788"/>
                    <a:pt x="71" y="788"/>
                  </a:cubicBezTo>
                  <a:cubicBezTo>
                    <a:pt x="73" y="788"/>
                    <a:pt x="73" y="788"/>
                    <a:pt x="73" y="788"/>
                  </a:cubicBezTo>
                  <a:cubicBezTo>
                    <a:pt x="73" y="704"/>
                    <a:pt x="73" y="704"/>
                    <a:pt x="73" y="704"/>
                  </a:cubicBezTo>
                  <a:cubicBezTo>
                    <a:pt x="41" y="657"/>
                    <a:pt x="41" y="657"/>
                    <a:pt x="41" y="657"/>
                  </a:cubicBezTo>
                  <a:cubicBezTo>
                    <a:pt x="62" y="605"/>
                    <a:pt x="62" y="605"/>
                    <a:pt x="62" y="605"/>
                  </a:cubicBezTo>
                  <a:cubicBezTo>
                    <a:pt x="5" y="527"/>
                    <a:pt x="5" y="527"/>
                    <a:pt x="5" y="527"/>
                  </a:cubicBezTo>
                  <a:cubicBezTo>
                    <a:pt x="21" y="475"/>
                    <a:pt x="21" y="475"/>
                    <a:pt x="21" y="475"/>
                  </a:cubicBezTo>
                  <a:cubicBezTo>
                    <a:pt x="0" y="443"/>
                    <a:pt x="0" y="443"/>
                    <a:pt x="0" y="443"/>
                  </a:cubicBezTo>
                  <a:cubicBezTo>
                    <a:pt x="0" y="339"/>
                    <a:pt x="0" y="339"/>
                    <a:pt x="0" y="339"/>
                  </a:cubicBezTo>
                  <a:cubicBezTo>
                    <a:pt x="52" y="292"/>
                    <a:pt x="52" y="292"/>
                    <a:pt x="52" y="292"/>
                  </a:cubicBezTo>
                  <a:cubicBezTo>
                    <a:pt x="73" y="235"/>
                    <a:pt x="73" y="235"/>
                    <a:pt x="73" y="235"/>
                  </a:cubicBezTo>
                  <a:cubicBezTo>
                    <a:pt x="62" y="198"/>
                    <a:pt x="62" y="198"/>
                    <a:pt x="62" y="198"/>
                  </a:cubicBezTo>
                  <a:cubicBezTo>
                    <a:pt x="83" y="167"/>
                    <a:pt x="83" y="167"/>
                    <a:pt x="83" y="167"/>
                  </a:cubicBezTo>
                  <a:cubicBezTo>
                    <a:pt x="104" y="172"/>
                    <a:pt x="104" y="172"/>
                    <a:pt x="104" y="172"/>
                  </a:cubicBezTo>
                  <a:cubicBezTo>
                    <a:pt x="130" y="198"/>
                    <a:pt x="130" y="198"/>
                    <a:pt x="130" y="198"/>
                  </a:cubicBezTo>
                  <a:cubicBezTo>
                    <a:pt x="156" y="177"/>
                    <a:pt x="156" y="177"/>
                    <a:pt x="156" y="177"/>
                  </a:cubicBezTo>
                  <a:cubicBezTo>
                    <a:pt x="167" y="130"/>
                    <a:pt x="167" y="130"/>
                    <a:pt x="167" y="130"/>
                  </a:cubicBezTo>
                  <a:cubicBezTo>
                    <a:pt x="167" y="130"/>
                    <a:pt x="193" y="125"/>
                    <a:pt x="198" y="125"/>
                  </a:cubicBezTo>
                  <a:cubicBezTo>
                    <a:pt x="203" y="125"/>
                    <a:pt x="234" y="83"/>
                    <a:pt x="234" y="83"/>
                  </a:cubicBezTo>
                  <a:cubicBezTo>
                    <a:pt x="266" y="26"/>
                    <a:pt x="266" y="26"/>
                    <a:pt x="266" y="26"/>
                  </a:cubicBezTo>
                  <a:cubicBezTo>
                    <a:pt x="272" y="0"/>
                    <a:pt x="272" y="0"/>
                    <a:pt x="272" y="0"/>
                  </a:cubicBezTo>
                  <a:cubicBezTo>
                    <a:pt x="302" y="10"/>
                    <a:pt x="302" y="10"/>
                    <a:pt x="302" y="10"/>
                  </a:cubicBezTo>
                  <a:cubicBezTo>
                    <a:pt x="287" y="63"/>
                    <a:pt x="287" y="63"/>
                    <a:pt x="287" y="63"/>
                  </a:cubicBezTo>
                  <a:cubicBezTo>
                    <a:pt x="292" y="104"/>
                    <a:pt x="292" y="104"/>
                    <a:pt x="292" y="104"/>
                  </a:cubicBezTo>
                  <a:cubicBezTo>
                    <a:pt x="287" y="156"/>
                    <a:pt x="287" y="156"/>
                    <a:pt x="287" y="156"/>
                  </a:cubicBezTo>
                  <a:cubicBezTo>
                    <a:pt x="302" y="188"/>
                    <a:pt x="302" y="188"/>
                    <a:pt x="302" y="188"/>
                  </a:cubicBezTo>
                  <a:cubicBezTo>
                    <a:pt x="287" y="224"/>
                    <a:pt x="287" y="224"/>
                    <a:pt x="287" y="224"/>
                  </a:cubicBezTo>
                  <a:cubicBezTo>
                    <a:pt x="287" y="256"/>
                    <a:pt x="287" y="256"/>
                    <a:pt x="287" y="256"/>
                  </a:cubicBezTo>
                  <a:cubicBezTo>
                    <a:pt x="313" y="256"/>
                    <a:pt x="313" y="256"/>
                    <a:pt x="313" y="256"/>
                  </a:cubicBezTo>
                  <a:cubicBezTo>
                    <a:pt x="339" y="240"/>
                    <a:pt x="339" y="240"/>
                    <a:pt x="339" y="240"/>
                  </a:cubicBezTo>
                  <a:cubicBezTo>
                    <a:pt x="391" y="224"/>
                    <a:pt x="391" y="224"/>
                    <a:pt x="391" y="224"/>
                  </a:cubicBezTo>
                  <a:cubicBezTo>
                    <a:pt x="401" y="256"/>
                    <a:pt x="401" y="256"/>
                    <a:pt x="401" y="256"/>
                  </a:cubicBezTo>
                  <a:cubicBezTo>
                    <a:pt x="448" y="266"/>
                    <a:pt x="448" y="266"/>
                    <a:pt x="448" y="266"/>
                  </a:cubicBezTo>
                  <a:cubicBezTo>
                    <a:pt x="448" y="308"/>
                    <a:pt x="448" y="308"/>
                    <a:pt x="448" y="308"/>
                  </a:cubicBezTo>
                  <a:cubicBezTo>
                    <a:pt x="495" y="329"/>
                    <a:pt x="495" y="329"/>
                    <a:pt x="495" y="329"/>
                  </a:cubicBezTo>
                  <a:cubicBezTo>
                    <a:pt x="490" y="360"/>
                    <a:pt x="490" y="360"/>
                    <a:pt x="490" y="360"/>
                  </a:cubicBezTo>
                  <a:cubicBezTo>
                    <a:pt x="542" y="402"/>
                    <a:pt x="542" y="402"/>
                    <a:pt x="542" y="402"/>
                  </a:cubicBezTo>
                  <a:cubicBezTo>
                    <a:pt x="579" y="412"/>
                    <a:pt x="579" y="412"/>
                    <a:pt x="579" y="412"/>
                  </a:cubicBezTo>
                  <a:cubicBezTo>
                    <a:pt x="542" y="469"/>
                    <a:pt x="542" y="469"/>
                    <a:pt x="542" y="469"/>
                  </a:cubicBezTo>
                  <a:cubicBezTo>
                    <a:pt x="537" y="511"/>
                    <a:pt x="537" y="511"/>
                    <a:pt x="537" y="511"/>
                  </a:cubicBezTo>
                  <a:cubicBezTo>
                    <a:pt x="552" y="548"/>
                    <a:pt x="552" y="548"/>
                    <a:pt x="552" y="548"/>
                  </a:cubicBezTo>
                  <a:lnTo>
                    <a:pt x="542" y="59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2" name="บุรีรัมย์">
              <a:extLst>
                <a:ext uri="{FF2B5EF4-FFF2-40B4-BE49-F238E27FC236}">
                  <a16:creationId xmlns:a16="http://schemas.microsoft.com/office/drawing/2014/main" id="{2D7FE5FD-EE51-4F11-8A70-177E946993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6619" y="2765547"/>
              <a:ext cx="384059" cy="616324"/>
            </a:xfrm>
            <a:custGeom>
              <a:avLst/>
              <a:gdLst>
                <a:gd name="T0" fmla="*/ 876 w 939"/>
                <a:gd name="T1" fmla="*/ 735 h 1507"/>
                <a:gd name="T2" fmla="*/ 766 w 939"/>
                <a:gd name="T3" fmla="*/ 886 h 1507"/>
                <a:gd name="T4" fmla="*/ 735 w 939"/>
                <a:gd name="T5" fmla="*/ 990 h 1507"/>
                <a:gd name="T6" fmla="*/ 688 w 939"/>
                <a:gd name="T7" fmla="*/ 1173 h 1507"/>
                <a:gd name="T8" fmla="*/ 688 w 939"/>
                <a:gd name="T9" fmla="*/ 1256 h 1507"/>
                <a:gd name="T10" fmla="*/ 663 w 939"/>
                <a:gd name="T11" fmla="*/ 1325 h 1507"/>
                <a:gd name="T12" fmla="*/ 635 w 939"/>
                <a:gd name="T13" fmla="*/ 1345 h 1507"/>
                <a:gd name="T14" fmla="*/ 599 w 939"/>
                <a:gd name="T15" fmla="*/ 1361 h 1507"/>
                <a:gd name="T16" fmla="*/ 531 w 939"/>
                <a:gd name="T17" fmla="*/ 1397 h 1507"/>
                <a:gd name="T18" fmla="*/ 492 w 939"/>
                <a:gd name="T19" fmla="*/ 1440 h 1507"/>
                <a:gd name="T20" fmla="*/ 447 w 939"/>
                <a:gd name="T21" fmla="*/ 1437 h 1507"/>
                <a:gd name="T22" fmla="*/ 370 w 939"/>
                <a:gd name="T23" fmla="*/ 1481 h 1507"/>
                <a:gd name="T24" fmla="*/ 276 w 939"/>
                <a:gd name="T25" fmla="*/ 1507 h 1507"/>
                <a:gd name="T26" fmla="*/ 193 w 939"/>
                <a:gd name="T27" fmla="*/ 1481 h 1507"/>
                <a:gd name="T28" fmla="*/ 94 w 939"/>
                <a:gd name="T29" fmla="*/ 1507 h 1507"/>
                <a:gd name="T30" fmla="*/ 0 w 939"/>
                <a:gd name="T31" fmla="*/ 1486 h 1507"/>
                <a:gd name="T32" fmla="*/ 88 w 939"/>
                <a:gd name="T33" fmla="*/ 1449 h 1507"/>
                <a:gd name="T34" fmla="*/ 188 w 939"/>
                <a:gd name="T35" fmla="*/ 1335 h 1507"/>
                <a:gd name="T36" fmla="*/ 116 w 939"/>
                <a:gd name="T37" fmla="*/ 1300 h 1507"/>
                <a:gd name="T38" fmla="*/ 109 w 939"/>
                <a:gd name="T39" fmla="*/ 1236 h 1507"/>
                <a:gd name="T40" fmla="*/ 141 w 939"/>
                <a:gd name="T41" fmla="*/ 1173 h 1507"/>
                <a:gd name="T42" fmla="*/ 52 w 939"/>
                <a:gd name="T43" fmla="*/ 1110 h 1507"/>
                <a:gd name="T44" fmla="*/ 26 w 939"/>
                <a:gd name="T45" fmla="*/ 985 h 1507"/>
                <a:gd name="T46" fmla="*/ 0 w 939"/>
                <a:gd name="T47" fmla="*/ 897 h 1507"/>
                <a:gd name="T48" fmla="*/ 47 w 939"/>
                <a:gd name="T49" fmla="*/ 891 h 1507"/>
                <a:gd name="T50" fmla="*/ 104 w 939"/>
                <a:gd name="T51" fmla="*/ 839 h 1507"/>
                <a:gd name="T52" fmla="*/ 130 w 939"/>
                <a:gd name="T53" fmla="*/ 761 h 1507"/>
                <a:gd name="T54" fmla="*/ 234 w 939"/>
                <a:gd name="T55" fmla="*/ 782 h 1507"/>
                <a:gd name="T56" fmla="*/ 292 w 939"/>
                <a:gd name="T57" fmla="*/ 709 h 1507"/>
                <a:gd name="T58" fmla="*/ 292 w 939"/>
                <a:gd name="T59" fmla="*/ 636 h 1507"/>
                <a:gd name="T60" fmla="*/ 407 w 939"/>
                <a:gd name="T61" fmla="*/ 552 h 1507"/>
                <a:gd name="T62" fmla="*/ 469 w 939"/>
                <a:gd name="T63" fmla="*/ 526 h 1507"/>
                <a:gd name="T64" fmla="*/ 448 w 939"/>
                <a:gd name="T65" fmla="*/ 359 h 1507"/>
                <a:gd name="T66" fmla="*/ 490 w 939"/>
                <a:gd name="T67" fmla="*/ 328 h 1507"/>
                <a:gd name="T68" fmla="*/ 464 w 939"/>
                <a:gd name="T69" fmla="*/ 276 h 1507"/>
                <a:gd name="T70" fmla="*/ 407 w 939"/>
                <a:gd name="T71" fmla="*/ 245 h 1507"/>
                <a:gd name="T72" fmla="*/ 302 w 939"/>
                <a:gd name="T73" fmla="*/ 208 h 1507"/>
                <a:gd name="T74" fmla="*/ 323 w 939"/>
                <a:gd name="T75" fmla="*/ 140 h 1507"/>
                <a:gd name="T76" fmla="*/ 383 w 939"/>
                <a:gd name="T77" fmla="*/ 105 h 1507"/>
                <a:gd name="T78" fmla="*/ 431 w 939"/>
                <a:gd name="T79" fmla="*/ 0 h 1507"/>
                <a:gd name="T80" fmla="*/ 474 w 939"/>
                <a:gd name="T81" fmla="*/ 109 h 1507"/>
                <a:gd name="T82" fmla="*/ 532 w 939"/>
                <a:gd name="T83" fmla="*/ 198 h 1507"/>
                <a:gd name="T84" fmla="*/ 573 w 939"/>
                <a:gd name="T85" fmla="*/ 276 h 1507"/>
                <a:gd name="T86" fmla="*/ 584 w 939"/>
                <a:gd name="T87" fmla="*/ 333 h 1507"/>
                <a:gd name="T88" fmla="*/ 626 w 939"/>
                <a:gd name="T89" fmla="*/ 380 h 1507"/>
                <a:gd name="T90" fmla="*/ 756 w 939"/>
                <a:gd name="T91" fmla="*/ 443 h 1507"/>
                <a:gd name="T92" fmla="*/ 850 w 939"/>
                <a:gd name="T93" fmla="*/ 438 h 1507"/>
                <a:gd name="T94" fmla="*/ 897 w 939"/>
                <a:gd name="T95" fmla="*/ 401 h 1507"/>
                <a:gd name="T96" fmla="*/ 866 w 939"/>
                <a:gd name="T97" fmla="*/ 521 h 1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39" h="1507">
                  <a:moveTo>
                    <a:pt x="860" y="688"/>
                  </a:moveTo>
                  <a:cubicBezTo>
                    <a:pt x="876" y="735"/>
                    <a:pt x="876" y="735"/>
                    <a:pt x="876" y="735"/>
                  </a:cubicBezTo>
                  <a:cubicBezTo>
                    <a:pt x="845" y="829"/>
                    <a:pt x="845" y="829"/>
                    <a:pt x="845" y="829"/>
                  </a:cubicBezTo>
                  <a:cubicBezTo>
                    <a:pt x="766" y="886"/>
                    <a:pt x="766" y="886"/>
                    <a:pt x="766" y="886"/>
                  </a:cubicBezTo>
                  <a:cubicBezTo>
                    <a:pt x="735" y="928"/>
                    <a:pt x="735" y="928"/>
                    <a:pt x="735" y="928"/>
                  </a:cubicBezTo>
                  <a:cubicBezTo>
                    <a:pt x="735" y="990"/>
                    <a:pt x="735" y="990"/>
                    <a:pt x="735" y="990"/>
                  </a:cubicBezTo>
                  <a:cubicBezTo>
                    <a:pt x="688" y="1063"/>
                    <a:pt x="688" y="1063"/>
                    <a:pt x="688" y="1063"/>
                  </a:cubicBezTo>
                  <a:cubicBezTo>
                    <a:pt x="688" y="1173"/>
                    <a:pt x="688" y="1173"/>
                    <a:pt x="688" y="1173"/>
                  </a:cubicBezTo>
                  <a:cubicBezTo>
                    <a:pt x="709" y="1225"/>
                    <a:pt x="709" y="1225"/>
                    <a:pt x="709" y="1225"/>
                  </a:cubicBezTo>
                  <a:cubicBezTo>
                    <a:pt x="688" y="1256"/>
                    <a:pt x="688" y="1256"/>
                    <a:pt x="688" y="1256"/>
                  </a:cubicBezTo>
                  <a:cubicBezTo>
                    <a:pt x="688" y="1335"/>
                    <a:pt x="688" y="1335"/>
                    <a:pt x="688" y="1335"/>
                  </a:cubicBezTo>
                  <a:cubicBezTo>
                    <a:pt x="663" y="1325"/>
                    <a:pt x="663" y="1325"/>
                    <a:pt x="663" y="1325"/>
                  </a:cubicBezTo>
                  <a:cubicBezTo>
                    <a:pt x="639" y="1329"/>
                    <a:pt x="639" y="1329"/>
                    <a:pt x="639" y="1329"/>
                  </a:cubicBezTo>
                  <a:cubicBezTo>
                    <a:pt x="635" y="1345"/>
                    <a:pt x="635" y="1345"/>
                    <a:pt x="635" y="1345"/>
                  </a:cubicBezTo>
                  <a:cubicBezTo>
                    <a:pt x="603" y="1341"/>
                    <a:pt x="603" y="1341"/>
                    <a:pt x="603" y="1341"/>
                  </a:cubicBezTo>
                  <a:cubicBezTo>
                    <a:pt x="599" y="1361"/>
                    <a:pt x="599" y="1361"/>
                    <a:pt x="599" y="1361"/>
                  </a:cubicBezTo>
                  <a:cubicBezTo>
                    <a:pt x="555" y="1369"/>
                    <a:pt x="555" y="1369"/>
                    <a:pt x="555" y="1369"/>
                  </a:cubicBezTo>
                  <a:cubicBezTo>
                    <a:pt x="531" y="1397"/>
                    <a:pt x="531" y="1397"/>
                    <a:pt x="531" y="1397"/>
                  </a:cubicBezTo>
                  <a:cubicBezTo>
                    <a:pt x="531" y="1413"/>
                    <a:pt x="531" y="1413"/>
                    <a:pt x="531" y="1413"/>
                  </a:cubicBezTo>
                  <a:cubicBezTo>
                    <a:pt x="492" y="1440"/>
                    <a:pt x="492" y="1440"/>
                    <a:pt x="492" y="1440"/>
                  </a:cubicBezTo>
                  <a:cubicBezTo>
                    <a:pt x="491" y="1441"/>
                    <a:pt x="491" y="1441"/>
                    <a:pt x="491" y="1441"/>
                  </a:cubicBezTo>
                  <a:cubicBezTo>
                    <a:pt x="447" y="1437"/>
                    <a:pt x="447" y="1437"/>
                    <a:pt x="447" y="1437"/>
                  </a:cubicBezTo>
                  <a:cubicBezTo>
                    <a:pt x="436" y="1470"/>
                    <a:pt x="436" y="1470"/>
                    <a:pt x="436" y="1470"/>
                  </a:cubicBezTo>
                  <a:cubicBezTo>
                    <a:pt x="370" y="1481"/>
                    <a:pt x="370" y="1481"/>
                    <a:pt x="370" y="1481"/>
                  </a:cubicBezTo>
                  <a:cubicBezTo>
                    <a:pt x="307" y="1481"/>
                    <a:pt x="307" y="1481"/>
                    <a:pt x="307" y="1481"/>
                  </a:cubicBezTo>
                  <a:cubicBezTo>
                    <a:pt x="276" y="1507"/>
                    <a:pt x="276" y="1507"/>
                    <a:pt x="276" y="1507"/>
                  </a:cubicBezTo>
                  <a:cubicBezTo>
                    <a:pt x="224" y="1507"/>
                    <a:pt x="224" y="1507"/>
                    <a:pt x="224" y="1507"/>
                  </a:cubicBezTo>
                  <a:cubicBezTo>
                    <a:pt x="193" y="1481"/>
                    <a:pt x="193" y="1481"/>
                    <a:pt x="193" y="1481"/>
                  </a:cubicBezTo>
                  <a:cubicBezTo>
                    <a:pt x="146" y="1476"/>
                    <a:pt x="146" y="1476"/>
                    <a:pt x="146" y="1476"/>
                  </a:cubicBezTo>
                  <a:cubicBezTo>
                    <a:pt x="94" y="1507"/>
                    <a:pt x="94" y="1507"/>
                    <a:pt x="94" y="1507"/>
                  </a:cubicBezTo>
                  <a:cubicBezTo>
                    <a:pt x="21" y="1507"/>
                    <a:pt x="21" y="1507"/>
                    <a:pt x="21" y="1507"/>
                  </a:cubicBezTo>
                  <a:cubicBezTo>
                    <a:pt x="0" y="1486"/>
                    <a:pt x="0" y="1486"/>
                    <a:pt x="0" y="1486"/>
                  </a:cubicBezTo>
                  <a:cubicBezTo>
                    <a:pt x="15" y="1455"/>
                    <a:pt x="15" y="1455"/>
                    <a:pt x="15" y="1455"/>
                  </a:cubicBezTo>
                  <a:cubicBezTo>
                    <a:pt x="88" y="1449"/>
                    <a:pt x="88" y="1449"/>
                    <a:pt x="88" y="1449"/>
                  </a:cubicBezTo>
                  <a:cubicBezTo>
                    <a:pt x="208" y="1366"/>
                    <a:pt x="208" y="1366"/>
                    <a:pt x="208" y="1366"/>
                  </a:cubicBezTo>
                  <a:cubicBezTo>
                    <a:pt x="188" y="1335"/>
                    <a:pt x="188" y="1335"/>
                    <a:pt x="188" y="1335"/>
                  </a:cubicBezTo>
                  <a:cubicBezTo>
                    <a:pt x="141" y="1335"/>
                    <a:pt x="141" y="1335"/>
                    <a:pt x="141" y="1335"/>
                  </a:cubicBezTo>
                  <a:cubicBezTo>
                    <a:pt x="116" y="1300"/>
                    <a:pt x="116" y="1300"/>
                    <a:pt x="116" y="1300"/>
                  </a:cubicBezTo>
                  <a:cubicBezTo>
                    <a:pt x="104" y="1283"/>
                    <a:pt x="104" y="1283"/>
                    <a:pt x="104" y="1283"/>
                  </a:cubicBezTo>
                  <a:cubicBezTo>
                    <a:pt x="109" y="1236"/>
                    <a:pt x="109" y="1236"/>
                    <a:pt x="109" y="1236"/>
                  </a:cubicBezTo>
                  <a:cubicBezTo>
                    <a:pt x="146" y="1210"/>
                    <a:pt x="146" y="1210"/>
                    <a:pt x="146" y="1210"/>
                  </a:cubicBezTo>
                  <a:cubicBezTo>
                    <a:pt x="141" y="1173"/>
                    <a:pt x="141" y="1173"/>
                    <a:pt x="141" y="1173"/>
                  </a:cubicBezTo>
                  <a:cubicBezTo>
                    <a:pt x="47" y="1163"/>
                    <a:pt x="47" y="1163"/>
                    <a:pt x="47" y="1163"/>
                  </a:cubicBezTo>
                  <a:cubicBezTo>
                    <a:pt x="52" y="1110"/>
                    <a:pt x="52" y="1110"/>
                    <a:pt x="52" y="1110"/>
                  </a:cubicBezTo>
                  <a:cubicBezTo>
                    <a:pt x="26" y="1079"/>
                    <a:pt x="26" y="1079"/>
                    <a:pt x="26" y="1079"/>
                  </a:cubicBezTo>
                  <a:cubicBezTo>
                    <a:pt x="26" y="985"/>
                    <a:pt x="26" y="985"/>
                    <a:pt x="26" y="985"/>
                  </a:cubicBezTo>
                  <a:cubicBezTo>
                    <a:pt x="36" y="944"/>
                    <a:pt x="36" y="944"/>
                    <a:pt x="36" y="944"/>
                  </a:cubicBezTo>
                  <a:cubicBezTo>
                    <a:pt x="0" y="897"/>
                    <a:pt x="0" y="897"/>
                    <a:pt x="0" y="897"/>
                  </a:cubicBezTo>
                  <a:cubicBezTo>
                    <a:pt x="21" y="871"/>
                    <a:pt x="21" y="871"/>
                    <a:pt x="21" y="871"/>
                  </a:cubicBezTo>
                  <a:cubicBezTo>
                    <a:pt x="47" y="891"/>
                    <a:pt x="47" y="891"/>
                    <a:pt x="47" y="891"/>
                  </a:cubicBezTo>
                  <a:cubicBezTo>
                    <a:pt x="83" y="891"/>
                    <a:pt x="83" y="891"/>
                    <a:pt x="83" y="891"/>
                  </a:cubicBezTo>
                  <a:cubicBezTo>
                    <a:pt x="104" y="839"/>
                    <a:pt x="104" y="839"/>
                    <a:pt x="104" y="839"/>
                  </a:cubicBezTo>
                  <a:cubicBezTo>
                    <a:pt x="88" y="797"/>
                    <a:pt x="88" y="797"/>
                    <a:pt x="88" y="797"/>
                  </a:cubicBezTo>
                  <a:cubicBezTo>
                    <a:pt x="130" y="761"/>
                    <a:pt x="130" y="761"/>
                    <a:pt x="130" y="761"/>
                  </a:cubicBezTo>
                  <a:cubicBezTo>
                    <a:pt x="156" y="777"/>
                    <a:pt x="156" y="777"/>
                    <a:pt x="156" y="777"/>
                  </a:cubicBezTo>
                  <a:cubicBezTo>
                    <a:pt x="234" y="782"/>
                    <a:pt x="234" y="782"/>
                    <a:pt x="234" y="782"/>
                  </a:cubicBezTo>
                  <a:cubicBezTo>
                    <a:pt x="245" y="730"/>
                    <a:pt x="245" y="730"/>
                    <a:pt x="245" y="730"/>
                  </a:cubicBezTo>
                  <a:cubicBezTo>
                    <a:pt x="292" y="709"/>
                    <a:pt x="292" y="709"/>
                    <a:pt x="292" y="709"/>
                  </a:cubicBezTo>
                  <a:cubicBezTo>
                    <a:pt x="307" y="672"/>
                    <a:pt x="307" y="672"/>
                    <a:pt x="307" y="672"/>
                  </a:cubicBezTo>
                  <a:cubicBezTo>
                    <a:pt x="292" y="636"/>
                    <a:pt x="292" y="636"/>
                    <a:pt x="292" y="636"/>
                  </a:cubicBezTo>
                  <a:cubicBezTo>
                    <a:pt x="349" y="573"/>
                    <a:pt x="349" y="573"/>
                    <a:pt x="349" y="573"/>
                  </a:cubicBezTo>
                  <a:cubicBezTo>
                    <a:pt x="407" y="552"/>
                    <a:pt x="407" y="552"/>
                    <a:pt x="407" y="552"/>
                  </a:cubicBezTo>
                  <a:cubicBezTo>
                    <a:pt x="459" y="542"/>
                    <a:pt x="459" y="542"/>
                    <a:pt x="459" y="542"/>
                  </a:cubicBezTo>
                  <a:cubicBezTo>
                    <a:pt x="469" y="526"/>
                    <a:pt x="469" y="526"/>
                    <a:pt x="469" y="526"/>
                  </a:cubicBezTo>
                  <a:cubicBezTo>
                    <a:pt x="469" y="396"/>
                    <a:pt x="469" y="396"/>
                    <a:pt x="469" y="396"/>
                  </a:cubicBezTo>
                  <a:cubicBezTo>
                    <a:pt x="448" y="359"/>
                    <a:pt x="448" y="359"/>
                    <a:pt x="448" y="359"/>
                  </a:cubicBezTo>
                  <a:cubicBezTo>
                    <a:pt x="454" y="339"/>
                    <a:pt x="454" y="339"/>
                    <a:pt x="454" y="339"/>
                  </a:cubicBezTo>
                  <a:cubicBezTo>
                    <a:pt x="490" y="328"/>
                    <a:pt x="490" y="328"/>
                    <a:pt x="490" y="328"/>
                  </a:cubicBezTo>
                  <a:cubicBezTo>
                    <a:pt x="490" y="292"/>
                    <a:pt x="490" y="292"/>
                    <a:pt x="490" y="292"/>
                  </a:cubicBezTo>
                  <a:cubicBezTo>
                    <a:pt x="464" y="276"/>
                    <a:pt x="464" y="276"/>
                    <a:pt x="464" y="276"/>
                  </a:cubicBezTo>
                  <a:cubicBezTo>
                    <a:pt x="433" y="271"/>
                    <a:pt x="433" y="271"/>
                    <a:pt x="433" y="271"/>
                  </a:cubicBezTo>
                  <a:cubicBezTo>
                    <a:pt x="407" y="245"/>
                    <a:pt x="407" y="245"/>
                    <a:pt x="407" y="245"/>
                  </a:cubicBezTo>
                  <a:cubicBezTo>
                    <a:pt x="334" y="239"/>
                    <a:pt x="334" y="239"/>
                    <a:pt x="334" y="239"/>
                  </a:cubicBezTo>
                  <a:cubicBezTo>
                    <a:pt x="302" y="208"/>
                    <a:pt x="302" y="208"/>
                    <a:pt x="302" y="208"/>
                  </a:cubicBezTo>
                  <a:cubicBezTo>
                    <a:pt x="293" y="117"/>
                    <a:pt x="293" y="117"/>
                    <a:pt x="293" y="117"/>
                  </a:cubicBezTo>
                  <a:cubicBezTo>
                    <a:pt x="304" y="126"/>
                    <a:pt x="320" y="137"/>
                    <a:pt x="323" y="140"/>
                  </a:cubicBezTo>
                  <a:cubicBezTo>
                    <a:pt x="328" y="146"/>
                    <a:pt x="381" y="125"/>
                    <a:pt x="381" y="125"/>
                  </a:cubicBezTo>
                  <a:cubicBezTo>
                    <a:pt x="383" y="105"/>
                    <a:pt x="383" y="105"/>
                    <a:pt x="383" y="105"/>
                  </a:cubicBezTo>
                  <a:cubicBezTo>
                    <a:pt x="396" y="5"/>
                    <a:pt x="396" y="5"/>
                    <a:pt x="396" y="5"/>
                  </a:cubicBezTo>
                  <a:cubicBezTo>
                    <a:pt x="431" y="0"/>
                    <a:pt x="431" y="0"/>
                    <a:pt x="431" y="0"/>
                  </a:cubicBezTo>
                  <a:cubicBezTo>
                    <a:pt x="495" y="57"/>
                    <a:pt x="495" y="57"/>
                    <a:pt x="495" y="57"/>
                  </a:cubicBezTo>
                  <a:cubicBezTo>
                    <a:pt x="474" y="109"/>
                    <a:pt x="474" y="109"/>
                    <a:pt x="474" y="109"/>
                  </a:cubicBezTo>
                  <a:cubicBezTo>
                    <a:pt x="527" y="166"/>
                    <a:pt x="527" y="166"/>
                    <a:pt x="527" y="166"/>
                  </a:cubicBezTo>
                  <a:cubicBezTo>
                    <a:pt x="532" y="198"/>
                    <a:pt x="532" y="198"/>
                    <a:pt x="532" y="198"/>
                  </a:cubicBezTo>
                  <a:cubicBezTo>
                    <a:pt x="568" y="224"/>
                    <a:pt x="568" y="224"/>
                    <a:pt x="568" y="224"/>
                  </a:cubicBezTo>
                  <a:cubicBezTo>
                    <a:pt x="573" y="276"/>
                    <a:pt x="573" y="276"/>
                    <a:pt x="573" y="276"/>
                  </a:cubicBezTo>
                  <a:cubicBezTo>
                    <a:pt x="592" y="280"/>
                    <a:pt x="592" y="280"/>
                    <a:pt x="592" y="280"/>
                  </a:cubicBezTo>
                  <a:cubicBezTo>
                    <a:pt x="584" y="333"/>
                    <a:pt x="584" y="333"/>
                    <a:pt x="584" y="333"/>
                  </a:cubicBezTo>
                  <a:cubicBezTo>
                    <a:pt x="615" y="344"/>
                    <a:pt x="615" y="344"/>
                    <a:pt x="615" y="344"/>
                  </a:cubicBezTo>
                  <a:cubicBezTo>
                    <a:pt x="626" y="380"/>
                    <a:pt x="626" y="380"/>
                    <a:pt x="626" y="380"/>
                  </a:cubicBezTo>
                  <a:cubicBezTo>
                    <a:pt x="699" y="422"/>
                    <a:pt x="699" y="422"/>
                    <a:pt x="699" y="422"/>
                  </a:cubicBezTo>
                  <a:cubicBezTo>
                    <a:pt x="756" y="443"/>
                    <a:pt x="756" y="443"/>
                    <a:pt x="756" y="443"/>
                  </a:cubicBezTo>
                  <a:cubicBezTo>
                    <a:pt x="813" y="401"/>
                    <a:pt x="813" y="401"/>
                    <a:pt x="813" y="401"/>
                  </a:cubicBezTo>
                  <a:cubicBezTo>
                    <a:pt x="850" y="438"/>
                    <a:pt x="850" y="438"/>
                    <a:pt x="850" y="438"/>
                  </a:cubicBezTo>
                  <a:cubicBezTo>
                    <a:pt x="881" y="432"/>
                    <a:pt x="881" y="432"/>
                    <a:pt x="881" y="432"/>
                  </a:cubicBezTo>
                  <a:cubicBezTo>
                    <a:pt x="897" y="401"/>
                    <a:pt x="897" y="401"/>
                    <a:pt x="897" y="401"/>
                  </a:cubicBezTo>
                  <a:cubicBezTo>
                    <a:pt x="939" y="448"/>
                    <a:pt x="939" y="448"/>
                    <a:pt x="939" y="448"/>
                  </a:cubicBezTo>
                  <a:cubicBezTo>
                    <a:pt x="866" y="521"/>
                    <a:pt x="866" y="521"/>
                    <a:pt x="866" y="521"/>
                  </a:cubicBezTo>
                  <a:lnTo>
                    <a:pt x="860" y="68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3" name="บึงกาฬ">
              <a:extLst>
                <a:ext uri="{FF2B5EF4-FFF2-40B4-BE49-F238E27FC236}">
                  <a16:creationId xmlns:a16="http://schemas.microsoft.com/office/drawing/2014/main" id="{1E5FBF12-7A7A-450B-8B09-DE5DA23C9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406" y="1761506"/>
              <a:ext cx="354798" cy="254211"/>
            </a:xfrm>
            <a:custGeom>
              <a:avLst/>
              <a:gdLst>
                <a:gd name="T0" fmla="*/ 807 w 864"/>
                <a:gd name="T1" fmla="*/ 394 h 624"/>
                <a:gd name="T2" fmla="*/ 770 w 864"/>
                <a:gd name="T3" fmla="*/ 420 h 624"/>
                <a:gd name="T4" fmla="*/ 791 w 864"/>
                <a:gd name="T5" fmla="*/ 493 h 624"/>
                <a:gd name="T6" fmla="*/ 760 w 864"/>
                <a:gd name="T7" fmla="*/ 545 h 624"/>
                <a:gd name="T8" fmla="*/ 702 w 864"/>
                <a:gd name="T9" fmla="*/ 488 h 624"/>
                <a:gd name="T10" fmla="*/ 660 w 864"/>
                <a:gd name="T11" fmla="*/ 545 h 624"/>
                <a:gd name="T12" fmla="*/ 676 w 864"/>
                <a:gd name="T13" fmla="*/ 582 h 624"/>
                <a:gd name="T14" fmla="*/ 662 w 864"/>
                <a:gd name="T15" fmla="*/ 600 h 624"/>
                <a:gd name="T16" fmla="*/ 645 w 864"/>
                <a:gd name="T17" fmla="*/ 624 h 624"/>
                <a:gd name="T18" fmla="*/ 598 w 864"/>
                <a:gd name="T19" fmla="*/ 603 h 624"/>
                <a:gd name="T20" fmla="*/ 582 w 864"/>
                <a:gd name="T21" fmla="*/ 551 h 624"/>
                <a:gd name="T22" fmla="*/ 541 w 864"/>
                <a:gd name="T23" fmla="*/ 519 h 624"/>
                <a:gd name="T24" fmla="*/ 478 w 864"/>
                <a:gd name="T25" fmla="*/ 545 h 624"/>
                <a:gd name="T26" fmla="*/ 444 w 864"/>
                <a:gd name="T27" fmla="*/ 495 h 624"/>
                <a:gd name="T28" fmla="*/ 426 w 864"/>
                <a:gd name="T29" fmla="*/ 467 h 624"/>
                <a:gd name="T30" fmla="*/ 379 w 864"/>
                <a:gd name="T31" fmla="*/ 462 h 624"/>
                <a:gd name="T32" fmla="*/ 368 w 864"/>
                <a:gd name="T33" fmla="*/ 446 h 624"/>
                <a:gd name="T34" fmla="*/ 337 w 864"/>
                <a:gd name="T35" fmla="*/ 436 h 624"/>
                <a:gd name="T36" fmla="*/ 327 w 864"/>
                <a:gd name="T37" fmla="*/ 394 h 624"/>
                <a:gd name="T38" fmla="*/ 248 w 864"/>
                <a:gd name="T39" fmla="*/ 347 h 624"/>
                <a:gd name="T40" fmla="*/ 222 w 864"/>
                <a:gd name="T41" fmla="*/ 358 h 624"/>
                <a:gd name="T42" fmla="*/ 228 w 864"/>
                <a:gd name="T43" fmla="*/ 415 h 624"/>
                <a:gd name="T44" fmla="*/ 191 w 864"/>
                <a:gd name="T45" fmla="*/ 415 h 624"/>
                <a:gd name="T46" fmla="*/ 175 w 864"/>
                <a:gd name="T47" fmla="*/ 441 h 624"/>
                <a:gd name="T48" fmla="*/ 134 w 864"/>
                <a:gd name="T49" fmla="*/ 420 h 624"/>
                <a:gd name="T50" fmla="*/ 134 w 864"/>
                <a:gd name="T51" fmla="*/ 384 h 624"/>
                <a:gd name="T52" fmla="*/ 117 w 864"/>
                <a:gd name="T53" fmla="*/ 382 h 624"/>
                <a:gd name="T54" fmla="*/ 87 w 864"/>
                <a:gd name="T55" fmla="*/ 378 h 624"/>
                <a:gd name="T56" fmla="*/ 61 w 864"/>
                <a:gd name="T57" fmla="*/ 300 h 624"/>
                <a:gd name="T58" fmla="*/ 97 w 864"/>
                <a:gd name="T59" fmla="*/ 269 h 624"/>
                <a:gd name="T60" fmla="*/ 92 w 864"/>
                <a:gd name="T61" fmla="*/ 232 h 624"/>
                <a:gd name="T62" fmla="*/ 45 w 864"/>
                <a:gd name="T63" fmla="*/ 180 h 624"/>
                <a:gd name="T64" fmla="*/ 3 w 864"/>
                <a:gd name="T65" fmla="*/ 170 h 624"/>
                <a:gd name="T66" fmla="*/ 50 w 864"/>
                <a:gd name="T67" fmla="*/ 133 h 624"/>
                <a:gd name="T68" fmla="*/ 47 w 864"/>
                <a:gd name="T69" fmla="*/ 132 h 624"/>
                <a:gd name="T70" fmla="*/ 48 w 864"/>
                <a:gd name="T71" fmla="*/ 132 h 624"/>
                <a:gd name="T72" fmla="*/ 38 w 864"/>
                <a:gd name="T73" fmla="*/ 121 h 624"/>
                <a:gd name="T74" fmla="*/ 0 w 864"/>
                <a:gd name="T75" fmla="*/ 80 h 624"/>
                <a:gd name="T76" fmla="*/ 48 w 864"/>
                <a:gd name="T77" fmla="*/ 16 h 624"/>
                <a:gd name="T78" fmla="*/ 144 w 864"/>
                <a:gd name="T79" fmla="*/ 0 h 624"/>
                <a:gd name="T80" fmla="*/ 200 w 864"/>
                <a:gd name="T81" fmla="*/ 28 h 624"/>
                <a:gd name="T82" fmla="*/ 304 w 864"/>
                <a:gd name="T83" fmla="*/ 32 h 624"/>
                <a:gd name="T84" fmla="*/ 392 w 864"/>
                <a:gd name="T85" fmla="*/ 96 h 624"/>
                <a:gd name="T86" fmla="*/ 516 w 864"/>
                <a:gd name="T87" fmla="*/ 104 h 624"/>
                <a:gd name="T88" fmla="*/ 532 w 864"/>
                <a:gd name="T89" fmla="*/ 152 h 624"/>
                <a:gd name="T90" fmla="*/ 624 w 864"/>
                <a:gd name="T91" fmla="*/ 112 h 624"/>
                <a:gd name="T92" fmla="*/ 728 w 864"/>
                <a:gd name="T93" fmla="*/ 208 h 624"/>
                <a:gd name="T94" fmla="*/ 772 w 864"/>
                <a:gd name="T95" fmla="*/ 320 h 624"/>
                <a:gd name="T96" fmla="*/ 792 w 864"/>
                <a:gd name="T97" fmla="*/ 343 h 624"/>
                <a:gd name="T98" fmla="*/ 860 w 864"/>
                <a:gd name="T99" fmla="*/ 424 h 624"/>
                <a:gd name="T100" fmla="*/ 864 w 864"/>
                <a:gd name="T101" fmla="*/ 435 h 624"/>
                <a:gd name="T102" fmla="*/ 807 w 864"/>
                <a:gd name="T103" fmla="*/ 39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64" h="624">
                  <a:moveTo>
                    <a:pt x="807" y="394"/>
                  </a:moveTo>
                  <a:cubicBezTo>
                    <a:pt x="770" y="420"/>
                    <a:pt x="770" y="420"/>
                    <a:pt x="770" y="420"/>
                  </a:cubicBezTo>
                  <a:cubicBezTo>
                    <a:pt x="770" y="420"/>
                    <a:pt x="791" y="478"/>
                    <a:pt x="791" y="493"/>
                  </a:cubicBezTo>
                  <a:cubicBezTo>
                    <a:pt x="791" y="509"/>
                    <a:pt x="760" y="545"/>
                    <a:pt x="760" y="545"/>
                  </a:cubicBezTo>
                  <a:cubicBezTo>
                    <a:pt x="760" y="545"/>
                    <a:pt x="707" y="488"/>
                    <a:pt x="702" y="488"/>
                  </a:cubicBezTo>
                  <a:cubicBezTo>
                    <a:pt x="697" y="488"/>
                    <a:pt x="660" y="545"/>
                    <a:pt x="660" y="545"/>
                  </a:cubicBezTo>
                  <a:cubicBezTo>
                    <a:pt x="676" y="582"/>
                    <a:pt x="676" y="582"/>
                    <a:pt x="676" y="582"/>
                  </a:cubicBezTo>
                  <a:cubicBezTo>
                    <a:pt x="662" y="600"/>
                    <a:pt x="662" y="600"/>
                    <a:pt x="662" y="600"/>
                  </a:cubicBezTo>
                  <a:cubicBezTo>
                    <a:pt x="645" y="624"/>
                    <a:pt x="645" y="624"/>
                    <a:pt x="645" y="624"/>
                  </a:cubicBezTo>
                  <a:cubicBezTo>
                    <a:pt x="598" y="603"/>
                    <a:pt x="598" y="603"/>
                    <a:pt x="598" y="603"/>
                  </a:cubicBezTo>
                  <a:cubicBezTo>
                    <a:pt x="582" y="551"/>
                    <a:pt x="582" y="551"/>
                    <a:pt x="582" y="551"/>
                  </a:cubicBezTo>
                  <a:cubicBezTo>
                    <a:pt x="541" y="519"/>
                    <a:pt x="541" y="519"/>
                    <a:pt x="541" y="519"/>
                  </a:cubicBezTo>
                  <a:cubicBezTo>
                    <a:pt x="478" y="545"/>
                    <a:pt x="478" y="545"/>
                    <a:pt x="478" y="545"/>
                  </a:cubicBezTo>
                  <a:cubicBezTo>
                    <a:pt x="444" y="495"/>
                    <a:pt x="444" y="495"/>
                    <a:pt x="444" y="495"/>
                  </a:cubicBezTo>
                  <a:cubicBezTo>
                    <a:pt x="426" y="467"/>
                    <a:pt x="426" y="467"/>
                    <a:pt x="426" y="467"/>
                  </a:cubicBezTo>
                  <a:cubicBezTo>
                    <a:pt x="379" y="462"/>
                    <a:pt x="379" y="462"/>
                    <a:pt x="379" y="462"/>
                  </a:cubicBezTo>
                  <a:cubicBezTo>
                    <a:pt x="368" y="446"/>
                    <a:pt x="368" y="446"/>
                    <a:pt x="368" y="446"/>
                  </a:cubicBezTo>
                  <a:cubicBezTo>
                    <a:pt x="337" y="436"/>
                    <a:pt x="337" y="436"/>
                    <a:pt x="337" y="436"/>
                  </a:cubicBezTo>
                  <a:cubicBezTo>
                    <a:pt x="327" y="394"/>
                    <a:pt x="327" y="394"/>
                    <a:pt x="327" y="394"/>
                  </a:cubicBezTo>
                  <a:cubicBezTo>
                    <a:pt x="248" y="347"/>
                    <a:pt x="248" y="347"/>
                    <a:pt x="248" y="347"/>
                  </a:cubicBezTo>
                  <a:cubicBezTo>
                    <a:pt x="222" y="358"/>
                    <a:pt x="222" y="358"/>
                    <a:pt x="222" y="358"/>
                  </a:cubicBezTo>
                  <a:cubicBezTo>
                    <a:pt x="228" y="415"/>
                    <a:pt x="228" y="415"/>
                    <a:pt x="228" y="415"/>
                  </a:cubicBezTo>
                  <a:cubicBezTo>
                    <a:pt x="191" y="415"/>
                    <a:pt x="191" y="415"/>
                    <a:pt x="191" y="415"/>
                  </a:cubicBezTo>
                  <a:cubicBezTo>
                    <a:pt x="175" y="441"/>
                    <a:pt x="175" y="441"/>
                    <a:pt x="175" y="441"/>
                  </a:cubicBezTo>
                  <a:cubicBezTo>
                    <a:pt x="134" y="420"/>
                    <a:pt x="134" y="420"/>
                    <a:pt x="134" y="420"/>
                  </a:cubicBezTo>
                  <a:cubicBezTo>
                    <a:pt x="134" y="384"/>
                    <a:pt x="134" y="384"/>
                    <a:pt x="134" y="384"/>
                  </a:cubicBezTo>
                  <a:cubicBezTo>
                    <a:pt x="117" y="382"/>
                    <a:pt x="117" y="382"/>
                    <a:pt x="117" y="382"/>
                  </a:cubicBezTo>
                  <a:cubicBezTo>
                    <a:pt x="87" y="378"/>
                    <a:pt x="87" y="378"/>
                    <a:pt x="87" y="378"/>
                  </a:cubicBezTo>
                  <a:cubicBezTo>
                    <a:pt x="61" y="300"/>
                    <a:pt x="61" y="300"/>
                    <a:pt x="61" y="300"/>
                  </a:cubicBezTo>
                  <a:cubicBezTo>
                    <a:pt x="97" y="269"/>
                    <a:pt x="97" y="269"/>
                    <a:pt x="97" y="269"/>
                  </a:cubicBezTo>
                  <a:cubicBezTo>
                    <a:pt x="92" y="232"/>
                    <a:pt x="92" y="232"/>
                    <a:pt x="92" y="232"/>
                  </a:cubicBezTo>
                  <a:cubicBezTo>
                    <a:pt x="45" y="180"/>
                    <a:pt x="45" y="180"/>
                    <a:pt x="45" y="180"/>
                  </a:cubicBezTo>
                  <a:cubicBezTo>
                    <a:pt x="3" y="170"/>
                    <a:pt x="3" y="170"/>
                    <a:pt x="3" y="170"/>
                  </a:cubicBezTo>
                  <a:cubicBezTo>
                    <a:pt x="50" y="133"/>
                    <a:pt x="50" y="133"/>
                    <a:pt x="50" y="133"/>
                  </a:cubicBezTo>
                  <a:cubicBezTo>
                    <a:pt x="47" y="132"/>
                    <a:pt x="47" y="132"/>
                    <a:pt x="47" y="132"/>
                  </a:cubicBezTo>
                  <a:cubicBezTo>
                    <a:pt x="48" y="132"/>
                    <a:pt x="48" y="132"/>
                    <a:pt x="48" y="132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200" y="28"/>
                    <a:pt x="200" y="28"/>
                    <a:pt x="200" y="28"/>
                  </a:cubicBezTo>
                  <a:cubicBezTo>
                    <a:pt x="304" y="32"/>
                    <a:pt x="304" y="32"/>
                    <a:pt x="304" y="32"/>
                  </a:cubicBezTo>
                  <a:cubicBezTo>
                    <a:pt x="304" y="32"/>
                    <a:pt x="380" y="96"/>
                    <a:pt x="392" y="96"/>
                  </a:cubicBezTo>
                  <a:cubicBezTo>
                    <a:pt x="404" y="96"/>
                    <a:pt x="516" y="104"/>
                    <a:pt x="516" y="104"/>
                  </a:cubicBezTo>
                  <a:cubicBezTo>
                    <a:pt x="516" y="104"/>
                    <a:pt x="520" y="152"/>
                    <a:pt x="532" y="152"/>
                  </a:cubicBezTo>
                  <a:cubicBezTo>
                    <a:pt x="544" y="152"/>
                    <a:pt x="624" y="112"/>
                    <a:pt x="624" y="112"/>
                  </a:cubicBezTo>
                  <a:cubicBezTo>
                    <a:pt x="728" y="208"/>
                    <a:pt x="728" y="208"/>
                    <a:pt x="728" y="208"/>
                  </a:cubicBezTo>
                  <a:cubicBezTo>
                    <a:pt x="728" y="208"/>
                    <a:pt x="720" y="260"/>
                    <a:pt x="772" y="320"/>
                  </a:cubicBezTo>
                  <a:cubicBezTo>
                    <a:pt x="779" y="328"/>
                    <a:pt x="786" y="336"/>
                    <a:pt x="792" y="343"/>
                  </a:cubicBezTo>
                  <a:cubicBezTo>
                    <a:pt x="833" y="391"/>
                    <a:pt x="860" y="424"/>
                    <a:pt x="860" y="424"/>
                  </a:cubicBezTo>
                  <a:cubicBezTo>
                    <a:pt x="860" y="424"/>
                    <a:pt x="862" y="428"/>
                    <a:pt x="864" y="435"/>
                  </a:cubicBezTo>
                  <a:lnTo>
                    <a:pt x="807" y="39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4" name="นครราชสีมา">
              <a:extLst>
                <a:ext uri="{FF2B5EF4-FFF2-40B4-BE49-F238E27FC236}">
                  <a16:creationId xmlns:a16="http://schemas.microsoft.com/office/drawing/2014/main" id="{07DDC751-455D-466C-AE1A-B1BF5636B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892" y="2756402"/>
              <a:ext cx="652901" cy="630955"/>
            </a:xfrm>
            <a:custGeom>
              <a:avLst/>
              <a:gdLst>
                <a:gd name="T0" fmla="*/ 1554 w 1596"/>
                <a:gd name="T1" fmla="*/ 385 h 1548"/>
                <a:gd name="T2" fmla="*/ 1575 w 1596"/>
                <a:gd name="T3" fmla="*/ 552 h 1548"/>
                <a:gd name="T4" fmla="*/ 1513 w 1596"/>
                <a:gd name="T5" fmla="*/ 578 h 1548"/>
                <a:gd name="T6" fmla="*/ 1398 w 1596"/>
                <a:gd name="T7" fmla="*/ 662 h 1548"/>
                <a:gd name="T8" fmla="*/ 1398 w 1596"/>
                <a:gd name="T9" fmla="*/ 735 h 1548"/>
                <a:gd name="T10" fmla="*/ 1340 w 1596"/>
                <a:gd name="T11" fmla="*/ 808 h 1548"/>
                <a:gd name="T12" fmla="*/ 1236 w 1596"/>
                <a:gd name="T13" fmla="*/ 787 h 1548"/>
                <a:gd name="T14" fmla="*/ 1210 w 1596"/>
                <a:gd name="T15" fmla="*/ 865 h 1548"/>
                <a:gd name="T16" fmla="*/ 1153 w 1596"/>
                <a:gd name="T17" fmla="*/ 917 h 1548"/>
                <a:gd name="T18" fmla="*/ 1106 w 1596"/>
                <a:gd name="T19" fmla="*/ 923 h 1548"/>
                <a:gd name="T20" fmla="*/ 1132 w 1596"/>
                <a:gd name="T21" fmla="*/ 1011 h 1548"/>
                <a:gd name="T22" fmla="*/ 1158 w 1596"/>
                <a:gd name="T23" fmla="*/ 1136 h 1548"/>
                <a:gd name="T24" fmla="*/ 1247 w 1596"/>
                <a:gd name="T25" fmla="*/ 1199 h 1548"/>
                <a:gd name="T26" fmla="*/ 1215 w 1596"/>
                <a:gd name="T27" fmla="*/ 1262 h 1548"/>
                <a:gd name="T28" fmla="*/ 1222 w 1596"/>
                <a:gd name="T29" fmla="*/ 1326 h 1548"/>
                <a:gd name="T30" fmla="*/ 1294 w 1596"/>
                <a:gd name="T31" fmla="*/ 1361 h 1548"/>
                <a:gd name="T32" fmla="*/ 1194 w 1596"/>
                <a:gd name="T33" fmla="*/ 1475 h 1548"/>
                <a:gd name="T34" fmla="*/ 1106 w 1596"/>
                <a:gd name="T35" fmla="*/ 1512 h 1548"/>
                <a:gd name="T36" fmla="*/ 981 w 1596"/>
                <a:gd name="T37" fmla="*/ 1548 h 1548"/>
                <a:gd name="T38" fmla="*/ 896 w 1596"/>
                <a:gd name="T39" fmla="*/ 1512 h 1548"/>
                <a:gd name="T40" fmla="*/ 809 w 1596"/>
                <a:gd name="T41" fmla="*/ 1532 h 1548"/>
                <a:gd name="T42" fmla="*/ 652 w 1596"/>
                <a:gd name="T43" fmla="*/ 1361 h 1548"/>
                <a:gd name="T44" fmla="*/ 553 w 1596"/>
                <a:gd name="T45" fmla="*/ 1324 h 1548"/>
                <a:gd name="T46" fmla="*/ 469 w 1596"/>
                <a:gd name="T47" fmla="*/ 1361 h 1548"/>
                <a:gd name="T48" fmla="*/ 303 w 1596"/>
                <a:gd name="T49" fmla="*/ 1262 h 1548"/>
                <a:gd name="T50" fmla="*/ 235 w 1596"/>
                <a:gd name="T51" fmla="*/ 1254 h 1548"/>
                <a:gd name="T52" fmla="*/ 219 w 1596"/>
                <a:gd name="T53" fmla="*/ 1303 h 1548"/>
                <a:gd name="T54" fmla="*/ 169 w 1596"/>
                <a:gd name="T55" fmla="*/ 1265 h 1548"/>
                <a:gd name="T56" fmla="*/ 47 w 1596"/>
                <a:gd name="T57" fmla="*/ 1220 h 1548"/>
                <a:gd name="T58" fmla="*/ 5 w 1596"/>
                <a:gd name="T59" fmla="*/ 1142 h 1548"/>
                <a:gd name="T60" fmla="*/ 21 w 1596"/>
                <a:gd name="T61" fmla="*/ 1048 h 1548"/>
                <a:gd name="T62" fmla="*/ 10 w 1596"/>
                <a:gd name="T63" fmla="*/ 970 h 1548"/>
                <a:gd name="T64" fmla="*/ 141 w 1596"/>
                <a:gd name="T65" fmla="*/ 933 h 1548"/>
                <a:gd name="T66" fmla="*/ 198 w 1596"/>
                <a:gd name="T67" fmla="*/ 704 h 1548"/>
                <a:gd name="T68" fmla="*/ 188 w 1596"/>
                <a:gd name="T69" fmla="*/ 573 h 1548"/>
                <a:gd name="T70" fmla="*/ 190 w 1596"/>
                <a:gd name="T71" fmla="*/ 396 h 1548"/>
                <a:gd name="T72" fmla="*/ 266 w 1596"/>
                <a:gd name="T73" fmla="*/ 370 h 1548"/>
                <a:gd name="T74" fmla="*/ 295 w 1596"/>
                <a:gd name="T75" fmla="*/ 375 h 1548"/>
                <a:gd name="T76" fmla="*/ 339 w 1596"/>
                <a:gd name="T77" fmla="*/ 401 h 1548"/>
                <a:gd name="T78" fmla="*/ 501 w 1596"/>
                <a:gd name="T79" fmla="*/ 401 h 1548"/>
                <a:gd name="T80" fmla="*/ 589 w 1596"/>
                <a:gd name="T81" fmla="*/ 380 h 1548"/>
                <a:gd name="T82" fmla="*/ 657 w 1596"/>
                <a:gd name="T83" fmla="*/ 333 h 1548"/>
                <a:gd name="T84" fmla="*/ 788 w 1596"/>
                <a:gd name="T85" fmla="*/ 182 h 1548"/>
                <a:gd name="T86" fmla="*/ 861 w 1596"/>
                <a:gd name="T87" fmla="*/ 57 h 1548"/>
                <a:gd name="T88" fmla="*/ 970 w 1596"/>
                <a:gd name="T89" fmla="*/ 15 h 1548"/>
                <a:gd name="T90" fmla="*/ 1043 w 1596"/>
                <a:gd name="T91" fmla="*/ 72 h 1548"/>
                <a:gd name="T92" fmla="*/ 1074 w 1596"/>
                <a:gd name="T93" fmla="*/ 109 h 1548"/>
                <a:gd name="T94" fmla="*/ 1163 w 1596"/>
                <a:gd name="T95" fmla="*/ 72 h 1548"/>
                <a:gd name="T96" fmla="*/ 1247 w 1596"/>
                <a:gd name="T97" fmla="*/ 93 h 1548"/>
                <a:gd name="T98" fmla="*/ 1309 w 1596"/>
                <a:gd name="T99" fmla="*/ 78 h 1548"/>
                <a:gd name="T100" fmla="*/ 1351 w 1596"/>
                <a:gd name="T101" fmla="*/ 135 h 1548"/>
                <a:gd name="T102" fmla="*/ 1399 w 1596"/>
                <a:gd name="T103" fmla="*/ 143 h 1548"/>
                <a:gd name="T104" fmla="*/ 1440 w 1596"/>
                <a:gd name="T105" fmla="*/ 265 h 1548"/>
                <a:gd name="T106" fmla="*/ 1539 w 1596"/>
                <a:gd name="T107" fmla="*/ 297 h 1548"/>
                <a:gd name="T108" fmla="*/ 1596 w 1596"/>
                <a:gd name="T109" fmla="*/ 318 h 1548"/>
                <a:gd name="T110" fmla="*/ 1560 w 1596"/>
                <a:gd name="T111" fmla="*/ 365 h 1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96" h="1548">
                  <a:moveTo>
                    <a:pt x="1560" y="365"/>
                  </a:moveTo>
                  <a:cubicBezTo>
                    <a:pt x="1554" y="385"/>
                    <a:pt x="1554" y="385"/>
                    <a:pt x="1554" y="385"/>
                  </a:cubicBezTo>
                  <a:cubicBezTo>
                    <a:pt x="1575" y="422"/>
                    <a:pt x="1575" y="422"/>
                    <a:pt x="1575" y="422"/>
                  </a:cubicBezTo>
                  <a:cubicBezTo>
                    <a:pt x="1575" y="552"/>
                    <a:pt x="1575" y="552"/>
                    <a:pt x="1575" y="552"/>
                  </a:cubicBezTo>
                  <a:cubicBezTo>
                    <a:pt x="1565" y="568"/>
                    <a:pt x="1565" y="568"/>
                    <a:pt x="1565" y="568"/>
                  </a:cubicBezTo>
                  <a:cubicBezTo>
                    <a:pt x="1513" y="578"/>
                    <a:pt x="1513" y="578"/>
                    <a:pt x="1513" y="578"/>
                  </a:cubicBezTo>
                  <a:cubicBezTo>
                    <a:pt x="1455" y="599"/>
                    <a:pt x="1455" y="599"/>
                    <a:pt x="1455" y="599"/>
                  </a:cubicBezTo>
                  <a:cubicBezTo>
                    <a:pt x="1398" y="662"/>
                    <a:pt x="1398" y="662"/>
                    <a:pt x="1398" y="662"/>
                  </a:cubicBezTo>
                  <a:cubicBezTo>
                    <a:pt x="1413" y="698"/>
                    <a:pt x="1413" y="698"/>
                    <a:pt x="1413" y="698"/>
                  </a:cubicBezTo>
                  <a:cubicBezTo>
                    <a:pt x="1398" y="735"/>
                    <a:pt x="1398" y="735"/>
                    <a:pt x="1398" y="735"/>
                  </a:cubicBezTo>
                  <a:cubicBezTo>
                    <a:pt x="1351" y="756"/>
                    <a:pt x="1351" y="756"/>
                    <a:pt x="1351" y="756"/>
                  </a:cubicBezTo>
                  <a:cubicBezTo>
                    <a:pt x="1340" y="808"/>
                    <a:pt x="1340" y="808"/>
                    <a:pt x="1340" y="808"/>
                  </a:cubicBezTo>
                  <a:cubicBezTo>
                    <a:pt x="1262" y="803"/>
                    <a:pt x="1262" y="803"/>
                    <a:pt x="1262" y="803"/>
                  </a:cubicBezTo>
                  <a:cubicBezTo>
                    <a:pt x="1236" y="787"/>
                    <a:pt x="1236" y="787"/>
                    <a:pt x="1236" y="787"/>
                  </a:cubicBezTo>
                  <a:cubicBezTo>
                    <a:pt x="1194" y="823"/>
                    <a:pt x="1194" y="823"/>
                    <a:pt x="1194" y="823"/>
                  </a:cubicBezTo>
                  <a:cubicBezTo>
                    <a:pt x="1210" y="865"/>
                    <a:pt x="1210" y="865"/>
                    <a:pt x="1210" y="865"/>
                  </a:cubicBezTo>
                  <a:cubicBezTo>
                    <a:pt x="1189" y="917"/>
                    <a:pt x="1189" y="917"/>
                    <a:pt x="1189" y="917"/>
                  </a:cubicBezTo>
                  <a:cubicBezTo>
                    <a:pt x="1153" y="917"/>
                    <a:pt x="1153" y="917"/>
                    <a:pt x="1153" y="917"/>
                  </a:cubicBezTo>
                  <a:cubicBezTo>
                    <a:pt x="1127" y="897"/>
                    <a:pt x="1127" y="897"/>
                    <a:pt x="1127" y="897"/>
                  </a:cubicBezTo>
                  <a:cubicBezTo>
                    <a:pt x="1106" y="923"/>
                    <a:pt x="1106" y="923"/>
                    <a:pt x="1106" y="923"/>
                  </a:cubicBezTo>
                  <a:cubicBezTo>
                    <a:pt x="1142" y="970"/>
                    <a:pt x="1142" y="970"/>
                    <a:pt x="1142" y="970"/>
                  </a:cubicBezTo>
                  <a:cubicBezTo>
                    <a:pt x="1132" y="1011"/>
                    <a:pt x="1132" y="1011"/>
                    <a:pt x="1132" y="1011"/>
                  </a:cubicBezTo>
                  <a:cubicBezTo>
                    <a:pt x="1132" y="1105"/>
                    <a:pt x="1132" y="1105"/>
                    <a:pt x="1132" y="1105"/>
                  </a:cubicBezTo>
                  <a:cubicBezTo>
                    <a:pt x="1158" y="1136"/>
                    <a:pt x="1158" y="1136"/>
                    <a:pt x="1158" y="1136"/>
                  </a:cubicBezTo>
                  <a:cubicBezTo>
                    <a:pt x="1153" y="1189"/>
                    <a:pt x="1153" y="1189"/>
                    <a:pt x="1153" y="1189"/>
                  </a:cubicBezTo>
                  <a:cubicBezTo>
                    <a:pt x="1247" y="1199"/>
                    <a:pt x="1247" y="1199"/>
                    <a:pt x="1247" y="1199"/>
                  </a:cubicBezTo>
                  <a:cubicBezTo>
                    <a:pt x="1252" y="1236"/>
                    <a:pt x="1252" y="1236"/>
                    <a:pt x="1252" y="1236"/>
                  </a:cubicBezTo>
                  <a:cubicBezTo>
                    <a:pt x="1215" y="1262"/>
                    <a:pt x="1215" y="1262"/>
                    <a:pt x="1215" y="1262"/>
                  </a:cubicBezTo>
                  <a:cubicBezTo>
                    <a:pt x="1210" y="1309"/>
                    <a:pt x="1210" y="1309"/>
                    <a:pt x="1210" y="1309"/>
                  </a:cubicBezTo>
                  <a:cubicBezTo>
                    <a:pt x="1222" y="1326"/>
                    <a:pt x="1222" y="1326"/>
                    <a:pt x="1222" y="1326"/>
                  </a:cubicBezTo>
                  <a:cubicBezTo>
                    <a:pt x="1247" y="1361"/>
                    <a:pt x="1247" y="1361"/>
                    <a:pt x="1247" y="1361"/>
                  </a:cubicBezTo>
                  <a:cubicBezTo>
                    <a:pt x="1294" y="1361"/>
                    <a:pt x="1294" y="1361"/>
                    <a:pt x="1294" y="1361"/>
                  </a:cubicBezTo>
                  <a:cubicBezTo>
                    <a:pt x="1314" y="1392"/>
                    <a:pt x="1314" y="1392"/>
                    <a:pt x="1314" y="1392"/>
                  </a:cubicBezTo>
                  <a:cubicBezTo>
                    <a:pt x="1194" y="1475"/>
                    <a:pt x="1194" y="1475"/>
                    <a:pt x="1194" y="1475"/>
                  </a:cubicBezTo>
                  <a:cubicBezTo>
                    <a:pt x="1121" y="1481"/>
                    <a:pt x="1121" y="1481"/>
                    <a:pt x="1121" y="1481"/>
                  </a:cubicBezTo>
                  <a:cubicBezTo>
                    <a:pt x="1106" y="1512"/>
                    <a:pt x="1106" y="1512"/>
                    <a:pt x="1106" y="1512"/>
                  </a:cubicBezTo>
                  <a:cubicBezTo>
                    <a:pt x="1109" y="1515"/>
                    <a:pt x="1109" y="1515"/>
                    <a:pt x="1109" y="1515"/>
                  </a:cubicBezTo>
                  <a:cubicBezTo>
                    <a:pt x="981" y="1548"/>
                    <a:pt x="981" y="1548"/>
                    <a:pt x="981" y="1548"/>
                  </a:cubicBezTo>
                  <a:cubicBezTo>
                    <a:pt x="897" y="1512"/>
                    <a:pt x="897" y="1512"/>
                    <a:pt x="897" y="1512"/>
                  </a:cubicBezTo>
                  <a:cubicBezTo>
                    <a:pt x="896" y="1512"/>
                    <a:pt x="896" y="1512"/>
                    <a:pt x="896" y="1512"/>
                  </a:cubicBezTo>
                  <a:cubicBezTo>
                    <a:pt x="835" y="1548"/>
                    <a:pt x="835" y="1548"/>
                    <a:pt x="835" y="1548"/>
                  </a:cubicBezTo>
                  <a:cubicBezTo>
                    <a:pt x="809" y="1532"/>
                    <a:pt x="809" y="1532"/>
                    <a:pt x="809" y="1532"/>
                  </a:cubicBezTo>
                  <a:cubicBezTo>
                    <a:pt x="668" y="1439"/>
                    <a:pt x="668" y="1439"/>
                    <a:pt x="668" y="1439"/>
                  </a:cubicBezTo>
                  <a:cubicBezTo>
                    <a:pt x="652" y="1361"/>
                    <a:pt x="652" y="1361"/>
                    <a:pt x="652" y="1361"/>
                  </a:cubicBezTo>
                  <a:cubicBezTo>
                    <a:pt x="595" y="1361"/>
                    <a:pt x="595" y="1361"/>
                    <a:pt x="595" y="1361"/>
                  </a:cubicBezTo>
                  <a:cubicBezTo>
                    <a:pt x="553" y="1324"/>
                    <a:pt x="553" y="1324"/>
                    <a:pt x="553" y="1324"/>
                  </a:cubicBezTo>
                  <a:cubicBezTo>
                    <a:pt x="506" y="1324"/>
                    <a:pt x="506" y="1324"/>
                    <a:pt x="506" y="1324"/>
                  </a:cubicBezTo>
                  <a:cubicBezTo>
                    <a:pt x="469" y="1361"/>
                    <a:pt x="469" y="1361"/>
                    <a:pt x="469" y="1361"/>
                  </a:cubicBezTo>
                  <a:cubicBezTo>
                    <a:pt x="370" y="1256"/>
                    <a:pt x="370" y="1256"/>
                    <a:pt x="370" y="1256"/>
                  </a:cubicBezTo>
                  <a:cubicBezTo>
                    <a:pt x="303" y="1262"/>
                    <a:pt x="303" y="1262"/>
                    <a:pt x="303" y="1262"/>
                  </a:cubicBezTo>
                  <a:cubicBezTo>
                    <a:pt x="266" y="1241"/>
                    <a:pt x="266" y="1241"/>
                    <a:pt x="266" y="1241"/>
                  </a:cubicBezTo>
                  <a:cubicBezTo>
                    <a:pt x="235" y="1254"/>
                    <a:pt x="235" y="1254"/>
                    <a:pt x="235" y="1254"/>
                  </a:cubicBezTo>
                  <a:cubicBezTo>
                    <a:pt x="230" y="1256"/>
                    <a:pt x="230" y="1256"/>
                    <a:pt x="230" y="1256"/>
                  </a:cubicBezTo>
                  <a:cubicBezTo>
                    <a:pt x="219" y="1303"/>
                    <a:pt x="219" y="1303"/>
                    <a:pt x="219" y="1303"/>
                  </a:cubicBezTo>
                  <a:cubicBezTo>
                    <a:pt x="177" y="1272"/>
                    <a:pt x="177" y="1272"/>
                    <a:pt x="177" y="1272"/>
                  </a:cubicBezTo>
                  <a:cubicBezTo>
                    <a:pt x="169" y="1265"/>
                    <a:pt x="169" y="1265"/>
                    <a:pt x="169" y="1265"/>
                  </a:cubicBezTo>
                  <a:cubicBezTo>
                    <a:pt x="89" y="1199"/>
                    <a:pt x="89" y="1199"/>
                    <a:pt x="89" y="1199"/>
                  </a:cubicBezTo>
                  <a:cubicBezTo>
                    <a:pt x="47" y="1220"/>
                    <a:pt x="47" y="1220"/>
                    <a:pt x="47" y="1220"/>
                  </a:cubicBezTo>
                  <a:cubicBezTo>
                    <a:pt x="0" y="1173"/>
                    <a:pt x="0" y="1173"/>
                    <a:pt x="0" y="1173"/>
                  </a:cubicBezTo>
                  <a:cubicBezTo>
                    <a:pt x="5" y="1142"/>
                    <a:pt x="5" y="1142"/>
                    <a:pt x="5" y="1142"/>
                  </a:cubicBezTo>
                  <a:cubicBezTo>
                    <a:pt x="26" y="1116"/>
                    <a:pt x="26" y="1116"/>
                    <a:pt x="26" y="1116"/>
                  </a:cubicBezTo>
                  <a:cubicBezTo>
                    <a:pt x="21" y="1048"/>
                    <a:pt x="21" y="1048"/>
                    <a:pt x="21" y="1048"/>
                  </a:cubicBezTo>
                  <a:cubicBezTo>
                    <a:pt x="0" y="996"/>
                    <a:pt x="0" y="996"/>
                    <a:pt x="0" y="996"/>
                  </a:cubicBezTo>
                  <a:cubicBezTo>
                    <a:pt x="10" y="970"/>
                    <a:pt x="10" y="970"/>
                    <a:pt x="10" y="970"/>
                  </a:cubicBezTo>
                  <a:cubicBezTo>
                    <a:pt x="89" y="990"/>
                    <a:pt x="89" y="990"/>
                    <a:pt x="89" y="990"/>
                  </a:cubicBezTo>
                  <a:cubicBezTo>
                    <a:pt x="141" y="933"/>
                    <a:pt x="141" y="933"/>
                    <a:pt x="141" y="933"/>
                  </a:cubicBezTo>
                  <a:cubicBezTo>
                    <a:pt x="235" y="876"/>
                    <a:pt x="235" y="876"/>
                    <a:pt x="235" y="876"/>
                  </a:cubicBezTo>
                  <a:cubicBezTo>
                    <a:pt x="198" y="704"/>
                    <a:pt x="198" y="704"/>
                    <a:pt x="198" y="704"/>
                  </a:cubicBezTo>
                  <a:cubicBezTo>
                    <a:pt x="190" y="602"/>
                    <a:pt x="190" y="602"/>
                    <a:pt x="190" y="602"/>
                  </a:cubicBezTo>
                  <a:cubicBezTo>
                    <a:pt x="188" y="573"/>
                    <a:pt x="188" y="573"/>
                    <a:pt x="188" y="573"/>
                  </a:cubicBezTo>
                  <a:cubicBezTo>
                    <a:pt x="183" y="458"/>
                    <a:pt x="183" y="458"/>
                    <a:pt x="183" y="458"/>
                  </a:cubicBezTo>
                  <a:cubicBezTo>
                    <a:pt x="190" y="396"/>
                    <a:pt x="190" y="396"/>
                    <a:pt x="190" y="396"/>
                  </a:cubicBezTo>
                  <a:cubicBezTo>
                    <a:pt x="209" y="401"/>
                    <a:pt x="209" y="401"/>
                    <a:pt x="209" y="401"/>
                  </a:cubicBezTo>
                  <a:cubicBezTo>
                    <a:pt x="266" y="370"/>
                    <a:pt x="266" y="370"/>
                    <a:pt x="266" y="370"/>
                  </a:cubicBezTo>
                  <a:cubicBezTo>
                    <a:pt x="287" y="370"/>
                    <a:pt x="287" y="370"/>
                    <a:pt x="287" y="370"/>
                  </a:cubicBezTo>
                  <a:cubicBezTo>
                    <a:pt x="295" y="375"/>
                    <a:pt x="295" y="375"/>
                    <a:pt x="295" y="375"/>
                  </a:cubicBezTo>
                  <a:cubicBezTo>
                    <a:pt x="295" y="375"/>
                    <a:pt x="295" y="375"/>
                    <a:pt x="295" y="375"/>
                  </a:cubicBezTo>
                  <a:cubicBezTo>
                    <a:pt x="339" y="401"/>
                    <a:pt x="339" y="401"/>
                    <a:pt x="339" y="401"/>
                  </a:cubicBezTo>
                  <a:cubicBezTo>
                    <a:pt x="438" y="385"/>
                    <a:pt x="438" y="385"/>
                    <a:pt x="438" y="385"/>
                  </a:cubicBezTo>
                  <a:cubicBezTo>
                    <a:pt x="501" y="401"/>
                    <a:pt x="501" y="401"/>
                    <a:pt x="501" y="401"/>
                  </a:cubicBezTo>
                  <a:cubicBezTo>
                    <a:pt x="537" y="380"/>
                    <a:pt x="537" y="380"/>
                    <a:pt x="537" y="380"/>
                  </a:cubicBezTo>
                  <a:cubicBezTo>
                    <a:pt x="589" y="380"/>
                    <a:pt x="589" y="380"/>
                    <a:pt x="589" y="380"/>
                  </a:cubicBezTo>
                  <a:cubicBezTo>
                    <a:pt x="642" y="370"/>
                    <a:pt x="642" y="370"/>
                    <a:pt x="642" y="370"/>
                  </a:cubicBezTo>
                  <a:cubicBezTo>
                    <a:pt x="657" y="333"/>
                    <a:pt x="657" y="333"/>
                    <a:pt x="657" y="333"/>
                  </a:cubicBezTo>
                  <a:cubicBezTo>
                    <a:pt x="746" y="307"/>
                    <a:pt x="746" y="307"/>
                    <a:pt x="746" y="307"/>
                  </a:cubicBezTo>
                  <a:cubicBezTo>
                    <a:pt x="788" y="182"/>
                    <a:pt x="788" y="182"/>
                    <a:pt x="788" y="182"/>
                  </a:cubicBezTo>
                  <a:cubicBezTo>
                    <a:pt x="861" y="114"/>
                    <a:pt x="861" y="114"/>
                    <a:pt x="861" y="114"/>
                  </a:cubicBezTo>
                  <a:cubicBezTo>
                    <a:pt x="861" y="57"/>
                    <a:pt x="861" y="57"/>
                    <a:pt x="861" y="57"/>
                  </a:cubicBezTo>
                  <a:cubicBezTo>
                    <a:pt x="944" y="57"/>
                    <a:pt x="944" y="57"/>
                    <a:pt x="944" y="57"/>
                  </a:cubicBezTo>
                  <a:cubicBezTo>
                    <a:pt x="970" y="15"/>
                    <a:pt x="970" y="15"/>
                    <a:pt x="970" y="15"/>
                  </a:cubicBezTo>
                  <a:cubicBezTo>
                    <a:pt x="1016" y="0"/>
                    <a:pt x="1016" y="0"/>
                    <a:pt x="1016" y="0"/>
                  </a:cubicBezTo>
                  <a:cubicBezTo>
                    <a:pt x="1043" y="72"/>
                    <a:pt x="1043" y="72"/>
                    <a:pt x="1043" y="72"/>
                  </a:cubicBezTo>
                  <a:cubicBezTo>
                    <a:pt x="1064" y="83"/>
                    <a:pt x="1064" y="83"/>
                    <a:pt x="1064" y="83"/>
                  </a:cubicBezTo>
                  <a:cubicBezTo>
                    <a:pt x="1074" y="109"/>
                    <a:pt x="1074" y="109"/>
                    <a:pt x="1074" y="109"/>
                  </a:cubicBezTo>
                  <a:cubicBezTo>
                    <a:pt x="1137" y="93"/>
                    <a:pt x="1137" y="93"/>
                    <a:pt x="1137" y="93"/>
                  </a:cubicBezTo>
                  <a:cubicBezTo>
                    <a:pt x="1163" y="72"/>
                    <a:pt x="1163" y="72"/>
                    <a:pt x="1163" y="72"/>
                  </a:cubicBezTo>
                  <a:cubicBezTo>
                    <a:pt x="1189" y="88"/>
                    <a:pt x="1189" y="88"/>
                    <a:pt x="1189" y="88"/>
                  </a:cubicBezTo>
                  <a:cubicBezTo>
                    <a:pt x="1247" y="93"/>
                    <a:pt x="1247" y="93"/>
                    <a:pt x="1247" y="93"/>
                  </a:cubicBezTo>
                  <a:cubicBezTo>
                    <a:pt x="1267" y="78"/>
                    <a:pt x="1267" y="78"/>
                    <a:pt x="1267" y="78"/>
                  </a:cubicBezTo>
                  <a:cubicBezTo>
                    <a:pt x="1309" y="78"/>
                    <a:pt x="1309" y="78"/>
                    <a:pt x="1309" y="78"/>
                  </a:cubicBezTo>
                  <a:cubicBezTo>
                    <a:pt x="1340" y="99"/>
                    <a:pt x="1340" y="99"/>
                    <a:pt x="1340" y="99"/>
                  </a:cubicBezTo>
                  <a:cubicBezTo>
                    <a:pt x="1351" y="135"/>
                    <a:pt x="1351" y="135"/>
                    <a:pt x="1351" y="135"/>
                  </a:cubicBezTo>
                  <a:cubicBezTo>
                    <a:pt x="1387" y="135"/>
                    <a:pt x="1387" y="135"/>
                    <a:pt x="1387" y="135"/>
                  </a:cubicBezTo>
                  <a:cubicBezTo>
                    <a:pt x="1387" y="135"/>
                    <a:pt x="1393" y="139"/>
                    <a:pt x="1399" y="143"/>
                  </a:cubicBezTo>
                  <a:cubicBezTo>
                    <a:pt x="1408" y="234"/>
                    <a:pt x="1408" y="234"/>
                    <a:pt x="1408" y="234"/>
                  </a:cubicBezTo>
                  <a:cubicBezTo>
                    <a:pt x="1440" y="265"/>
                    <a:pt x="1440" y="265"/>
                    <a:pt x="1440" y="265"/>
                  </a:cubicBezTo>
                  <a:cubicBezTo>
                    <a:pt x="1513" y="271"/>
                    <a:pt x="1513" y="271"/>
                    <a:pt x="1513" y="271"/>
                  </a:cubicBezTo>
                  <a:cubicBezTo>
                    <a:pt x="1539" y="297"/>
                    <a:pt x="1539" y="297"/>
                    <a:pt x="1539" y="297"/>
                  </a:cubicBezTo>
                  <a:cubicBezTo>
                    <a:pt x="1570" y="302"/>
                    <a:pt x="1570" y="302"/>
                    <a:pt x="1570" y="302"/>
                  </a:cubicBezTo>
                  <a:cubicBezTo>
                    <a:pt x="1596" y="318"/>
                    <a:pt x="1596" y="318"/>
                    <a:pt x="1596" y="318"/>
                  </a:cubicBezTo>
                  <a:cubicBezTo>
                    <a:pt x="1596" y="354"/>
                    <a:pt x="1596" y="354"/>
                    <a:pt x="1596" y="354"/>
                  </a:cubicBezTo>
                  <a:lnTo>
                    <a:pt x="1560" y="36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5" name="นครพนม">
              <a:extLst>
                <a:ext uri="{FF2B5EF4-FFF2-40B4-BE49-F238E27FC236}">
                  <a16:creationId xmlns:a16="http://schemas.microsoft.com/office/drawing/2014/main" id="{B986B8A3-7A78-440C-8F43-7E8FE9010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076" y="1922445"/>
              <a:ext cx="292617" cy="464529"/>
            </a:xfrm>
            <a:custGeom>
              <a:avLst/>
              <a:gdLst>
                <a:gd name="T0" fmla="*/ 648 w 716"/>
                <a:gd name="T1" fmla="*/ 942 h 1137"/>
                <a:gd name="T2" fmla="*/ 680 w 716"/>
                <a:gd name="T3" fmla="*/ 1090 h 1137"/>
                <a:gd name="T4" fmla="*/ 653 w 716"/>
                <a:gd name="T5" fmla="*/ 1116 h 1137"/>
                <a:gd name="T6" fmla="*/ 616 w 716"/>
                <a:gd name="T7" fmla="*/ 1137 h 1137"/>
                <a:gd name="T8" fmla="*/ 553 w 716"/>
                <a:gd name="T9" fmla="*/ 1069 h 1137"/>
                <a:gd name="T10" fmla="*/ 444 w 716"/>
                <a:gd name="T11" fmla="*/ 1101 h 1137"/>
                <a:gd name="T12" fmla="*/ 371 w 716"/>
                <a:gd name="T13" fmla="*/ 1059 h 1137"/>
                <a:gd name="T14" fmla="*/ 298 w 716"/>
                <a:gd name="T15" fmla="*/ 1095 h 1137"/>
                <a:gd name="T16" fmla="*/ 229 w 716"/>
                <a:gd name="T17" fmla="*/ 1040 h 1137"/>
                <a:gd name="T18" fmla="*/ 282 w 716"/>
                <a:gd name="T19" fmla="*/ 1002 h 1137"/>
                <a:gd name="T20" fmla="*/ 329 w 716"/>
                <a:gd name="T21" fmla="*/ 948 h 1137"/>
                <a:gd name="T22" fmla="*/ 350 w 716"/>
                <a:gd name="T23" fmla="*/ 913 h 1137"/>
                <a:gd name="T24" fmla="*/ 334 w 716"/>
                <a:gd name="T25" fmla="*/ 850 h 1137"/>
                <a:gd name="T26" fmla="*/ 345 w 716"/>
                <a:gd name="T27" fmla="*/ 793 h 1137"/>
                <a:gd name="T28" fmla="*/ 386 w 716"/>
                <a:gd name="T29" fmla="*/ 704 h 1137"/>
                <a:gd name="T30" fmla="*/ 381 w 716"/>
                <a:gd name="T31" fmla="*/ 626 h 1137"/>
                <a:gd name="T32" fmla="*/ 381 w 716"/>
                <a:gd name="T33" fmla="*/ 553 h 1137"/>
                <a:gd name="T34" fmla="*/ 199 w 716"/>
                <a:gd name="T35" fmla="*/ 563 h 1137"/>
                <a:gd name="T36" fmla="*/ 141 w 716"/>
                <a:gd name="T37" fmla="*/ 579 h 1137"/>
                <a:gd name="T38" fmla="*/ 89 w 716"/>
                <a:gd name="T39" fmla="*/ 574 h 1137"/>
                <a:gd name="T40" fmla="*/ 21 w 716"/>
                <a:gd name="T41" fmla="*/ 501 h 1137"/>
                <a:gd name="T42" fmla="*/ 37 w 716"/>
                <a:gd name="T43" fmla="*/ 433 h 1137"/>
                <a:gd name="T44" fmla="*/ 42 w 716"/>
                <a:gd name="T45" fmla="*/ 381 h 1137"/>
                <a:gd name="T46" fmla="*/ 68 w 716"/>
                <a:gd name="T47" fmla="*/ 344 h 1137"/>
                <a:gd name="T48" fmla="*/ 73 w 716"/>
                <a:gd name="T49" fmla="*/ 282 h 1137"/>
                <a:gd name="T50" fmla="*/ 2 w 716"/>
                <a:gd name="T51" fmla="*/ 206 h 1137"/>
                <a:gd name="T52" fmla="*/ 0 w 716"/>
                <a:gd name="T53" fmla="*/ 151 h 1137"/>
                <a:gd name="T54" fmla="*/ 100 w 716"/>
                <a:gd name="T55" fmla="*/ 151 h 1137"/>
                <a:gd name="T56" fmla="*/ 110 w 716"/>
                <a:gd name="T57" fmla="*/ 26 h 1137"/>
                <a:gd name="T58" fmla="*/ 204 w 716"/>
                <a:gd name="T59" fmla="*/ 41 h 1137"/>
                <a:gd name="T60" fmla="*/ 324 w 716"/>
                <a:gd name="T61" fmla="*/ 194 h 1137"/>
                <a:gd name="T62" fmla="*/ 632 w 716"/>
                <a:gd name="T63" fmla="*/ 470 h 1137"/>
                <a:gd name="T64" fmla="*/ 716 w 716"/>
                <a:gd name="T65" fmla="*/ 797 h 1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6" h="1137">
                  <a:moveTo>
                    <a:pt x="716" y="799"/>
                  </a:moveTo>
                  <a:cubicBezTo>
                    <a:pt x="648" y="942"/>
                    <a:pt x="648" y="942"/>
                    <a:pt x="648" y="942"/>
                  </a:cubicBezTo>
                  <a:cubicBezTo>
                    <a:pt x="651" y="953"/>
                    <a:pt x="651" y="953"/>
                    <a:pt x="651" y="953"/>
                  </a:cubicBezTo>
                  <a:cubicBezTo>
                    <a:pt x="680" y="1090"/>
                    <a:pt x="680" y="1090"/>
                    <a:pt x="680" y="1090"/>
                  </a:cubicBezTo>
                  <a:cubicBezTo>
                    <a:pt x="652" y="1114"/>
                    <a:pt x="652" y="1114"/>
                    <a:pt x="652" y="1114"/>
                  </a:cubicBezTo>
                  <a:cubicBezTo>
                    <a:pt x="653" y="1116"/>
                    <a:pt x="653" y="1116"/>
                    <a:pt x="653" y="1116"/>
                  </a:cubicBezTo>
                  <a:cubicBezTo>
                    <a:pt x="637" y="1111"/>
                    <a:pt x="637" y="1111"/>
                    <a:pt x="637" y="1111"/>
                  </a:cubicBezTo>
                  <a:cubicBezTo>
                    <a:pt x="616" y="1137"/>
                    <a:pt x="616" y="1137"/>
                    <a:pt x="616" y="1137"/>
                  </a:cubicBezTo>
                  <a:cubicBezTo>
                    <a:pt x="579" y="1132"/>
                    <a:pt x="579" y="1132"/>
                    <a:pt x="579" y="1132"/>
                  </a:cubicBezTo>
                  <a:cubicBezTo>
                    <a:pt x="553" y="1069"/>
                    <a:pt x="553" y="1069"/>
                    <a:pt x="553" y="1069"/>
                  </a:cubicBezTo>
                  <a:cubicBezTo>
                    <a:pt x="491" y="1069"/>
                    <a:pt x="491" y="1069"/>
                    <a:pt x="491" y="1069"/>
                  </a:cubicBezTo>
                  <a:cubicBezTo>
                    <a:pt x="491" y="1069"/>
                    <a:pt x="454" y="1101"/>
                    <a:pt x="444" y="1101"/>
                  </a:cubicBezTo>
                  <a:cubicBezTo>
                    <a:pt x="433" y="1101"/>
                    <a:pt x="413" y="1069"/>
                    <a:pt x="413" y="1069"/>
                  </a:cubicBezTo>
                  <a:cubicBezTo>
                    <a:pt x="371" y="1059"/>
                    <a:pt x="371" y="1059"/>
                    <a:pt x="371" y="1059"/>
                  </a:cubicBezTo>
                  <a:cubicBezTo>
                    <a:pt x="334" y="1075"/>
                    <a:pt x="334" y="1075"/>
                    <a:pt x="334" y="1075"/>
                  </a:cubicBezTo>
                  <a:cubicBezTo>
                    <a:pt x="298" y="1095"/>
                    <a:pt x="298" y="1095"/>
                    <a:pt x="298" y="1095"/>
                  </a:cubicBezTo>
                  <a:cubicBezTo>
                    <a:pt x="246" y="1080"/>
                    <a:pt x="246" y="1080"/>
                    <a:pt x="246" y="1080"/>
                  </a:cubicBezTo>
                  <a:cubicBezTo>
                    <a:pt x="229" y="1040"/>
                    <a:pt x="229" y="1040"/>
                    <a:pt x="229" y="1040"/>
                  </a:cubicBezTo>
                  <a:cubicBezTo>
                    <a:pt x="230" y="1038"/>
                    <a:pt x="230" y="1038"/>
                    <a:pt x="230" y="1038"/>
                  </a:cubicBezTo>
                  <a:cubicBezTo>
                    <a:pt x="282" y="1002"/>
                    <a:pt x="282" y="1002"/>
                    <a:pt x="282" y="1002"/>
                  </a:cubicBezTo>
                  <a:cubicBezTo>
                    <a:pt x="287" y="970"/>
                    <a:pt x="287" y="970"/>
                    <a:pt x="287" y="970"/>
                  </a:cubicBezTo>
                  <a:cubicBezTo>
                    <a:pt x="329" y="948"/>
                    <a:pt x="329" y="948"/>
                    <a:pt x="329" y="948"/>
                  </a:cubicBezTo>
                  <a:cubicBezTo>
                    <a:pt x="345" y="939"/>
                    <a:pt x="345" y="939"/>
                    <a:pt x="345" y="939"/>
                  </a:cubicBezTo>
                  <a:cubicBezTo>
                    <a:pt x="350" y="913"/>
                    <a:pt x="350" y="913"/>
                    <a:pt x="350" y="913"/>
                  </a:cubicBezTo>
                  <a:cubicBezTo>
                    <a:pt x="319" y="887"/>
                    <a:pt x="319" y="887"/>
                    <a:pt x="319" y="887"/>
                  </a:cubicBezTo>
                  <a:cubicBezTo>
                    <a:pt x="334" y="850"/>
                    <a:pt x="334" y="850"/>
                    <a:pt x="334" y="850"/>
                  </a:cubicBezTo>
                  <a:cubicBezTo>
                    <a:pt x="366" y="824"/>
                    <a:pt x="366" y="824"/>
                    <a:pt x="366" y="824"/>
                  </a:cubicBezTo>
                  <a:cubicBezTo>
                    <a:pt x="345" y="793"/>
                    <a:pt x="345" y="793"/>
                    <a:pt x="345" y="793"/>
                  </a:cubicBezTo>
                  <a:cubicBezTo>
                    <a:pt x="386" y="751"/>
                    <a:pt x="386" y="751"/>
                    <a:pt x="386" y="751"/>
                  </a:cubicBezTo>
                  <a:cubicBezTo>
                    <a:pt x="386" y="704"/>
                    <a:pt x="386" y="704"/>
                    <a:pt x="386" y="704"/>
                  </a:cubicBezTo>
                  <a:cubicBezTo>
                    <a:pt x="366" y="683"/>
                    <a:pt x="366" y="683"/>
                    <a:pt x="366" y="683"/>
                  </a:cubicBezTo>
                  <a:cubicBezTo>
                    <a:pt x="381" y="626"/>
                    <a:pt x="381" y="626"/>
                    <a:pt x="381" y="626"/>
                  </a:cubicBezTo>
                  <a:cubicBezTo>
                    <a:pt x="366" y="600"/>
                    <a:pt x="366" y="600"/>
                    <a:pt x="366" y="600"/>
                  </a:cubicBezTo>
                  <a:cubicBezTo>
                    <a:pt x="381" y="553"/>
                    <a:pt x="381" y="553"/>
                    <a:pt x="381" y="553"/>
                  </a:cubicBezTo>
                  <a:cubicBezTo>
                    <a:pt x="256" y="548"/>
                    <a:pt x="256" y="548"/>
                    <a:pt x="256" y="548"/>
                  </a:cubicBezTo>
                  <a:cubicBezTo>
                    <a:pt x="256" y="548"/>
                    <a:pt x="209" y="563"/>
                    <a:pt x="199" y="563"/>
                  </a:cubicBezTo>
                  <a:cubicBezTo>
                    <a:pt x="188" y="563"/>
                    <a:pt x="162" y="548"/>
                    <a:pt x="162" y="548"/>
                  </a:cubicBezTo>
                  <a:cubicBezTo>
                    <a:pt x="141" y="579"/>
                    <a:pt x="141" y="579"/>
                    <a:pt x="141" y="579"/>
                  </a:cubicBezTo>
                  <a:cubicBezTo>
                    <a:pt x="115" y="584"/>
                    <a:pt x="115" y="584"/>
                    <a:pt x="115" y="584"/>
                  </a:cubicBezTo>
                  <a:cubicBezTo>
                    <a:pt x="89" y="574"/>
                    <a:pt x="89" y="574"/>
                    <a:pt x="89" y="574"/>
                  </a:cubicBezTo>
                  <a:cubicBezTo>
                    <a:pt x="58" y="579"/>
                    <a:pt x="58" y="579"/>
                    <a:pt x="58" y="579"/>
                  </a:cubicBezTo>
                  <a:cubicBezTo>
                    <a:pt x="21" y="501"/>
                    <a:pt x="21" y="501"/>
                    <a:pt x="21" y="501"/>
                  </a:cubicBezTo>
                  <a:cubicBezTo>
                    <a:pt x="37" y="470"/>
                    <a:pt x="37" y="470"/>
                    <a:pt x="37" y="470"/>
                  </a:cubicBezTo>
                  <a:cubicBezTo>
                    <a:pt x="37" y="433"/>
                    <a:pt x="37" y="433"/>
                    <a:pt x="37" y="433"/>
                  </a:cubicBezTo>
                  <a:cubicBezTo>
                    <a:pt x="58" y="417"/>
                    <a:pt x="58" y="417"/>
                    <a:pt x="58" y="417"/>
                  </a:cubicBezTo>
                  <a:cubicBezTo>
                    <a:pt x="42" y="381"/>
                    <a:pt x="42" y="381"/>
                    <a:pt x="42" y="381"/>
                  </a:cubicBezTo>
                  <a:cubicBezTo>
                    <a:pt x="42" y="344"/>
                    <a:pt x="42" y="344"/>
                    <a:pt x="42" y="344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73" y="324"/>
                    <a:pt x="73" y="324"/>
                    <a:pt x="73" y="324"/>
                  </a:cubicBezTo>
                  <a:cubicBezTo>
                    <a:pt x="73" y="282"/>
                    <a:pt x="73" y="282"/>
                    <a:pt x="73" y="282"/>
                  </a:cubicBezTo>
                  <a:cubicBezTo>
                    <a:pt x="47" y="235"/>
                    <a:pt x="47" y="235"/>
                    <a:pt x="47" y="235"/>
                  </a:cubicBezTo>
                  <a:cubicBezTo>
                    <a:pt x="2" y="206"/>
                    <a:pt x="2" y="206"/>
                    <a:pt x="2" y="206"/>
                  </a:cubicBezTo>
                  <a:cubicBezTo>
                    <a:pt x="16" y="188"/>
                    <a:pt x="16" y="188"/>
                    <a:pt x="16" y="188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51"/>
                    <a:pt x="37" y="94"/>
                    <a:pt x="42" y="94"/>
                  </a:cubicBezTo>
                  <a:cubicBezTo>
                    <a:pt x="47" y="94"/>
                    <a:pt x="100" y="151"/>
                    <a:pt x="100" y="151"/>
                  </a:cubicBezTo>
                  <a:cubicBezTo>
                    <a:pt x="100" y="151"/>
                    <a:pt x="131" y="115"/>
                    <a:pt x="131" y="99"/>
                  </a:cubicBezTo>
                  <a:cubicBezTo>
                    <a:pt x="131" y="84"/>
                    <a:pt x="110" y="26"/>
                    <a:pt x="110" y="26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204" y="41"/>
                    <a:pt x="204" y="41"/>
                    <a:pt x="204" y="41"/>
                  </a:cubicBezTo>
                  <a:cubicBezTo>
                    <a:pt x="215" y="73"/>
                    <a:pt x="246" y="161"/>
                    <a:pt x="252" y="158"/>
                  </a:cubicBezTo>
                  <a:cubicBezTo>
                    <a:pt x="260" y="154"/>
                    <a:pt x="324" y="194"/>
                    <a:pt x="324" y="194"/>
                  </a:cubicBezTo>
                  <a:cubicBezTo>
                    <a:pt x="416" y="338"/>
                    <a:pt x="416" y="338"/>
                    <a:pt x="416" y="338"/>
                  </a:cubicBezTo>
                  <a:cubicBezTo>
                    <a:pt x="632" y="470"/>
                    <a:pt x="632" y="470"/>
                    <a:pt x="632" y="470"/>
                  </a:cubicBezTo>
                  <a:cubicBezTo>
                    <a:pt x="632" y="470"/>
                    <a:pt x="700" y="566"/>
                    <a:pt x="708" y="574"/>
                  </a:cubicBezTo>
                  <a:cubicBezTo>
                    <a:pt x="716" y="582"/>
                    <a:pt x="716" y="781"/>
                    <a:pt x="716" y="797"/>
                  </a:cubicBezTo>
                  <a:cubicBezTo>
                    <a:pt x="716" y="798"/>
                    <a:pt x="716" y="798"/>
                    <a:pt x="716" y="799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6" name="ชัยภูมิ">
              <a:extLst>
                <a:ext uri="{FF2B5EF4-FFF2-40B4-BE49-F238E27FC236}">
                  <a16:creationId xmlns:a16="http://schemas.microsoft.com/office/drawing/2014/main" id="{E95DC2B6-6C22-471F-A8AF-9DDF5CCB28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6100" y="2423551"/>
              <a:ext cx="407835" cy="495620"/>
            </a:xfrm>
            <a:custGeom>
              <a:avLst/>
              <a:gdLst>
                <a:gd name="T0" fmla="*/ 845 w 996"/>
                <a:gd name="T1" fmla="*/ 568 h 1215"/>
                <a:gd name="T2" fmla="*/ 887 w 996"/>
                <a:gd name="T3" fmla="*/ 615 h 1215"/>
                <a:gd name="T4" fmla="*/ 934 w 996"/>
                <a:gd name="T5" fmla="*/ 641 h 1215"/>
                <a:gd name="T6" fmla="*/ 918 w 996"/>
                <a:gd name="T7" fmla="*/ 704 h 1215"/>
                <a:gd name="T8" fmla="*/ 891 w 996"/>
                <a:gd name="T9" fmla="*/ 814 h 1215"/>
                <a:gd name="T10" fmla="*/ 819 w 996"/>
                <a:gd name="T11" fmla="*/ 871 h 1215"/>
                <a:gd name="T12" fmla="*/ 736 w 996"/>
                <a:gd name="T13" fmla="*/ 928 h 1215"/>
                <a:gd name="T14" fmla="*/ 621 w 996"/>
                <a:gd name="T15" fmla="*/ 1121 h 1215"/>
                <a:gd name="T16" fmla="*/ 517 w 996"/>
                <a:gd name="T17" fmla="*/ 1184 h 1215"/>
                <a:gd name="T18" fmla="*/ 412 w 996"/>
                <a:gd name="T19" fmla="*/ 1194 h 1215"/>
                <a:gd name="T20" fmla="*/ 313 w 996"/>
                <a:gd name="T21" fmla="*/ 1199 h 1215"/>
                <a:gd name="T22" fmla="*/ 170 w 996"/>
                <a:gd name="T23" fmla="*/ 1189 h 1215"/>
                <a:gd name="T24" fmla="*/ 162 w 996"/>
                <a:gd name="T25" fmla="*/ 1184 h 1215"/>
                <a:gd name="T26" fmla="*/ 84 w 996"/>
                <a:gd name="T27" fmla="*/ 1215 h 1215"/>
                <a:gd name="T28" fmla="*/ 47 w 996"/>
                <a:gd name="T29" fmla="*/ 1205 h 1215"/>
                <a:gd name="T30" fmla="*/ 26 w 996"/>
                <a:gd name="T31" fmla="*/ 1038 h 1215"/>
                <a:gd name="T32" fmla="*/ 52 w 996"/>
                <a:gd name="T33" fmla="*/ 876 h 1215"/>
                <a:gd name="T34" fmla="*/ 16 w 996"/>
                <a:gd name="T35" fmla="*/ 860 h 1215"/>
                <a:gd name="T36" fmla="*/ 13 w 996"/>
                <a:gd name="T37" fmla="*/ 769 h 1215"/>
                <a:gd name="T38" fmla="*/ 47 w 996"/>
                <a:gd name="T39" fmla="*/ 735 h 1215"/>
                <a:gd name="T40" fmla="*/ 58 w 996"/>
                <a:gd name="T41" fmla="*/ 673 h 1215"/>
                <a:gd name="T42" fmla="*/ 26 w 996"/>
                <a:gd name="T43" fmla="*/ 480 h 1215"/>
                <a:gd name="T44" fmla="*/ 47 w 996"/>
                <a:gd name="T45" fmla="*/ 318 h 1215"/>
                <a:gd name="T46" fmla="*/ 131 w 996"/>
                <a:gd name="T47" fmla="*/ 151 h 1215"/>
                <a:gd name="T48" fmla="*/ 151 w 996"/>
                <a:gd name="T49" fmla="*/ 99 h 1215"/>
                <a:gd name="T50" fmla="*/ 188 w 996"/>
                <a:gd name="T51" fmla="*/ 21 h 1215"/>
                <a:gd name="T52" fmla="*/ 266 w 996"/>
                <a:gd name="T53" fmla="*/ 21 h 1215"/>
                <a:gd name="T54" fmla="*/ 350 w 996"/>
                <a:gd name="T55" fmla="*/ 31 h 1215"/>
                <a:gd name="T56" fmla="*/ 376 w 996"/>
                <a:gd name="T57" fmla="*/ 26 h 1215"/>
                <a:gd name="T58" fmla="*/ 454 w 996"/>
                <a:gd name="T59" fmla="*/ 36 h 1215"/>
                <a:gd name="T60" fmla="*/ 548 w 996"/>
                <a:gd name="T61" fmla="*/ 52 h 1215"/>
                <a:gd name="T62" fmla="*/ 605 w 996"/>
                <a:gd name="T63" fmla="*/ 125 h 1215"/>
                <a:gd name="T64" fmla="*/ 663 w 996"/>
                <a:gd name="T65" fmla="*/ 188 h 1215"/>
                <a:gd name="T66" fmla="*/ 835 w 996"/>
                <a:gd name="T67" fmla="*/ 229 h 1215"/>
                <a:gd name="T68" fmla="*/ 913 w 996"/>
                <a:gd name="T69" fmla="*/ 229 h 1215"/>
                <a:gd name="T70" fmla="*/ 996 w 996"/>
                <a:gd name="T71" fmla="*/ 281 h 1215"/>
                <a:gd name="T72" fmla="*/ 903 w 996"/>
                <a:gd name="T73" fmla="*/ 485 h 1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96" h="1215">
                  <a:moveTo>
                    <a:pt x="903" y="485"/>
                  </a:moveTo>
                  <a:cubicBezTo>
                    <a:pt x="897" y="490"/>
                    <a:pt x="845" y="568"/>
                    <a:pt x="845" y="568"/>
                  </a:cubicBezTo>
                  <a:cubicBezTo>
                    <a:pt x="850" y="594"/>
                    <a:pt x="850" y="594"/>
                    <a:pt x="850" y="594"/>
                  </a:cubicBezTo>
                  <a:cubicBezTo>
                    <a:pt x="887" y="615"/>
                    <a:pt x="887" y="615"/>
                    <a:pt x="887" y="615"/>
                  </a:cubicBezTo>
                  <a:cubicBezTo>
                    <a:pt x="908" y="615"/>
                    <a:pt x="908" y="615"/>
                    <a:pt x="908" y="615"/>
                  </a:cubicBezTo>
                  <a:cubicBezTo>
                    <a:pt x="934" y="641"/>
                    <a:pt x="934" y="641"/>
                    <a:pt x="934" y="641"/>
                  </a:cubicBezTo>
                  <a:cubicBezTo>
                    <a:pt x="929" y="662"/>
                    <a:pt x="929" y="662"/>
                    <a:pt x="929" y="662"/>
                  </a:cubicBezTo>
                  <a:cubicBezTo>
                    <a:pt x="918" y="704"/>
                    <a:pt x="918" y="704"/>
                    <a:pt x="918" y="704"/>
                  </a:cubicBezTo>
                  <a:cubicBezTo>
                    <a:pt x="876" y="777"/>
                    <a:pt x="876" y="777"/>
                    <a:pt x="876" y="777"/>
                  </a:cubicBezTo>
                  <a:cubicBezTo>
                    <a:pt x="891" y="814"/>
                    <a:pt x="891" y="814"/>
                    <a:pt x="891" y="814"/>
                  </a:cubicBezTo>
                  <a:cubicBezTo>
                    <a:pt x="845" y="829"/>
                    <a:pt x="845" y="829"/>
                    <a:pt x="845" y="829"/>
                  </a:cubicBezTo>
                  <a:cubicBezTo>
                    <a:pt x="819" y="871"/>
                    <a:pt x="819" y="871"/>
                    <a:pt x="819" y="871"/>
                  </a:cubicBezTo>
                  <a:cubicBezTo>
                    <a:pt x="736" y="871"/>
                    <a:pt x="736" y="871"/>
                    <a:pt x="736" y="871"/>
                  </a:cubicBezTo>
                  <a:cubicBezTo>
                    <a:pt x="736" y="928"/>
                    <a:pt x="736" y="928"/>
                    <a:pt x="736" y="928"/>
                  </a:cubicBezTo>
                  <a:cubicBezTo>
                    <a:pt x="663" y="996"/>
                    <a:pt x="663" y="996"/>
                    <a:pt x="663" y="996"/>
                  </a:cubicBezTo>
                  <a:cubicBezTo>
                    <a:pt x="621" y="1121"/>
                    <a:pt x="621" y="1121"/>
                    <a:pt x="621" y="1121"/>
                  </a:cubicBezTo>
                  <a:cubicBezTo>
                    <a:pt x="532" y="1147"/>
                    <a:pt x="532" y="1147"/>
                    <a:pt x="532" y="1147"/>
                  </a:cubicBezTo>
                  <a:cubicBezTo>
                    <a:pt x="517" y="1184"/>
                    <a:pt x="517" y="1184"/>
                    <a:pt x="517" y="1184"/>
                  </a:cubicBezTo>
                  <a:cubicBezTo>
                    <a:pt x="464" y="1194"/>
                    <a:pt x="464" y="1194"/>
                    <a:pt x="464" y="1194"/>
                  </a:cubicBezTo>
                  <a:cubicBezTo>
                    <a:pt x="412" y="1194"/>
                    <a:pt x="412" y="1194"/>
                    <a:pt x="412" y="1194"/>
                  </a:cubicBezTo>
                  <a:cubicBezTo>
                    <a:pt x="376" y="1215"/>
                    <a:pt x="376" y="1215"/>
                    <a:pt x="376" y="1215"/>
                  </a:cubicBezTo>
                  <a:cubicBezTo>
                    <a:pt x="313" y="1199"/>
                    <a:pt x="313" y="1199"/>
                    <a:pt x="313" y="1199"/>
                  </a:cubicBezTo>
                  <a:cubicBezTo>
                    <a:pt x="214" y="1215"/>
                    <a:pt x="214" y="1215"/>
                    <a:pt x="214" y="1215"/>
                  </a:cubicBezTo>
                  <a:cubicBezTo>
                    <a:pt x="170" y="1189"/>
                    <a:pt x="170" y="1189"/>
                    <a:pt x="170" y="1189"/>
                  </a:cubicBezTo>
                  <a:cubicBezTo>
                    <a:pt x="170" y="1189"/>
                    <a:pt x="170" y="1189"/>
                    <a:pt x="170" y="1189"/>
                  </a:cubicBezTo>
                  <a:cubicBezTo>
                    <a:pt x="162" y="1184"/>
                    <a:pt x="162" y="1184"/>
                    <a:pt x="162" y="1184"/>
                  </a:cubicBezTo>
                  <a:cubicBezTo>
                    <a:pt x="141" y="1184"/>
                    <a:pt x="141" y="1184"/>
                    <a:pt x="141" y="1184"/>
                  </a:cubicBezTo>
                  <a:cubicBezTo>
                    <a:pt x="84" y="1215"/>
                    <a:pt x="84" y="1215"/>
                    <a:pt x="84" y="1215"/>
                  </a:cubicBezTo>
                  <a:cubicBezTo>
                    <a:pt x="65" y="1210"/>
                    <a:pt x="65" y="1210"/>
                    <a:pt x="65" y="1210"/>
                  </a:cubicBezTo>
                  <a:cubicBezTo>
                    <a:pt x="47" y="1205"/>
                    <a:pt x="47" y="1205"/>
                    <a:pt x="47" y="1205"/>
                  </a:cubicBezTo>
                  <a:cubicBezTo>
                    <a:pt x="47" y="1100"/>
                    <a:pt x="47" y="1100"/>
                    <a:pt x="47" y="1100"/>
                  </a:cubicBezTo>
                  <a:cubicBezTo>
                    <a:pt x="26" y="1038"/>
                    <a:pt x="26" y="1038"/>
                    <a:pt x="26" y="1038"/>
                  </a:cubicBezTo>
                  <a:cubicBezTo>
                    <a:pt x="63" y="933"/>
                    <a:pt x="63" y="933"/>
                    <a:pt x="63" y="933"/>
                  </a:cubicBezTo>
                  <a:cubicBezTo>
                    <a:pt x="52" y="876"/>
                    <a:pt x="52" y="876"/>
                    <a:pt x="52" y="876"/>
                  </a:cubicBezTo>
                  <a:cubicBezTo>
                    <a:pt x="14" y="873"/>
                    <a:pt x="14" y="873"/>
                    <a:pt x="14" y="873"/>
                  </a:cubicBezTo>
                  <a:cubicBezTo>
                    <a:pt x="16" y="860"/>
                    <a:pt x="16" y="860"/>
                    <a:pt x="16" y="860"/>
                  </a:cubicBezTo>
                  <a:cubicBezTo>
                    <a:pt x="0" y="808"/>
                    <a:pt x="0" y="808"/>
                    <a:pt x="0" y="808"/>
                  </a:cubicBezTo>
                  <a:cubicBezTo>
                    <a:pt x="13" y="769"/>
                    <a:pt x="13" y="769"/>
                    <a:pt x="13" y="769"/>
                  </a:cubicBezTo>
                  <a:cubicBezTo>
                    <a:pt x="16" y="761"/>
                    <a:pt x="16" y="761"/>
                    <a:pt x="16" y="761"/>
                  </a:cubicBezTo>
                  <a:cubicBezTo>
                    <a:pt x="47" y="735"/>
                    <a:pt x="47" y="735"/>
                    <a:pt x="47" y="735"/>
                  </a:cubicBezTo>
                  <a:cubicBezTo>
                    <a:pt x="47" y="699"/>
                    <a:pt x="47" y="699"/>
                    <a:pt x="47" y="699"/>
                  </a:cubicBezTo>
                  <a:cubicBezTo>
                    <a:pt x="58" y="673"/>
                    <a:pt x="58" y="673"/>
                    <a:pt x="58" y="673"/>
                  </a:cubicBezTo>
                  <a:cubicBezTo>
                    <a:pt x="0" y="620"/>
                    <a:pt x="0" y="620"/>
                    <a:pt x="0" y="620"/>
                  </a:cubicBezTo>
                  <a:cubicBezTo>
                    <a:pt x="26" y="480"/>
                    <a:pt x="26" y="480"/>
                    <a:pt x="26" y="480"/>
                  </a:cubicBezTo>
                  <a:cubicBezTo>
                    <a:pt x="21" y="396"/>
                    <a:pt x="21" y="396"/>
                    <a:pt x="21" y="396"/>
                  </a:cubicBezTo>
                  <a:cubicBezTo>
                    <a:pt x="47" y="318"/>
                    <a:pt x="47" y="318"/>
                    <a:pt x="47" y="318"/>
                  </a:cubicBezTo>
                  <a:cubicBezTo>
                    <a:pt x="136" y="198"/>
                    <a:pt x="136" y="198"/>
                    <a:pt x="136" y="198"/>
                  </a:cubicBezTo>
                  <a:cubicBezTo>
                    <a:pt x="131" y="151"/>
                    <a:pt x="131" y="151"/>
                    <a:pt x="131" y="151"/>
                  </a:cubicBezTo>
                  <a:cubicBezTo>
                    <a:pt x="162" y="135"/>
                    <a:pt x="162" y="135"/>
                    <a:pt x="162" y="135"/>
                  </a:cubicBezTo>
                  <a:cubicBezTo>
                    <a:pt x="151" y="99"/>
                    <a:pt x="151" y="99"/>
                    <a:pt x="151" y="99"/>
                  </a:cubicBezTo>
                  <a:cubicBezTo>
                    <a:pt x="167" y="73"/>
                    <a:pt x="167" y="73"/>
                    <a:pt x="167" y="73"/>
                  </a:cubicBezTo>
                  <a:cubicBezTo>
                    <a:pt x="188" y="21"/>
                    <a:pt x="188" y="21"/>
                    <a:pt x="188" y="21"/>
                  </a:cubicBezTo>
                  <a:cubicBezTo>
                    <a:pt x="245" y="0"/>
                    <a:pt x="245" y="0"/>
                    <a:pt x="245" y="0"/>
                  </a:cubicBezTo>
                  <a:cubicBezTo>
                    <a:pt x="266" y="21"/>
                    <a:pt x="266" y="21"/>
                    <a:pt x="266" y="21"/>
                  </a:cubicBezTo>
                  <a:cubicBezTo>
                    <a:pt x="318" y="10"/>
                    <a:pt x="318" y="10"/>
                    <a:pt x="318" y="10"/>
                  </a:cubicBezTo>
                  <a:cubicBezTo>
                    <a:pt x="350" y="31"/>
                    <a:pt x="350" y="31"/>
                    <a:pt x="350" y="31"/>
                  </a:cubicBezTo>
                  <a:cubicBezTo>
                    <a:pt x="379" y="21"/>
                    <a:pt x="379" y="21"/>
                    <a:pt x="379" y="21"/>
                  </a:cubicBezTo>
                  <a:cubicBezTo>
                    <a:pt x="376" y="26"/>
                    <a:pt x="376" y="26"/>
                    <a:pt x="376" y="26"/>
                  </a:cubicBezTo>
                  <a:cubicBezTo>
                    <a:pt x="381" y="52"/>
                    <a:pt x="381" y="52"/>
                    <a:pt x="381" y="52"/>
                  </a:cubicBezTo>
                  <a:cubicBezTo>
                    <a:pt x="454" y="36"/>
                    <a:pt x="454" y="36"/>
                    <a:pt x="454" y="36"/>
                  </a:cubicBezTo>
                  <a:cubicBezTo>
                    <a:pt x="511" y="57"/>
                    <a:pt x="511" y="57"/>
                    <a:pt x="511" y="57"/>
                  </a:cubicBezTo>
                  <a:cubicBezTo>
                    <a:pt x="548" y="52"/>
                    <a:pt x="548" y="52"/>
                    <a:pt x="548" y="52"/>
                  </a:cubicBezTo>
                  <a:cubicBezTo>
                    <a:pt x="574" y="104"/>
                    <a:pt x="574" y="104"/>
                    <a:pt x="574" y="104"/>
                  </a:cubicBezTo>
                  <a:cubicBezTo>
                    <a:pt x="605" y="125"/>
                    <a:pt x="605" y="125"/>
                    <a:pt x="605" y="125"/>
                  </a:cubicBezTo>
                  <a:cubicBezTo>
                    <a:pt x="610" y="156"/>
                    <a:pt x="610" y="156"/>
                    <a:pt x="610" y="156"/>
                  </a:cubicBezTo>
                  <a:cubicBezTo>
                    <a:pt x="663" y="188"/>
                    <a:pt x="663" y="188"/>
                    <a:pt x="663" y="188"/>
                  </a:cubicBezTo>
                  <a:cubicBezTo>
                    <a:pt x="767" y="177"/>
                    <a:pt x="767" y="177"/>
                    <a:pt x="767" y="177"/>
                  </a:cubicBezTo>
                  <a:cubicBezTo>
                    <a:pt x="835" y="229"/>
                    <a:pt x="835" y="229"/>
                    <a:pt x="835" y="229"/>
                  </a:cubicBezTo>
                  <a:cubicBezTo>
                    <a:pt x="887" y="219"/>
                    <a:pt x="887" y="219"/>
                    <a:pt x="887" y="219"/>
                  </a:cubicBezTo>
                  <a:cubicBezTo>
                    <a:pt x="913" y="229"/>
                    <a:pt x="913" y="229"/>
                    <a:pt x="913" y="229"/>
                  </a:cubicBezTo>
                  <a:cubicBezTo>
                    <a:pt x="944" y="229"/>
                    <a:pt x="944" y="229"/>
                    <a:pt x="944" y="229"/>
                  </a:cubicBezTo>
                  <a:cubicBezTo>
                    <a:pt x="996" y="281"/>
                    <a:pt x="996" y="281"/>
                    <a:pt x="996" y="281"/>
                  </a:cubicBezTo>
                  <a:cubicBezTo>
                    <a:pt x="965" y="412"/>
                    <a:pt x="965" y="412"/>
                    <a:pt x="965" y="412"/>
                  </a:cubicBezTo>
                  <a:cubicBezTo>
                    <a:pt x="965" y="412"/>
                    <a:pt x="908" y="480"/>
                    <a:pt x="903" y="485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7" name="ขอนแก่น">
              <a:extLst>
                <a:ext uri="{FF2B5EF4-FFF2-40B4-BE49-F238E27FC236}">
                  <a16:creationId xmlns:a16="http://schemas.microsoft.com/office/drawing/2014/main" id="{F4153209-E8F2-42F2-940B-02CC18D94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9723" y="2280901"/>
              <a:ext cx="513908" cy="544998"/>
            </a:xfrm>
            <a:custGeom>
              <a:avLst/>
              <a:gdLst>
                <a:gd name="T0" fmla="*/ 1231 w 1257"/>
                <a:gd name="T1" fmla="*/ 303 h 1336"/>
                <a:gd name="T2" fmla="*/ 1236 w 1257"/>
                <a:gd name="T3" fmla="*/ 402 h 1336"/>
                <a:gd name="T4" fmla="*/ 1231 w 1257"/>
                <a:gd name="T5" fmla="*/ 428 h 1336"/>
                <a:gd name="T6" fmla="*/ 1163 w 1257"/>
                <a:gd name="T7" fmla="*/ 527 h 1336"/>
                <a:gd name="T8" fmla="*/ 1121 w 1257"/>
                <a:gd name="T9" fmla="*/ 579 h 1336"/>
                <a:gd name="T10" fmla="*/ 1069 w 1257"/>
                <a:gd name="T11" fmla="*/ 574 h 1336"/>
                <a:gd name="T12" fmla="*/ 1027 w 1257"/>
                <a:gd name="T13" fmla="*/ 600 h 1336"/>
                <a:gd name="T14" fmla="*/ 1017 w 1257"/>
                <a:gd name="T15" fmla="*/ 694 h 1336"/>
                <a:gd name="T16" fmla="*/ 965 w 1257"/>
                <a:gd name="T17" fmla="*/ 845 h 1336"/>
                <a:gd name="T18" fmla="*/ 970 w 1257"/>
                <a:gd name="T19" fmla="*/ 929 h 1336"/>
                <a:gd name="T20" fmla="*/ 1006 w 1257"/>
                <a:gd name="T21" fmla="*/ 1059 h 1336"/>
                <a:gd name="T22" fmla="*/ 1038 w 1257"/>
                <a:gd name="T23" fmla="*/ 1190 h 1336"/>
                <a:gd name="T24" fmla="*/ 1001 w 1257"/>
                <a:gd name="T25" fmla="*/ 1195 h 1336"/>
                <a:gd name="T26" fmla="*/ 986 w 1257"/>
                <a:gd name="T27" fmla="*/ 1315 h 1336"/>
                <a:gd name="T28" fmla="*/ 898 w 1257"/>
                <a:gd name="T29" fmla="*/ 1307 h 1336"/>
                <a:gd name="T30" fmla="*/ 850 w 1257"/>
                <a:gd name="T31" fmla="*/ 1299 h 1336"/>
                <a:gd name="T32" fmla="*/ 808 w 1257"/>
                <a:gd name="T33" fmla="*/ 1242 h 1336"/>
                <a:gd name="T34" fmla="*/ 746 w 1257"/>
                <a:gd name="T35" fmla="*/ 1257 h 1336"/>
                <a:gd name="T36" fmla="*/ 662 w 1257"/>
                <a:gd name="T37" fmla="*/ 1236 h 1336"/>
                <a:gd name="T38" fmla="*/ 573 w 1257"/>
                <a:gd name="T39" fmla="*/ 1273 h 1336"/>
                <a:gd name="T40" fmla="*/ 542 w 1257"/>
                <a:gd name="T41" fmla="*/ 1236 h 1336"/>
                <a:gd name="T42" fmla="*/ 500 w 1257"/>
                <a:gd name="T43" fmla="*/ 1127 h 1336"/>
                <a:gd name="T44" fmla="*/ 553 w 1257"/>
                <a:gd name="T45" fmla="*/ 1012 h 1336"/>
                <a:gd name="T46" fmla="*/ 532 w 1257"/>
                <a:gd name="T47" fmla="*/ 965 h 1336"/>
                <a:gd name="T48" fmla="*/ 474 w 1257"/>
                <a:gd name="T49" fmla="*/ 944 h 1336"/>
                <a:gd name="T50" fmla="*/ 527 w 1257"/>
                <a:gd name="T51" fmla="*/ 835 h 1336"/>
                <a:gd name="T52" fmla="*/ 620 w 1257"/>
                <a:gd name="T53" fmla="*/ 631 h 1336"/>
                <a:gd name="T54" fmla="*/ 537 w 1257"/>
                <a:gd name="T55" fmla="*/ 579 h 1336"/>
                <a:gd name="T56" fmla="*/ 459 w 1257"/>
                <a:gd name="T57" fmla="*/ 579 h 1336"/>
                <a:gd name="T58" fmla="*/ 287 w 1257"/>
                <a:gd name="T59" fmla="*/ 538 h 1336"/>
                <a:gd name="T60" fmla="*/ 229 w 1257"/>
                <a:gd name="T61" fmla="*/ 475 h 1336"/>
                <a:gd name="T62" fmla="*/ 172 w 1257"/>
                <a:gd name="T63" fmla="*/ 402 h 1336"/>
                <a:gd name="T64" fmla="*/ 78 w 1257"/>
                <a:gd name="T65" fmla="*/ 386 h 1336"/>
                <a:gd name="T66" fmla="*/ 0 w 1257"/>
                <a:gd name="T67" fmla="*/ 376 h 1336"/>
                <a:gd name="T68" fmla="*/ 26 w 1257"/>
                <a:gd name="T69" fmla="*/ 336 h 1336"/>
                <a:gd name="T70" fmla="*/ 34 w 1257"/>
                <a:gd name="T71" fmla="*/ 287 h 1336"/>
                <a:gd name="T72" fmla="*/ 75 w 1257"/>
                <a:gd name="T73" fmla="*/ 269 h 1336"/>
                <a:gd name="T74" fmla="*/ 79 w 1257"/>
                <a:gd name="T75" fmla="*/ 267 h 1336"/>
                <a:gd name="T76" fmla="*/ 84 w 1257"/>
                <a:gd name="T77" fmla="*/ 264 h 1336"/>
                <a:gd name="T78" fmla="*/ 94 w 1257"/>
                <a:gd name="T79" fmla="*/ 258 h 1336"/>
                <a:gd name="T80" fmla="*/ 105 w 1257"/>
                <a:gd name="T81" fmla="*/ 252 h 1336"/>
                <a:gd name="T82" fmla="*/ 113 w 1257"/>
                <a:gd name="T83" fmla="*/ 248 h 1336"/>
                <a:gd name="T84" fmla="*/ 118 w 1257"/>
                <a:gd name="T85" fmla="*/ 245 h 1336"/>
                <a:gd name="T86" fmla="*/ 133 w 1257"/>
                <a:gd name="T87" fmla="*/ 236 h 1336"/>
                <a:gd name="T88" fmla="*/ 214 w 1257"/>
                <a:gd name="T89" fmla="*/ 214 h 1336"/>
                <a:gd name="T90" fmla="*/ 313 w 1257"/>
                <a:gd name="T91" fmla="*/ 172 h 1336"/>
                <a:gd name="T92" fmla="*/ 443 w 1257"/>
                <a:gd name="T93" fmla="*/ 172 h 1336"/>
                <a:gd name="T94" fmla="*/ 511 w 1257"/>
                <a:gd name="T95" fmla="*/ 204 h 1336"/>
                <a:gd name="T96" fmla="*/ 568 w 1257"/>
                <a:gd name="T97" fmla="*/ 240 h 1336"/>
                <a:gd name="T98" fmla="*/ 652 w 1257"/>
                <a:gd name="T99" fmla="*/ 245 h 1336"/>
                <a:gd name="T100" fmla="*/ 819 w 1257"/>
                <a:gd name="T101" fmla="*/ 115 h 1336"/>
                <a:gd name="T102" fmla="*/ 813 w 1257"/>
                <a:gd name="T103" fmla="*/ 84 h 1336"/>
                <a:gd name="T104" fmla="*/ 839 w 1257"/>
                <a:gd name="T105" fmla="*/ 0 h 1336"/>
                <a:gd name="T106" fmla="*/ 923 w 1257"/>
                <a:gd name="T107" fmla="*/ 63 h 1336"/>
                <a:gd name="T108" fmla="*/ 939 w 1257"/>
                <a:gd name="T109" fmla="*/ 120 h 1336"/>
                <a:gd name="T110" fmla="*/ 970 w 1257"/>
                <a:gd name="T111" fmla="*/ 193 h 1336"/>
                <a:gd name="T112" fmla="*/ 1017 w 1257"/>
                <a:gd name="T113" fmla="*/ 214 h 1336"/>
                <a:gd name="T114" fmla="*/ 1189 w 1257"/>
                <a:gd name="T115" fmla="*/ 157 h 1336"/>
                <a:gd name="T116" fmla="*/ 1210 w 1257"/>
                <a:gd name="T117" fmla="*/ 172 h 1336"/>
                <a:gd name="T118" fmla="*/ 1194 w 1257"/>
                <a:gd name="T119" fmla="*/ 240 h 1336"/>
                <a:gd name="T120" fmla="*/ 1241 w 1257"/>
                <a:gd name="T121" fmla="*/ 199 h 1336"/>
                <a:gd name="T122" fmla="*/ 1257 w 1257"/>
                <a:gd name="T123" fmla="*/ 272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57" h="1336">
                  <a:moveTo>
                    <a:pt x="1257" y="272"/>
                  </a:moveTo>
                  <a:cubicBezTo>
                    <a:pt x="1231" y="303"/>
                    <a:pt x="1231" y="303"/>
                    <a:pt x="1231" y="303"/>
                  </a:cubicBezTo>
                  <a:cubicBezTo>
                    <a:pt x="1233" y="343"/>
                    <a:pt x="1233" y="343"/>
                    <a:pt x="1233" y="343"/>
                  </a:cubicBezTo>
                  <a:cubicBezTo>
                    <a:pt x="1236" y="402"/>
                    <a:pt x="1236" y="402"/>
                    <a:pt x="1236" y="402"/>
                  </a:cubicBezTo>
                  <a:cubicBezTo>
                    <a:pt x="1237" y="402"/>
                    <a:pt x="1237" y="402"/>
                    <a:pt x="1237" y="402"/>
                  </a:cubicBezTo>
                  <a:cubicBezTo>
                    <a:pt x="1231" y="428"/>
                    <a:pt x="1231" y="428"/>
                    <a:pt x="1231" y="428"/>
                  </a:cubicBezTo>
                  <a:cubicBezTo>
                    <a:pt x="1199" y="485"/>
                    <a:pt x="1199" y="485"/>
                    <a:pt x="1199" y="485"/>
                  </a:cubicBezTo>
                  <a:cubicBezTo>
                    <a:pt x="1199" y="485"/>
                    <a:pt x="1168" y="527"/>
                    <a:pt x="1163" y="527"/>
                  </a:cubicBezTo>
                  <a:cubicBezTo>
                    <a:pt x="1158" y="527"/>
                    <a:pt x="1132" y="532"/>
                    <a:pt x="1132" y="532"/>
                  </a:cubicBezTo>
                  <a:cubicBezTo>
                    <a:pt x="1121" y="579"/>
                    <a:pt x="1121" y="579"/>
                    <a:pt x="1121" y="579"/>
                  </a:cubicBezTo>
                  <a:cubicBezTo>
                    <a:pt x="1095" y="600"/>
                    <a:pt x="1095" y="600"/>
                    <a:pt x="1095" y="600"/>
                  </a:cubicBezTo>
                  <a:cubicBezTo>
                    <a:pt x="1069" y="574"/>
                    <a:pt x="1069" y="574"/>
                    <a:pt x="1069" y="574"/>
                  </a:cubicBezTo>
                  <a:cubicBezTo>
                    <a:pt x="1048" y="569"/>
                    <a:pt x="1048" y="569"/>
                    <a:pt x="1048" y="569"/>
                  </a:cubicBezTo>
                  <a:cubicBezTo>
                    <a:pt x="1027" y="600"/>
                    <a:pt x="1027" y="600"/>
                    <a:pt x="1027" y="600"/>
                  </a:cubicBezTo>
                  <a:cubicBezTo>
                    <a:pt x="1038" y="637"/>
                    <a:pt x="1038" y="637"/>
                    <a:pt x="1038" y="637"/>
                  </a:cubicBezTo>
                  <a:cubicBezTo>
                    <a:pt x="1017" y="694"/>
                    <a:pt x="1017" y="694"/>
                    <a:pt x="1017" y="694"/>
                  </a:cubicBezTo>
                  <a:cubicBezTo>
                    <a:pt x="965" y="741"/>
                    <a:pt x="965" y="741"/>
                    <a:pt x="965" y="741"/>
                  </a:cubicBezTo>
                  <a:cubicBezTo>
                    <a:pt x="965" y="845"/>
                    <a:pt x="965" y="845"/>
                    <a:pt x="965" y="845"/>
                  </a:cubicBezTo>
                  <a:cubicBezTo>
                    <a:pt x="986" y="877"/>
                    <a:pt x="986" y="877"/>
                    <a:pt x="986" y="877"/>
                  </a:cubicBezTo>
                  <a:cubicBezTo>
                    <a:pt x="970" y="929"/>
                    <a:pt x="970" y="929"/>
                    <a:pt x="970" y="929"/>
                  </a:cubicBezTo>
                  <a:cubicBezTo>
                    <a:pt x="1027" y="1007"/>
                    <a:pt x="1027" y="1007"/>
                    <a:pt x="1027" y="1007"/>
                  </a:cubicBezTo>
                  <a:cubicBezTo>
                    <a:pt x="1006" y="1059"/>
                    <a:pt x="1006" y="1059"/>
                    <a:pt x="1006" y="1059"/>
                  </a:cubicBezTo>
                  <a:cubicBezTo>
                    <a:pt x="1038" y="1106"/>
                    <a:pt x="1038" y="1106"/>
                    <a:pt x="1038" y="1106"/>
                  </a:cubicBezTo>
                  <a:cubicBezTo>
                    <a:pt x="1038" y="1190"/>
                    <a:pt x="1038" y="1190"/>
                    <a:pt x="1038" y="1190"/>
                  </a:cubicBezTo>
                  <a:cubicBezTo>
                    <a:pt x="1036" y="1190"/>
                    <a:pt x="1036" y="1190"/>
                    <a:pt x="1036" y="1190"/>
                  </a:cubicBezTo>
                  <a:cubicBezTo>
                    <a:pt x="1001" y="1195"/>
                    <a:pt x="1001" y="1195"/>
                    <a:pt x="1001" y="1195"/>
                  </a:cubicBezTo>
                  <a:cubicBezTo>
                    <a:pt x="988" y="1295"/>
                    <a:pt x="988" y="1295"/>
                    <a:pt x="988" y="1295"/>
                  </a:cubicBezTo>
                  <a:cubicBezTo>
                    <a:pt x="986" y="1315"/>
                    <a:pt x="986" y="1315"/>
                    <a:pt x="986" y="1315"/>
                  </a:cubicBezTo>
                  <a:cubicBezTo>
                    <a:pt x="986" y="1315"/>
                    <a:pt x="933" y="1336"/>
                    <a:pt x="928" y="1330"/>
                  </a:cubicBezTo>
                  <a:cubicBezTo>
                    <a:pt x="925" y="1327"/>
                    <a:pt x="909" y="1316"/>
                    <a:pt x="898" y="1307"/>
                  </a:cubicBezTo>
                  <a:cubicBezTo>
                    <a:pt x="892" y="1303"/>
                    <a:pt x="886" y="1299"/>
                    <a:pt x="886" y="1299"/>
                  </a:cubicBezTo>
                  <a:cubicBezTo>
                    <a:pt x="850" y="1299"/>
                    <a:pt x="850" y="1299"/>
                    <a:pt x="850" y="1299"/>
                  </a:cubicBezTo>
                  <a:cubicBezTo>
                    <a:pt x="839" y="1263"/>
                    <a:pt x="839" y="1263"/>
                    <a:pt x="839" y="1263"/>
                  </a:cubicBezTo>
                  <a:cubicBezTo>
                    <a:pt x="808" y="1242"/>
                    <a:pt x="808" y="1242"/>
                    <a:pt x="808" y="1242"/>
                  </a:cubicBezTo>
                  <a:cubicBezTo>
                    <a:pt x="766" y="1242"/>
                    <a:pt x="766" y="1242"/>
                    <a:pt x="766" y="1242"/>
                  </a:cubicBezTo>
                  <a:cubicBezTo>
                    <a:pt x="746" y="1257"/>
                    <a:pt x="746" y="1257"/>
                    <a:pt x="746" y="1257"/>
                  </a:cubicBezTo>
                  <a:cubicBezTo>
                    <a:pt x="688" y="1252"/>
                    <a:pt x="688" y="1252"/>
                    <a:pt x="688" y="1252"/>
                  </a:cubicBezTo>
                  <a:cubicBezTo>
                    <a:pt x="662" y="1236"/>
                    <a:pt x="662" y="1236"/>
                    <a:pt x="662" y="1236"/>
                  </a:cubicBezTo>
                  <a:cubicBezTo>
                    <a:pt x="636" y="1257"/>
                    <a:pt x="636" y="1257"/>
                    <a:pt x="636" y="1257"/>
                  </a:cubicBezTo>
                  <a:cubicBezTo>
                    <a:pt x="573" y="1273"/>
                    <a:pt x="573" y="1273"/>
                    <a:pt x="573" y="1273"/>
                  </a:cubicBezTo>
                  <a:cubicBezTo>
                    <a:pt x="563" y="1247"/>
                    <a:pt x="563" y="1247"/>
                    <a:pt x="563" y="1247"/>
                  </a:cubicBezTo>
                  <a:cubicBezTo>
                    <a:pt x="542" y="1236"/>
                    <a:pt x="542" y="1236"/>
                    <a:pt x="542" y="1236"/>
                  </a:cubicBezTo>
                  <a:cubicBezTo>
                    <a:pt x="515" y="1164"/>
                    <a:pt x="515" y="1164"/>
                    <a:pt x="515" y="1164"/>
                  </a:cubicBezTo>
                  <a:cubicBezTo>
                    <a:pt x="500" y="1127"/>
                    <a:pt x="500" y="1127"/>
                    <a:pt x="500" y="1127"/>
                  </a:cubicBezTo>
                  <a:cubicBezTo>
                    <a:pt x="542" y="1054"/>
                    <a:pt x="542" y="1054"/>
                    <a:pt x="542" y="1054"/>
                  </a:cubicBezTo>
                  <a:cubicBezTo>
                    <a:pt x="553" y="1012"/>
                    <a:pt x="553" y="1012"/>
                    <a:pt x="553" y="1012"/>
                  </a:cubicBezTo>
                  <a:cubicBezTo>
                    <a:pt x="558" y="991"/>
                    <a:pt x="558" y="991"/>
                    <a:pt x="558" y="991"/>
                  </a:cubicBezTo>
                  <a:cubicBezTo>
                    <a:pt x="532" y="965"/>
                    <a:pt x="532" y="965"/>
                    <a:pt x="532" y="965"/>
                  </a:cubicBezTo>
                  <a:cubicBezTo>
                    <a:pt x="511" y="965"/>
                    <a:pt x="511" y="965"/>
                    <a:pt x="511" y="965"/>
                  </a:cubicBezTo>
                  <a:cubicBezTo>
                    <a:pt x="474" y="944"/>
                    <a:pt x="474" y="944"/>
                    <a:pt x="474" y="944"/>
                  </a:cubicBezTo>
                  <a:cubicBezTo>
                    <a:pt x="469" y="918"/>
                    <a:pt x="469" y="918"/>
                    <a:pt x="469" y="918"/>
                  </a:cubicBezTo>
                  <a:cubicBezTo>
                    <a:pt x="469" y="918"/>
                    <a:pt x="521" y="840"/>
                    <a:pt x="527" y="835"/>
                  </a:cubicBezTo>
                  <a:cubicBezTo>
                    <a:pt x="532" y="830"/>
                    <a:pt x="589" y="762"/>
                    <a:pt x="589" y="762"/>
                  </a:cubicBezTo>
                  <a:cubicBezTo>
                    <a:pt x="620" y="631"/>
                    <a:pt x="620" y="631"/>
                    <a:pt x="620" y="631"/>
                  </a:cubicBezTo>
                  <a:cubicBezTo>
                    <a:pt x="568" y="579"/>
                    <a:pt x="568" y="579"/>
                    <a:pt x="568" y="579"/>
                  </a:cubicBezTo>
                  <a:cubicBezTo>
                    <a:pt x="537" y="579"/>
                    <a:pt x="537" y="579"/>
                    <a:pt x="537" y="579"/>
                  </a:cubicBezTo>
                  <a:cubicBezTo>
                    <a:pt x="511" y="569"/>
                    <a:pt x="511" y="569"/>
                    <a:pt x="511" y="569"/>
                  </a:cubicBezTo>
                  <a:cubicBezTo>
                    <a:pt x="459" y="579"/>
                    <a:pt x="459" y="579"/>
                    <a:pt x="459" y="579"/>
                  </a:cubicBezTo>
                  <a:cubicBezTo>
                    <a:pt x="391" y="527"/>
                    <a:pt x="391" y="527"/>
                    <a:pt x="391" y="527"/>
                  </a:cubicBezTo>
                  <a:cubicBezTo>
                    <a:pt x="287" y="538"/>
                    <a:pt x="287" y="538"/>
                    <a:pt x="287" y="538"/>
                  </a:cubicBezTo>
                  <a:cubicBezTo>
                    <a:pt x="234" y="506"/>
                    <a:pt x="234" y="506"/>
                    <a:pt x="234" y="506"/>
                  </a:cubicBezTo>
                  <a:cubicBezTo>
                    <a:pt x="229" y="475"/>
                    <a:pt x="229" y="475"/>
                    <a:pt x="229" y="475"/>
                  </a:cubicBezTo>
                  <a:cubicBezTo>
                    <a:pt x="198" y="454"/>
                    <a:pt x="198" y="454"/>
                    <a:pt x="198" y="454"/>
                  </a:cubicBezTo>
                  <a:cubicBezTo>
                    <a:pt x="172" y="402"/>
                    <a:pt x="172" y="402"/>
                    <a:pt x="172" y="402"/>
                  </a:cubicBezTo>
                  <a:cubicBezTo>
                    <a:pt x="135" y="407"/>
                    <a:pt x="135" y="407"/>
                    <a:pt x="135" y="407"/>
                  </a:cubicBezTo>
                  <a:cubicBezTo>
                    <a:pt x="78" y="386"/>
                    <a:pt x="78" y="386"/>
                    <a:pt x="78" y="386"/>
                  </a:cubicBezTo>
                  <a:cubicBezTo>
                    <a:pt x="5" y="402"/>
                    <a:pt x="5" y="402"/>
                    <a:pt x="5" y="402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" y="371"/>
                    <a:pt x="3" y="371"/>
                    <a:pt x="3" y="371"/>
                  </a:cubicBezTo>
                  <a:cubicBezTo>
                    <a:pt x="26" y="336"/>
                    <a:pt x="26" y="336"/>
                    <a:pt x="26" y="336"/>
                  </a:cubicBezTo>
                  <a:cubicBezTo>
                    <a:pt x="31" y="329"/>
                    <a:pt x="31" y="329"/>
                    <a:pt x="31" y="329"/>
                  </a:cubicBezTo>
                  <a:cubicBezTo>
                    <a:pt x="34" y="287"/>
                    <a:pt x="34" y="287"/>
                    <a:pt x="34" y="287"/>
                  </a:cubicBezTo>
                  <a:cubicBezTo>
                    <a:pt x="35" y="287"/>
                    <a:pt x="36" y="287"/>
                    <a:pt x="36" y="287"/>
                  </a:cubicBezTo>
                  <a:cubicBezTo>
                    <a:pt x="40" y="287"/>
                    <a:pt x="55" y="279"/>
                    <a:pt x="75" y="269"/>
                  </a:cubicBezTo>
                  <a:cubicBezTo>
                    <a:pt x="76" y="268"/>
                    <a:pt x="77" y="268"/>
                    <a:pt x="78" y="267"/>
                  </a:cubicBezTo>
                  <a:cubicBezTo>
                    <a:pt x="79" y="267"/>
                    <a:pt x="79" y="267"/>
                    <a:pt x="79" y="267"/>
                  </a:cubicBezTo>
                  <a:cubicBezTo>
                    <a:pt x="80" y="266"/>
                    <a:pt x="81" y="266"/>
                    <a:pt x="82" y="265"/>
                  </a:cubicBezTo>
                  <a:cubicBezTo>
                    <a:pt x="83" y="265"/>
                    <a:pt x="83" y="264"/>
                    <a:pt x="84" y="264"/>
                  </a:cubicBezTo>
                  <a:cubicBezTo>
                    <a:pt x="87" y="262"/>
                    <a:pt x="90" y="261"/>
                    <a:pt x="93" y="259"/>
                  </a:cubicBezTo>
                  <a:cubicBezTo>
                    <a:pt x="93" y="259"/>
                    <a:pt x="94" y="259"/>
                    <a:pt x="94" y="258"/>
                  </a:cubicBezTo>
                  <a:cubicBezTo>
                    <a:pt x="96" y="258"/>
                    <a:pt x="97" y="257"/>
                    <a:pt x="99" y="256"/>
                  </a:cubicBezTo>
                  <a:cubicBezTo>
                    <a:pt x="101" y="255"/>
                    <a:pt x="103" y="254"/>
                    <a:pt x="105" y="252"/>
                  </a:cubicBezTo>
                  <a:cubicBezTo>
                    <a:pt x="105" y="252"/>
                    <a:pt x="106" y="252"/>
                    <a:pt x="106" y="252"/>
                  </a:cubicBezTo>
                  <a:cubicBezTo>
                    <a:pt x="108" y="250"/>
                    <a:pt x="111" y="249"/>
                    <a:pt x="113" y="248"/>
                  </a:cubicBezTo>
                  <a:cubicBezTo>
                    <a:pt x="114" y="247"/>
                    <a:pt x="114" y="247"/>
                    <a:pt x="115" y="247"/>
                  </a:cubicBezTo>
                  <a:cubicBezTo>
                    <a:pt x="116" y="246"/>
                    <a:pt x="117" y="246"/>
                    <a:pt x="118" y="245"/>
                  </a:cubicBezTo>
                  <a:cubicBezTo>
                    <a:pt x="121" y="244"/>
                    <a:pt x="123" y="242"/>
                    <a:pt x="126" y="241"/>
                  </a:cubicBezTo>
                  <a:cubicBezTo>
                    <a:pt x="128" y="239"/>
                    <a:pt x="131" y="238"/>
                    <a:pt x="133" y="236"/>
                  </a:cubicBezTo>
                  <a:cubicBezTo>
                    <a:pt x="155" y="224"/>
                    <a:pt x="172" y="214"/>
                    <a:pt x="172" y="214"/>
                  </a:cubicBezTo>
                  <a:cubicBezTo>
                    <a:pt x="214" y="214"/>
                    <a:pt x="214" y="214"/>
                    <a:pt x="214" y="214"/>
                  </a:cubicBezTo>
                  <a:cubicBezTo>
                    <a:pt x="281" y="172"/>
                    <a:pt x="281" y="172"/>
                    <a:pt x="281" y="172"/>
                  </a:cubicBezTo>
                  <a:cubicBezTo>
                    <a:pt x="313" y="172"/>
                    <a:pt x="313" y="172"/>
                    <a:pt x="313" y="172"/>
                  </a:cubicBezTo>
                  <a:cubicBezTo>
                    <a:pt x="401" y="204"/>
                    <a:pt x="401" y="204"/>
                    <a:pt x="401" y="204"/>
                  </a:cubicBezTo>
                  <a:cubicBezTo>
                    <a:pt x="443" y="172"/>
                    <a:pt x="443" y="172"/>
                    <a:pt x="443" y="172"/>
                  </a:cubicBezTo>
                  <a:cubicBezTo>
                    <a:pt x="490" y="178"/>
                    <a:pt x="490" y="178"/>
                    <a:pt x="490" y="178"/>
                  </a:cubicBezTo>
                  <a:cubicBezTo>
                    <a:pt x="511" y="204"/>
                    <a:pt x="511" y="204"/>
                    <a:pt x="511" y="204"/>
                  </a:cubicBezTo>
                  <a:cubicBezTo>
                    <a:pt x="521" y="245"/>
                    <a:pt x="521" y="245"/>
                    <a:pt x="521" y="245"/>
                  </a:cubicBezTo>
                  <a:cubicBezTo>
                    <a:pt x="568" y="240"/>
                    <a:pt x="568" y="240"/>
                    <a:pt x="568" y="240"/>
                  </a:cubicBezTo>
                  <a:cubicBezTo>
                    <a:pt x="600" y="256"/>
                    <a:pt x="600" y="256"/>
                    <a:pt x="600" y="256"/>
                  </a:cubicBezTo>
                  <a:cubicBezTo>
                    <a:pt x="652" y="245"/>
                    <a:pt x="652" y="245"/>
                    <a:pt x="652" y="245"/>
                  </a:cubicBezTo>
                  <a:cubicBezTo>
                    <a:pt x="652" y="245"/>
                    <a:pt x="735" y="282"/>
                    <a:pt x="740" y="282"/>
                  </a:cubicBezTo>
                  <a:cubicBezTo>
                    <a:pt x="746" y="282"/>
                    <a:pt x="819" y="115"/>
                    <a:pt x="819" y="115"/>
                  </a:cubicBezTo>
                  <a:cubicBezTo>
                    <a:pt x="811" y="83"/>
                    <a:pt x="811" y="83"/>
                    <a:pt x="811" y="83"/>
                  </a:cubicBezTo>
                  <a:cubicBezTo>
                    <a:pt x="813" y="84"/>
                    <a:pt x="813" y="84"/>
                    <a:pt x="813" y="84"/>
                  </a:cubicBezTo>
                  <a:cubicBezTo>
                    <a:pt x="819" y="47"/>
                    <a:pt x="819" y="47"/>
                    <a:pt x="819" y="47"/>
                  </a:cubicBezTo>
                  <a:cubicBezTo>
                    <a:pt x="839" y="0"/>
                    <a:pt x="839" y="0"/>
                    <a:pt x="839" y="0"/>
                  </a:cubicBezTo>
                  <a:cubicBezTo>
                    <a:pt x="881" y="37"/>
                    <a:pt x="881" y="37"/>
                    <a:pt x="881" y="37"/>
                  </a:cubicBezTo>
                  <a:cubicBezTo>
                    <a:pt x="923" y="63"/>
                    <a:pt x="923" y="63"/>
                    <a:pt x="923" y="63"/>
                  </a:cubicBezTo>
                  <a:cubicBezTo>
                    <a:pt x="944" y="94"/>
                    <a:pt x="944" y="94"/>
                    <a:pt x="944" y="94"/>
                  </a:cubicBezTo>
                  <a:cubicBezTo>
                    <a:pt x="939" y="120"/>
                    <a:pt x="939" y="120"/>
                    <a:pt x="939" y="120"/>
                  </a:cubicBezTo>
                  <a:cubicBezTo>
                    <a:pt x="944" y="183"/>
                    <a:pt x="944" y="183"/>
                    <a:pt x="944" y="183"/>
                  </a:cubicBezTo>
                  <a:cubicBezTo>
                    <a:pt x="970" y="193"/>
                    <a:pt x="970" y="193"/>
                    <a:pt x="970" y="193"/>
                  </a:cubicBezTo>
                  <a:cubicBezTo>
                    <a:pt x="991" y="183"/>
                    <a:pt x="991" y="183"/>
                    <a:pt x="991" y="183"/>
                  </a:cubicBezTo>
                  <a:cubicBezTo>
                    <a:pt x="1017" y="214"/>
                    <a:pt x="1017" y="214"/>
                    <a:pt x="1017" y="214"/>
                  </a:cubicBezTo>
                  <a:cubicBezTo>
                    <a:pt x="1053" y="225"/>
                    <a:pt x="1053" y="225"/>
                    <a:pt x="1053" y="225"/>
                  </a:cubicBezTo>
                  <a:cubicBezTo>
                    <a:pt x="1189" y="157"/>
                    <a:pt x="1189" y="157"/>
                    <a:pt x="1189" y="157"/>
                  </a:cubicBezTo>
                  <a:cubicBezTo>
                    <a:pt x="1190" y="154"/>
                    <a:pt x="1190" y="154"/>
                    <a:pt x="1190" y="154"/>
                  </a:cubicBezTo>
                  <a:cubicBezTo>
                    <a:pt x="1210" y="172"/>
                    <a:pt x="1210" y="172"/>
                    <a:pt x="1210" y="172"/>
                  </a:cubicBezTo>
                  <a:cubicBezTo>
                    <a:pt x="1199" y="209"/>
                    <a:pt x="1199" y="209"/>
                    <a:pt x="1199" y="209"/>
                  </a:cubicBezTo>
                  <a:cubicBezTo>
                    <a:pt x="1194" y="240"/>
                    <a:pt x="1194" y="240"/>
                    <a:pt x="1194" y="240"/>
                  </a:cubicBezTo>
                  <a:cubicBezTo>
                    <a:pt x="1231" y="225"/>
                    <a:pt x="1231" y="225"/>
                    <a:pt x="1231" y="225"/>
                  </a:cubicBezTo>
                  <a:cubicBezTo>
                    <a:pt x="1241" y="199"/>
                    <a:pt x="1241" y="199"/>
                    <a:pt x="1241" y="199"/>
                  </a:cubicBezTo>
                  <a:cubicBezTo>
                    <a:pt x="1257" y="209"/>
                    <a:pt x="1257" y="209"/>
                    <a:pt x="1257" y="209"/>
                  </a:cubicBezTo>
                  <a:lnTo>
                    <a:pt x="1257" y="27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8" name="กาฬสินธุ์">
              <a:extLst>
                <a:ext uri="{FF2B5EF4-FFF2-40B4-BE49-F238E27FC236}">
                  <a16:creationId xmlns:a16="http://schemas.microsoft.com/office/drawing/2014/main" id="{D86567FF-0200-48ED-A232-240AAD0D0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198" y="2273585"/>
              <a:ext cx="413321" cy="343824"/>
            </a:xfrm>
            <a:custGeom>
              <a:avLst/>
              <a:gdLst>
                <a:gd name="T0" fmla="*/ 225 w 226"/>
                <a:gd name="T1" fmla="*/ 138 h 188"/>
                <a:gd name="T2" fmla="*/ 187 w 226"/>
                <a:gd name="T3" fmla="*/ 145 h 188"/>
                <a:gd name="T4" fmla="*/ 180 w 226"/>
                <a:gd name="T5" fmla="*/ 134 h 188"/>
                <a:gd name="T6" fmla="*/ 154 w 226"/>
                <a:gd name="T7" fmla="*/ 130 h 188"/>
                <a:gd name="T8" fmla="*/ 118 w 226"/>
                <a:gd name="T9" fmla="*/ 146 h 188"/>
                <a:gd name="T10" fmla="*/ 128 w 226"/>
                <a:gd name="T11" fmla="*/ 164 h 188"/>
                <a:gd name="T12" fmla="*/ 112 w 226"/>
                <a:gd name="T13" fmla="*/ 180 h 188"/>
                <a:gd name="T14" fmla="*/ 106 w 226"/>
                <a:gd name="T15" fmla="*/ 188 h 188"/>
                <a:gd name="T16" fmla="*/ 92 w 226"/>
                <a:gd name="T17" fmla="*/ 185 h 188"/>
                <a:gd name="T18" fmla="*/ 79 w 226"/>
                <a:gd name="T19" fmla="*/ 185 h 188"/>
                <a:gd name="T20" fmla="*/ 59 w 226"/>
                <a:gd name="T21" fmla="*/ 174 h 188"/>
                <a:gd name="T22" fmla="*/ 50 w 226"/>
                <a:gd name="T23" fmla="*/ 162 h 188"/>
                <a:gd name="T24" fmla="*/ 40 w 226"/>
                <a:gd name="T25" fmla="*/ 151 h 188"/>
                <a:gd name="T26" fmla="*/ 26 w 226"/>
                <a:gd name="T27" fmla="*/ 147 h 188"/>
                <a:gd name="T28" fmla="*/ 14 w 226"/>
                <a:gd name="T29" fmla="*/ 151 h 188"/>
                <a:gd name="T30" fmla="*/ 17 w 226"/>
                <a:gd name="T31" fmla="*/ 135 h 188"/>
                <a:gd name="T32" fmla="*/ 15 w 226"/>
                <a:gd name="T33" fmla="*/ 117 h 188"/>
                <a:gd name="T34" fmla="*/ 17 w 226"/>
                <a:gd name="T35" fmla="*/ 96 h 188"/>
                <a:gd name="T36" fmla="*/ 10 w 226"/>
                <a:gd name="T37" fmla="*/ 93 h 188"/>
                <a:gd name="T38" fmla="*/ 9 w 226"/>
                <a:gd name="T39" fmla="*/ 71 h 188"/>
                <a:gd name="T40" fmla="*/ 15 w 226"/>
                <a:gd name="T41" fmla="*/ 50 h 188"/>
                <a:gd name="T42" fmla="*/ 9 w 226"/>
                <a:gd name="T43" fmla="*/ 54 h 188"/>
                <a:gd name="T44" fmla="*/ 2 w 226"/>
                <a:gd name="T45" fmla="*/ 50 h 188"/>
                <a:gd name="T46" fmla="*/ 0 w 226"/>
                <a:gd name="T47" fmla="*/ 38 h 188"/>
                <a:gd name="T48" fmla="*/ 8 w 226"/>
                <a:gd name="T49" fmla="*/ 28 h 188"/>
                <a:gd name="T50" fmla="*/ 21 w 226"/>
                <a:gd name="T51" fmla="*/ 30 h 188"/>
                <a:gd name="T52" fmla="*/ 29 w 226"/>
                <a:gd name="T53" fmla="*/ 29 h 188"/>
                <a:gd name="T54" fmla="*/ 35 w 226"/>
                <a:gd name="T55" fmla="*/ 34 h 188"/>
                <a:gd name="T56" fmla="*/ 56 w 226"/>
                <a:gd name="T57" fmla="*/ 40 h 188"/>
                <a:gd name="T58" fmla="*/ 64 w 226"/>
                <a:gd name="T59" fmla="*/ 60 h 188"/>
                <a:gd name="T60" fmla="*/ 79 w 226"/>
                <a:gd name="T61" fmla="*/ 35 h 188"/>
                <a:gd name="T62" fmla="*/ 81 w 226"/>
                <a:gd name="T63" fmla="*/ 11 h 188"/>
                <a:gd name="T64" fmla="*/ 102 w 226"/>
                <a:gd name="T65" fmla="*/ 1 h 188"/>
                <a:gd name="T66" fmla="*/ 109 w 226"/>
                <a:gd name="T67" fmla="*/ 14 h 188"/>
                <a:gd name="T68" fmla="*/ 120 w 226"/>
                <a:gd name="T69" fmla="*/ 13 h 188"/>
                <a:gd name="T70" fmla="*/ 124 w 226"/>
                <a:gd name="T71" fmla="*/ 24 h 188"/>
                <a:gd name="T72" fmla="*/ 135 w 226"/>
                <a:gd name="T73" fmla="*/ 30 h 188"/>
                <a:gd name="T74" fmla="*/ 145 w 226"/>
                <a:gd name="T75" fmla="*/ 47 h 188"/>
                <a:gd name="T76" fmla="*/ 169 w 226"/>
                <a:gd name="T77" fmla="*/ 65 h 188"/>
                <a:gd name="T78" fmla="*/ 181 w 226"/>
                <a:gd name="T79" fmla="*/ 50 h 188"/>
                <a:gd name="T80" fmla="*/ 194 w 226"/>
                <a:gd name="T81" fmla="*/ 57 h 188"/>
                <a:gd name="T82" fmla="*/ 205 w 226"/>
                <a:gd name="T83" fmla="*/ 69 h 188"/>
                <a:gd name="T84" fmla="*/ 213 w 226"/>
                <a:gd name="T85" fmla="*/ 90 h 188"/>
                <a:gd name="T86" fmla="*/ 224 w 226"/>
                <a:gd name="T87" fmla="*/ 117 h 188"/>
                <a:gd name="T88" fmla="*/ 226 w 226"/>
                <a:gd name="T89" fmla="*/ 136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6" h="188">
                  <a:moveTo>
                    <a:pt x="226" y="136"/>
                  </a:moveTo>
                  <a:lnTo>
                    <a:pt x="225" y="138"/>
                  </a:lnTo>
                  <a:lnTo>
                    <a:pt x="210" y="135"/>
                  </a:lnTo>
                  <a:lnTo>
                    <a:pt x="187" y="145"/>
                  </a:lnTo>
                  <a:lnTo>
                    <a:pt x="184" y="135"/>
                  </a:lnTo>
                  <a:lnTo>
                    <a:pt x="180" y="134"/>
                  </a:lnTo>
                  <a:lnTo>
                    <a:pt x="163" y="138"/>
                  </a:lnTo>
                  <a:lnTo>
                    <a:pt x="154" y="130"/>
                  </a:lnTo>
                  <a:lnTo>
                    <a:pt x="142" y="128"/>
                  </a:lnTo>
                  <a:lnTo>
                    <a:pt x="118" y="146"/>
                  </a:lnTo>
                  <a:lnTo>
                    <a:pt x="121" y="153"/>
                  </a:lnTo>
                  <a:lnTo>
                    <a:pt x="128" y="164"/>
                  </a:lnTo>
                  <a:lnTo>
                    <a:pt x="126" y="180"/>
                  </a:lnTo>
                  <a:lnTo>
                    <a:pt x="112" y="180"/>
                  </a:lnTo>
                  <a:lnTo>
                    <a:pt x="109" y="184"/>
                  </a:lnTo>
                  <a:lnTo>
                    <a:pt x="106" y="188"/>
                  </a:lnTo>
                  <a:lnTo>
                    <a:pt x="100" y="183"/>
                  </a:lnTo>
                  <a:lnTo>
                    <a:pt x="92" y="185"/>
                  </a:lnTo>
                  <a:lnTo>
                    <a:pt x="86" y="181"/>
                  </a:lnTo>
                  <a:lnTo>
                    <a:pt x="79" y="185"/>
                  </a:lnTo>
                  <a:lnTo>
                    <a:pt x="71" y="183"/>
                  </a:lnTo>
                  <a:lnTo>
                    <a:pt x="59" y="174"/>
                  </a:lnTo>
                  <a:lnTo>
                    <a:pt x="61" y="167"/>
                  </a:lnTo>
                  <a:lnTo>
                    <a:pt x="50" y="162"/>
                  </a:lnTo>
                  <a:lnTo>
                    <a:pt x="50" y="153"/>
                  </a:lnTo>
                  <a:lnTo>
                    <a:pt x="40" y="151"/>
                  </a:lnTo>
                  <a:lnTo>
                    <a:pt x="37" y="143"/>
                  </a:lnTo>
                  <a:lnTo>
                    <a:pt x="26" y="147"/>
                  </a:lnTo>
                  <a:lnTo>
                    <a:pt x="20" y="151"/>
                  </a:lnTo>
                  <a:lnTo>
                    <a:pt x="14" y="151"/>
                  </a:lnTo>
                  <a:lnTo>
                    <a:pt x="14" y="143"/>
                  </a:lnTo>
                  <a:lnTo>
                    <a:pt x="17" y="135"/>
                  </a:lnTo>
                  <a:lnTo>
                    <a:pt x="14" y="128"/>
                  </a:lnTo>
                  <a:lnTo>
                    <a:pt x="15" y="117"/>
                  </a:lnTo>
                  <a:lnTo>
                    <a:pt x="14" y="107"/>
                  </a:lnTo>
                  <a:lnTo>
                    <a:pt x="17" y="96"/>
                  </a:lnTo>
                  <a:lnTo>
                    <a:pt x="11" y="93"/>
                  </a:lnTo>
                  <a:lnTo>
                    <a:pt x="10" y="93"/>
                  </a:lnTo>
                  <a:lnTo>
                    <a:pt x="10" y="80"/>
                  </a:lnTo>
                  <a:lnTo>
                    <a:pt x="9" y="71"/>
                  </a:lnTo>
                  <a:lnTo>
                    <a:pt x="15" y="64"/>
                  </a:lnTo>
                  <a:lnTo>
                    <a:pt x="15" y="50"/>
                  </a:lnTo>
                  <a:lnTo>
                    <a:pt x="12" y="48"/>
                  </a:lnTo>
                  <a:lnTo>
                    <a:pt x="9" y="54"/>
                  </a:lnTo>
                  <a:lnTo>
                    <a:pt x="1" y="57"/>
                  </a:lnTo>
                  <a:lnTo>
                    <a:pt x="2" y="50"/>
                  </a:lnTo>
                  <a:lnTo>
                    <a:pt x="5" y="42"/>
                  </a:lnTo>
                  <a:lnTo>
                    <a:pt x="0" y="38"/>
                  </a:lnTo>
                  <a:lnTo>
                    <a:pt x="2" y="30"/>
                  </a:lnTo>
                  <a:lnTo>
                    <a:pt x="8" y="28"/>
                  </a:lnTo>
                  <a:lnTo>
                    <a:pt x="15" y="30"/>
                  </a:lnTo>
                  <a:lnTo>
                    <a:pt x="21" y="30"/>
                  </a:lnTo>
                  <a:lnTo>
                    <a:pt x="24" y="28"/>
                  </a:lnTo>
                  <a:lnTo>
                    <a:pt x="29" y="29"/>
                  </a:lnTo>
                  <a:lnTo>
                    <a:pt x="34" y="34"/>
                  </a:lnTo>
                  <a:lnTo>
                    <a:pt x="35" y="34"/>
                  </a:lnTo>
                  <a:lnTo>
                    <a:pt x="48" y="39"/>
                  </a:lnTo>
                  <a:lnTo>
                    <a:pt x="56" y="40"/>
                  </a:lnTo>
                  <a:lnTo>
                    <a:pt x="61" y="45"/>
                  </a:lnTo>
                  <a:lnTo>
                    <a:pt x="64" y="60"/>
                  </a:lnTo>
                  <a:lnTo>
                    <a:pt x="71" y="51"/>
                  </a:lnTo>
                  <a:lnTo>
                    <a:pt x="79" y="35"/>
                  </a:lnTo>
                  <a:lnTo>
                    <a:pt x="83" y="18"/>
                  </a:lnTo>
                  <a:lnTo>
                    <a:pt x="81" y="11"/>
                  </a:lnTo>
                  <a:lnTo>
                    <a:pt x="89" y="0"/>
                  </a:lnTo>
                  <a:lnTo>
                    <a:pt x="102" y="1"/>
                  </a:lnTo>
                  <a:lnTo>
                    <a:pt x="106" y="9"/>
                  </a:lnTo>
                  <a:lnTo>
                    <a:pt x="109" y="14"/>
                  </a:lnTo>
                  <a:lnTo>
                    <a:pt x="110" y="15"/>
                  </a:lnTo>
                  <a:lnTo>
                    <a:pt x="120" y="13"/>
                  </a:lnTo>
                  <a:lnTo>
                    <a:pt x="123" y="18"/>
                  </a:lnTo>
                  <a:lnTo>
                    <a:pt x="124" y="24"/>
                  </a:lnTo>
                  <a:lnTo>
                    <a:pt x="128" y="24"/>
                  </a:lnTo>
                  <a:lnTo>
                    <a:pt x="135" y="30"/>
                  </a:lnTo>
                  <a:lnTo>
                    <a:pt x="136" y="46"/>
                  </a:lnTo>
                  <a:lnTo>
                    <a:pt x="145" y="47"/>
                  </a:lnTo>
                  <a:lnTo>
                    <a:pt x="147" y="53"/>
                  </a:lnTo>
                  <a:lnTo>
                    <a:pt x="169" y="65"/>
                  </a:lnTo>
                  <a:lnTo>
                    <a:pt x="169" y="57"/>
                  </a:lnTo>
                  <a:lnTo>
                    <a:pt x="181" y="50"/>
                  </a:lnTo>
                  <a:lnTo>
                    <a:pt x="188" y="50"/>
                  </a:lnTo>
                  <a:lnTo>
                    <a:pt x="194" y="57"/>
                  </a:lnTo>
                  <a:lnTo>
                    <a:pt x="194" y="61"/>
                  </a:lnTo>
                  <a:lnTo>
                    <a:pt x="205" y="69"/>
                  </a:lnTo>
                  <a:lnTo>
                    <a:pt x="205" y="77"/>
                  </a:lnTo>
                  <a:lnTo>
                    <a:pt x="213" y="90"/>
                  </a:lnTo>
                  <a:lnTo>
                    <a:pt x="213" y="100"/>
                  </a:lnTo>
                  <a:lnTo>
                    <a:pt x="224" y="117"/>
                  </a:lnTo>
                  <a:lnTo>
                    <a:pt x="224" y="130"/>
                  </a:lnTo>
                  <a:lnTo>
                    <a:pt x="226" y="13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9" name="อุตรดิษถ์">
              <a:extLst>
                <a:ext uri="{FF2B5EF4-FFF2-40B4-BE49-F238E27FC236}">
                  <a16:creationId xmlns:a16="http://schemas.microsoft.com/office/drawing/2014/main" id="{BECDD1B5-2749-4173-96AB-0F0931C9E1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850" y="1787110"/>
              <a:ext cx="460871" cy="455385"/>
            </a:xfrm>
            <a:custGeom>
              <a:avLst/>
              <a:gdLst>
                <a:gd name="T0" fmla="*/ 1098 w 1126"/>
                <a:gd name="T1" fmla="*/ 242 h 1114"/>
                <a:gd name="T2" fmla="*/ 1066 w 1126"/>
                <a:gd name="T3" fmla="*/ 358 h 1114"/>
                <a:gd name="T4" fmla="*/ 978 w 1126"/>
                <a:gd name="T5" fmla="*/ 462 h 1114"/>
                <a:gd name="T6" fmla="*/ 962 w 1126"/>
                <a:gd name="T7" fmla="*/ 518 h 1114"/>
                <a:gd name="T8" fmla="*/ 942 w 1126"/>
                <a:gd name="T9" fmla="*/ 570 h 1114"/>
                <a:gd name="T10" fmla="*/ 946 w 1126"/>
                <a:gd name="T11" fmla="*/ 594 h 1114"/>
                <a:gd name="T12" fmla="*/ 928 w 1126"/>
                <a:gd name="T13" fmla="*/ 635 h 1114"/>
                <a:gd name="T14" fmla="*/ 866 w 1126"/>
                <a:gd name="T15" fmla="*/ 624 h 1114"/>
                <a:gd name="T16" fmla="*/ 834 w 1126"/>
                <a:gd name="T17" fmla="*/ 666 h 1114"/>
                <a:gd name="T18" fmla="*/ 761 w 1126"/>
                <a:gd name="T19" fmla="*/ 749 h 1114"/>
                <a:gd name="T20" fmla="*/ 610 w 1126"/>
                <a:gd name="T21" fmla="*/ 885 h 1114"/>
                <a:gd name="T22" fmla="*/ 506 w 1126"/>
                <a:gd name="T23" fmla="*/ 885 h 1114"/>
                <a:gd name="T24" fmla="*/ 438 w 1126"/>
                <a:gd name="T25" fmla="*/ 890 h 1114"/>
                <a:gd name="T26" fmla="*/ 370 w 1126"/>
                <a:gd name="T27" fmla="*/ 927 h 1114"/>
                <a:gd name="T28" fmla="*/ 318 w 1126"/>
                <a:gd name="T29" fmla="*/ 1036 h 1114"/>
                <a:gd name="T30" fmla="*/ 208 w 1126"/>
                <a:gd name="T31" fmla="*/ 1104 h 1114"/>
                <a:gd name="T32" fmla="*/ 57 w 1126"/>
                <a:gd name="T33" fmla="*/ 1114 h 1114"/>
                <a:gd name="T34" fmla="*/ 36 w 1126"/>
                <a:gd name="T35" fmla="*/ 1041 h 1114"/>
                <a:gd name="T36" fmla="*/ 83 w 1126"/>
                <a:gd name="T37" fmla="*/ 989 h 1114"/>
                <a:gd name="T38" fmla="*/ 76 w 1126"/>
                <a:gd name="T39" fmla="*/ 936 h 1114"/>
                <a:gd name="T40" fmla="*/ 88 w 1126"/>
                <a:gd name="T41" fmla="*/ 885 h 1114"/>
                <a:gd name="T42" fmla="*/ 21 w 1126"/>
                <a:gd name="T43" fmla="*/ 802 h 1114"/>
                <a:gd name="T44" fmla="*/ 52 w 1126"/>
                <a:gd name="T45" fmla="*/ 687 h 1114"/>
                <a:gd name="T46" fmla="*/ 0 w 1126"/>
                <a:gd name="T47" fmla="*/ 572 h 1114"/>
                <a:gd name="T48" fmla="*/ 10 w 1126"/>
                <a:gd name="T49" fmla="*/ 546 h 1114"/>
                <a:gd name="T50" fmla="*/ 68 w 1126"/>
                <a:gd name="T51" fmla="*/ 530 h 1114"/>
                <a:gd name="T52" fmla="*/ 104 w 1126"/>
                <a:gd name="T53" fmla="*/ 494 h 1114"/>
                <a:gd name="T54" fmla="*/ 104 w 1126"/>
                <a:gd name="T55" fmla="*/ 494 h 1114"/>
                <a:gd name="T56" fmla="*/ 107 w 1126"/>
                <a:gd name="T57" fmla="*/ 495 h 1114"/>
                <a:gd name="T58" fmla="*/ 109 w 1126"/>
                <a:gd name="T59" fmla="*/ 496 h 1114"/>
                <a:gd name="T60" fmla="*/ 118 w 1126"/>
                <a:gd name="T61" fmla="*/ 499 h 1114"/>
                <a:gd name="T62" fmla="*/ 122 w 1126"/>
                <a:gd name="T63" fmla="*/ 500 h 1114"/>
                <a:gd name="T64" fmla="*/ 126 w 1126"/>
                <a:gd name="T65" fmla="*/ 502 h 1114"/>
                <a:gd name="T66" fmla="*/ 131 w 1126"/>
                <a:gd name="T67" fmla="*/ 503 h 1114"/>
                <a:gd name="T68" fmla="*/ 193 w 1126"/>
                <a:gd name="T69" fmla="*/ 483 h 1114"/>
                <a:gd name="T70" fmla="*/ 323 w 1126"/>
                <a:gd name="T71" fmla="*/ 390 h 1114"/>
                <a:gd name="T72" fmla="*/ 396 w 1126"/>
                <a:gd name="T73" fmla="*/ 426 h 1114"/>
                <a:gd name="T74" fmla="*/ 433 w 1126"/>
                <a:gd name="T75" fmla="*/ 340 h 1114"/>
                <a:gd name="T76" fmla="*/ 542 w 1126"/>
                <a:gd name="T77" fmla="*/ 343 h 1114"/>
                <a:gd name="T78" fmla="*/ 620 w 1126"/>
                <a:gd name="T79" fmla="*/ 306 h 1114"/>
                <a:gd name="T80" fmla="*/ 746 w 1126"/>
                <a:gd name="T81" fmla="*/ 332 h 1114"/>
                <a:gd name="T82" fmla="*/ 819 w 1126"/>
                <a:gd name="T83" fmla="*/ 280 h 1114"/>
                <a:gd name="T84" fmla="*/ 881 w 1126"/>
                <a:gd name="T85" fmla="*/ 129 h 1114"/>
                <a:gd name="T86" fmla="*/ 985 w 1126"/>
                <a:gd name="T87" fmla="*/ 56 h 1114"/>
                <a:gd name="T88" fmla="*/ 1030 w 1126"/>
                <a:gd name="T89" fmla="*/ 2 h 1114"/>
                <a:gd name="T90" fmla="*/ 1086 w 1126"/>
                <a:gd name="T91" fmla="*/ 114 h 1114"/>
                <a:gd name="T92" fmla="*/ 1126 w 1126"/>
                <a:gd name="T93" fmla="*/ 15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26" h="1114">
                  <a:moveTo>
                    <a:pt x="1122" y="178"/>
                  </a:moveTo>
                  <a:cubicBezTo>
                    <a:pt x="1098" y="242"/>
                    <a:pt x="1098" y="242"/>
                    <a:pt x="1098" y="242"/>
                  </a:cubicBezTo>
                  <a:cubicBezTo>
                    <a:pt x="1122" y="290"/>
                    <a:pt x="1122" y="290"/>
                    <a:pt x="1122" y="290"/>
                  </a:cubicBezTo>
                  <a:cubicBezTo>
                    <a:pt x="1066" y="358"/>
                    <a:pt x="1066" y="358"/>
                    <a:pt x="1066" y="358"/>
                  </a:cubicBezTo>
                  <a:cubicBezTo>
                    <a:pt x="1062" y="398"/>
                    <a:pt x="1062" y="398"/>
                    <a:pt x="1062" y="398"/>
                  </a:cubicBezTo>
                  <a:cubicBezTo>
                    <a:pt x="978" y="462"/>
                    <a:pt x="978" y="462"/>
                    <a:pt x="978" y="462"/>
                  </a:cubicBezTo>
                  <a:cubicBezTo>
                    <a:pt x="986" y="506"/>
                    <a:pt x="986" y="506"/>
                    <a:pt x="986" y="506"/>
                  </a:cubicBezTo>
                  <a:cubicBezTo>
                    <a:pt x="962" y="518"/>
                    <a:pt x="962" y="518"/>
                    <a:pt x="962" y="518"/>
                  </a:cubicBezTo>
                  <a:cubicBezTo>
                    <a:pt x="966" y="558"/>
                    <a:pt x="966" y="558"/>
                    <a:pt x="966" y="558"/>
                  </a:cubicBezTo>
                  <a:cubicBezTo>
                    <a:pt x="942" y="570"/>
                    <a:pt x="942" y="570"/>
                    <a:pt x="942" y="570"/>
                  </a:cubicBezTo>
                  <a:cubicBezTo>
                    <a:pt x="942" y="572"/>
                    <a:pt x="942" y="572"/>
                    <a:pt x="942" y="572"/>
                  </a:cubicBezTo>
                  <a:cubicBezTo>
                    <a:pt x="946" y="594"/>
                    <a:pt x="946" y="594"/>
                    <a:pt x="946" y="594"/>
                  </a:cubicBezTo>
                  <a:cubicBezTo>
                    <a:pt x="948" y="594"/>
                    <a:pt x="948" y="594"/>
                    <a:pt x="948" y="594"/>
                  </a:cubicBezTo>
                  <a:cubicBezTo>
                    <a:pt x="928" y="635"/>
                    <a:pt x="928" y="635"/>
                    <a:pt x="928" y="635"/>
                  </a:cubicBezTo>
                  <a:cubicBezTo>
                    <a:pt x="881" y="635"/>
                    <a:pt x="881" y="635"/>
                    <a:pt x="881" y="635"/>
                  </a:cubicBezTo>
                  <a:cubicBezTo>
                    <a:pt x="866" y="624"/>
                    <a:pt x="866" y="624"/>
                    <a:pt x="866" y="624"/>
                  </a:cubicBezTo>
                  <a:cubicBezTo>
                    <a:pt x="834" y="635"/>
                    <a:pt x="834" y="635"/>
                    <a:pt x="834" y="635"/>
                  </a:cubicBezTo>
                  <a:cubicBezTo>
                    <a:pt x="834" y="666"/>
                    <a:pt x="834" y="666"/>
                    <a:pt x="834" y="666"/>
                  </a:cubicBezTo>
                  <a:cubicBezTo>
                    <a:pt x="777" y="708"/>
                    <a:pt x="777" y="708"/>
                    <a:pt x="777" y="708"/>
                  </a:cubicBezTo>
                  <a:cubicBezTo>
                    <a:pt x="761" y="749"/>
                    <a:pt x="761" y="749"/>
                    <a:pt x="761" y="749"/>
                  </a:cubicBezTo>
                  <a:cubicBezTo>
                    <a:pt x="631" y="822"/>
                    <a:pt x="631" y="822"/>
                    <a:pt x="631" y="822"/>
                  </a:cubicBezTo>
                  <a:cubicBezTo>
                    <a:pt x="610" y="885"/>
                    <a:pt x="610" y="885"/>
                    <a:pt x="610" y="885"/>
                  </a:cubicBezTo>
                  <a:cubicBezTo>
                    <a:pt x="532" y="901"/>
                    <a:pt x="532" y="901"/>
                    <a:pt x="532" y="901"/>
                  </a:cubicBezTo>
                  <a:cubicBezTo>
                    <a:pt x="506" y="885"/>
                    <a:pt x="506" y="885"/>
                    <a:pt x="506" y="885"/>
                  </a:cubicBezTo>
                  <a:cubicBezTo>
                    <a:pt x="474" y="890"/>
                    <a:pt x="474" y="890"/>
                    <a:pt x="474" y="890"/>
                  </a:cubicBezTo>
                  <a:cubicBezTo>
                    <a:pt x="438" y="890"/>
                    <a:pt x="438" y="890"/>
                    <a:pt x="438" y="890"/>
                  </a:cubicBezTo>
                  <a:cubicBezTo>
                    <a:pt x="391" y="927"/>
                    <a:pt x="391" y="927"/>
                    <a:pt x="391" y="927"/>
                  </a:cubicBezTo>
                  <a:cubicBezTo>
                    <a:pt x="370" y="927"/>
                    <a:pt x="370" y="927"/>
                    <a:pt x="370" y="927"/>
                  </a:cubicBezTo>
                  <a:cubicBezTo>
                    <a:pt x="339" y="937"/>
                    <a:pt x="339" y="937"/>
                    <a:pt x="339" y="937"/>
                  </a:cubicBezTo>
                  <a:cubicBezTo>
                    <a:pt x="318" y="1036"/>
                    <a:pt x="318" y="1036"/>
                    <a:pt x="318" y="1036"/>
                  </a:cubicBezTo>
                  <a:cubicBezTo>
                    <a:pt x="281" y="1083"/>
                    <a:pt x="281" y="1083"/>
                    <a:pt x="281" y="1083"/>
                  </a:cubicBezTo>
                  <a:cubicBezTo>
                    <a:pt x="208" y="1104"/>
                    <a:pt x="208" y="1104"/>
                    <a:pt x="208" y="1104"/>
                  </a:cubicBezTo>
                  <a:cubicBezTo>
                    <a:pt x="109" y="1114"/>
                    <a:pt x="109" y="1114"/>
                    <a:pt x="109" y="1114"/>
                  </a:cubicBezTo>
                  <a:cubicBezTo>
                    <a:pt x="57" y="1114"/>
                    <a:pt x="57" y="1114"/>
                    <a:pt x="57" y="1114"/>
                  </a:cubicBezTo>
                  <a:cubicBezTo>
                    <a:pt x="57" y="1073"/>
                    <a:pt x="57" y="1073"/>
                    <a:pt x="57" y="1073"/>
                  </a:cubicBezTo>
                  <a:cubicBezTo>
                    <a:pt x="36" y="1041"/>
                    <a:pt x="36" y="1041"/>
                    <a:pt x="36" y="1041"/>
                  </a:cubicBezTo>
                  <a:cubicBezTo>
                    <a:pt x="52" y="1010"/>
                    <a:pt x="52" y="1010"/>
                    <a:pt x="52" y="1010"/>
                  </a:cubicBezTo>
                  <a:cubicBezTo>
                    <a:pt x="83" y="989"/>
                    <a:pt x="83" y="989"/>
                    <a:pt x="83" y="989"/>
                  </a:cubicBezTo>
                  <a:cubicBezTo>
                    <a:pt x="78" y="953"/>
                    <a:pt x="78" y="953"/>
                    <a:pt x="78" y="953"/>
                  </a:cubicBezTo>
                  <a:cubicBezTo>
                    <a:pt x="76" y="936"/>
                    <a:pt x="76" y="936"/>
                    <a:pt x="76" y="936"/>
                  </a:cubicBezTo>
                  <a:cubicBezTo>
                    <a:pt x="73" y="901"/>
                    <a:pt x="73" y="901"/>
                    <a:pt x="73" y="901"/>
                  </a:cubicBezTo>
                  <a:cubicBezTo>
                    <a:pt x="88" y="885"/>
                    <a:pt x="88" y="885"/>
                    <a:pt x="88" y="885"/>
                  </a:cubicBezTo>
                  <a:cubicBezTo>
                    <a:pt x="88" y="843"/>
                    <a:pt x="88" y="843"/>
                    <a:pt x="88" y="843"/>
                  </a:cubicBezTo>
                  <a:cubicBezTo>
                    <a:pt x="21" y="802"/>
                    <a:pt x="21" y="802"/>
                    <a:pt x="21" y="802"/>
                  </a:cubicBezTo>
                  <a:cubicBezTo>
                    <a:pt x="21" y="723"/>
                    <a:pt x="21" y="723"/>
                    <a:pt x="21" y="723"/>
                  </a:cubicBezTo>
                  <a:cubicBezTo>
                    <a:pt x="52" y="687"/>
                    <a:pt x="52" y="687"/>
                    <a:pt x="52" y="687"/>
                  </a:cubicBezTo>
                  <a:cubicBezTo>
                    <a:pt x="47" y="624"/>
                    <a:pt x="47" y="624"/>
                    <a:pt x="47" y="624"/>
                  </a:cubicBezTo>
                  <a:cubicBezTo>
                    <a:pt x="0" y="572"/>
                    <a:pt x="0" y="572"/>
                    <a:pt x="0" y="572"/>
                  </a:cubicBezTo>
                  <a:cubicBezTo>
                    <a:pt x="8" y="552"/>
                    <a:pt x="8" y="552"/>
                    <a:pt x="8" y="552"/>
                  </a:cubicBezTo>
                  <a:cubicBezTo>
                    <a:pt x="10" y="546"/>
                    <a:pt x="10" y="546"/>
                    <a:pt x="10" y="546"/>
                  </a:cubicBezTo>
                  <a:cubicBezTo>
                    <a:pt x="47" y="546"/>
                    <a:pt x="47" y="546"/>
                    <a:pt x="47" y="546"/>
                  </a:cubicBezTo>
                  <a:cubicBezTo>
                    <a:pt x="68" y="530"/>
                    <a:pt x="68" y="530"/>
                    <a:pt x="68" y="530"/>
                  </a:cubicBezTo>
                  <a:cubicBezTo>
                    <a:pt x="68" y="499"/>
                    <a:pt x="68" y="499"/>
                    <a:pt x="68" y="499"/>
                  </a:cubicBezTo>
                  <a:cubicBezTo>
                    <a:pt x="104" y="494"/>
                    <a:pt x="104" y="494"/>
                    <a:pt x="104" y="494"/>
                  </a:cubicBezTo>
                  <a:cubicBezTo>
                    <a:pt x="104" y="494"/>
                    <a:pt x="104" y="494"/>
                    <a:pt x="104" y="494"/>
                  </a:cubicBezTo>
                  <a:cubicBezTo>
                    <a:pt x="104" y="494"/>
                    <a:pt x="104" y="494"/>
                    <a:pt x="104" y="494"/>
                  </a:cubicBezTo>
                  <a:cubicBezTo>
                    <a:pt x="105" y="494"/>
                    <a:pt x="105" y="494"/>
                    <a:pt x="106" y="495"/>
                  </a:cubicBezTo>
                  <a:cubicBezTo>
                    <a:pt x="106" y="495"/>
                    <a:pt x="106" y="495"/>
                    <a:pt x="107" y="495"/>
                  </a:cubicBezTo>
                  <a:cubicBezTo>
                    <a:pt x="107" y="495"/>
                    <a:pt x="107" y="495"/>
                    <a:pt x="108" y="495"/>
                  </a:cubicBezTo>
                  <a:cubicBezTo>
                    <a:pt x="108" y="495"/>
                    <a:pt x="109" y="496"/>
                    <a:pt x="109" y="496"/>
                  </a:cubicBezTo>
                  <a:cubicBezTo>
                    <a:pt x="109" y="496"/>
                    <a:pt x="110" y="496"/>
                    <a:pt x="110" y="496"/>
                  </a:cubicBezTo>
                  <a:cubicBezTo>
                    <a:pt x="112" y="497"/>
                    <a:pt x="115" y="498"/>
                    <a:pt x="118" y="499"/>
                  </a:cubicBezTo>
                  <a:cubicBezTo>
                    <a:pt x="118" y="499"/>
                    <a:pt x="119" y="499"/>
                    <a:pt x="119" y="500"/>
                  </a:cubicBezTo>
                  <a:cubicBezTo>
                    <a:pt x="120" y="500"/>
                    <a:pt x="121" y="500"/>
                    <a:pt x="122" y="500"/>
                  </a:cubicBezTo>
                  <a:cubicBezTo>
                    <a:pt x="123" y="501"/>
                    <a:pt x="124" y="501"/>
                    <a:pt x="124" y="501"/>
                  </a:cubicBezTo>
                  <a:cubicBezTo>
                    <a:pt x="125" y="502"/>
                    <a:pt x="126" y="502"/>
                    <a:pt x="126" y="502"/>
                  </a:cubicBezTo>
                  <a:cubicBezTo>
                    <a:pt x="127" y="502"/>
                    <a:pt x="128" y="503"/>
                    <a:pt x="129" y="503"/>
                  </a:cubicBezTo>
                  <a:cubicBezTo>
                    <a:pt x="131" y="503"/>
                    <a:pt x="131" y="503"/>
                    <a:pt x="131" y="503"/>
                  </a:cubicBezTo>
                  <a:cubicBezTo>
                    <a:pt x="133" y="504"/>
                    <a:pt x="134" y="504"/>
                    <a:pt x="135" y="504"/>
                  </a:cubicBezTo>
                  <a:cubicBezTo>
                    <a:pt x="141" y="504"/>
                    <a:pt x="193" y="483"/>
                    <a:pt x="193" y="483"/>
                  </a:cubicBezTo>
                  <a:cubicBezTo>
                    <a:pt x="287" y="400"/>
                    <a:pt x="287" y="400"/>
                    <a:pt x="287" y="400"/>
                  </a:cubicBezTo>
                  <a:cubicBezTo>
                    <a:pt x="323" y="390"/>
                    <a:pt x="323" y="390"/>
                    <a:pt x="323" y="390"/>
                  </a:cubicBezTo>
                  <a:cubicBezTo>
                    <a:pt x="365" y="452"/>
                    <a:pt x="365" y="452"/>
                    <a:pt x="365" y="452"/>
                  </a:cubicBezTo>
                  <a:cubicBezTo>
                    <a:pt x="396" y="426"/>
                    <a:pt x="396" y="426"/>
                    <a:pt x="396" y="426"/>
                  </a:cubicBezTo>
                  <a:cubicBezTo>
                    <a:pt x="380" y="369"/>
                    <a:pt x="380" y="369"/>
                    <a:pt x="380" y="369"/>
                  </a:cubicBezTo>
                  <a:cubicBezTo>
                    <a:pt x="433" y="340"/>
                    <a:pt x="433" y="340"/>
                    <a:pt x="433" y="340"/>
                  </a:cubicBezTo>
                  <a:cubicBezTo>
                    <a:pt x="433" y="343"/>
                    <a:pt x="433" y="343"/>
                    <a:pt x="433" y="343"/>
                  </a:cubicBezTo>
                  <a:cubicBezTo>
                    <a:pt x="542" y="343"/>
                    <a:pt x="542" y="343"/>
                    <a:pt x="542" y="343"/>
                  </a:cubicBezTo>
                  <a:cubicBezTo>
                    <a:pt x="568" y="311"/>
                    <a:pt x="568" y="311"/>
                    <a:pt x="568" y="311"/>
                  </a:cubicBezTo>
                  <a:cubicBezTo>
                    <a:pt x="620" y="306"/>
                    <a:pt x="620" y="306"/>
                    <a:pt x="620" y="306"/>
                  </a:cubicBezTo>
                  <a:cubicBezTo>
                    <a:pt x="683" y="332"/>
                    <a:pt x="683" y="332"/>
                    <a:pt x="683" y="332"/>
                  </a:cubicBezTo>
                  <a:cubicBezTo>
                    <a:pt x="746" y="332"/>
                    <a:pt x="746" y="332"/>
                    <a:pt x="746" y="332"/>
                  </a:cubicBezTo>
                  <a:cubicBezTo>
                    <a:pt x="746" y="332"/>
                    <a:pt x="777" y="290"/>
                    <a:pt x="787" y="280"/>
                  </a:cubicBezTo>
                  <a:cubicBezTo>
                    <a:pt x="798" y="270"/>
                    <a:pt x="808" y="280"/>
                    <a:pt x="819" y="280"/>
                  </a:cubicBezTo>
                  <a:cubicBezTo>
                    <a:pt x="829" y="280"/>
                    <a:pt x="892" y="176"/>
                    <a:pt x="892" y="176"/>
                  </a:cubicBezTo>
                  <a:cubicBezTo>
                    <a:pt x="881" y="129"/>
                    <a:pt x="881" y="129"/>
                    <a:pt x="881" y="129"/>
                  </a:cubicBezTo>
                  <a:cubicBezTo>
                    <a:pt x="939" y="56"/>
                    <a:pt x="939" y="56"/>
                    <a:pt x="939" y="56"/>
                  </a:cubicBezTo>
                  <a:cubicBezTo>
                    <a:pt x="985" y="56"/>
                    <a:pt x="985" y="56"/>
                    <a:pt x="985" y="56"/>
                  </a:cubicBezTo>
                  <a:cubicBezTo>
                    <a:pt x="996" y="56"/>
                    <a:pt x="1017" y="21"/>
                    <a:pt x="1029" y="0"/>
                  </a:cubicBezTo>
                  <a:cubicBezTo>
                    <a:pt x="1030" y="2"/>
                    <a:pt x="1030" y="2"/>
                    <a:pt x="1030" y="2"/>
                  </a:cubicBezTo>
                  <a:cubicBezTo>
                    <a:pt x="1114" y="34"/>
                    <a:pt x="1114" y="34"/>
                    <a:pt x="1114" y="34"/>
                  </a:cubicBezTo>
                  <a:cubicBezTo>
                    <a:pt x="1086" y="114"/>
                    <a:pt x="1086" y="114"/>
                    <a:pt x="1086" y="114"/>
                  </a:cubicBezTo>
                  <a:cubicBezTo>
                    <a:pt x="1102" y="150"/>
                    <a:pt x="1102" y="150"/>
                    <a:pt x="1102" y="150"/>
                  </a:cubicBezTo>
                  <a:cubicBezTo>
                    <a:pt x="1126" y="154"/>
                    <a:pt x="1126" y="154"/>
                    <a:pt x="1126" y="154"/>
                  </a:cubicBezTo>
                  <a:lnTo>
                    <a:pt x="1122" y="17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0" name="ลำพูน">
              <a:extLst>
                <a:ext uri="{FF2B5EF4-FFF2-40B4-BE49-F238E27FC236}">
                  <a16:creationId xmlns:a16="http://schemas.microsoft.com/office/drawing/2014/main" id="{14ADB8E8-630D-420C-9194-5CE72D594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438" y="1662748"/>
              <a:ext cx="232265" cy="479160"/>
            </a:xfrm>
            <a:custGeom>
              <a:avLst/>
              <a:gdLst>
                <a:gd name="T0" fmla="*/ 548 w 568"/>
                <a:gd name="T1" fmla="*/ 203 h 1173"/>
                <a:gd name="T2" fmla="*/ 490 w 568"/>
                <a:gd name="T3" fmla="*/ 235 h 1173"/>
                <a:gd name="T4" fmla="*/ 412 w 568"/>
                <a:gd name="T5" fmla="*/ 360 h 1173"/>
                <a:gd name="T6" fmla="*/ 375 w 568"/>
                <a:gd name="T7" fmla="*/ 407 h 1173"/>
                <a:gd name="T8" fmla="*/ 318 w 568"/>
                <a:gd name="T9" fmla="*/ 412 h 1173"/>
                <a:gd name="T10" fmla="*/ 323 w 568"/>
                <a:gd name="T11" fmla="*/ 480 h 1173"/>
                <a:gd name="T12" fmla="*/ 355 w 568"/>
                <a:gd name="T13" fmla="*/ 647 h 1173"/>
                <a:gd name="T14" fmla="*/ 365 w 568"/>
                <a:gd name="T15" fmla="*/ 699 h 1173"/>
                <a:gd name="T16" fmla="*/ 401 w 568"/>
                <a:gd name="T17" fmla="*/ 735 h 1173"/>
                <a:gd name="T18" fmla="*/ 422 w 568"/>
                <a:gd name="T19" fmla="*/ 798 h 1173"/>
                <a:gd name="T20" fmla="*/ 381 w 568"/>
                <a:gd name="T21" fmla="*/ 824 h 1173"/>
                <a:gd name="T22" fmla="*/ 386 w 568"/>
                <a:gd name="T23" fmla="*/ 871 h 1173"/>
                <a:gd name="T24" fmla="*/ 328 w 568"/>
                <a:gd name="T25" fmla="*/ 946 h 1173"/>
                <a:gd name="T26" fmla="*/ 318 w 568"/>
                <a:gd name="T27" fmla="*/ 1001 h 1173"/>
                <a:gd name="T28" fmla="*/ 261 w 568"/>
                <a:gd name="T29" fmla="*/ 986 h 1173"/>
                <a:gd name="T30" fmla="*/ 172 w 568"/>
                <a:gd name="T31" fmla="*/ 1017 h 1173"/>
                <a:gd name="T32" fmla="*/ 198 w 568"/>
                <a:gd name="T33" fmla="*/ 1074 h 1173"/>
                <a:gd name="T34" fmla="*/ 172 w 568"/>
                <a:gd name="T35" fmla="*/ 1132 h 1173"/>
                <a:gd name="T36" fmla="*/ 52 w 568"/>
                <a:gd name="T37" fmla="*/ 1152 h 1173"/>
                <a:gd name="T38" fmla="*/ 16 w 568"/>
                <a:gd name="T39" fmla="*/ 1106 h 1173"/>
                <a:gd name="T40" fmla="*/ 0 w 568"/>
                <a:gd name="T41" fmla="*/ 970 h 1173"/>
                <a:gd name="T42" fmla="*/ 47 w 568"/>
                <a:gd name="T43" fmla="*/ 954 h 1173"/>
                <a:gd name="T44" fmla="*/ 0 w 568"/>
                <a:gd name="T45" fmla="*/ 860 h 1173"/>
                <a:gd name="T46" fmla="*/ 62 w 568"/>
                <a:gd name="T47" fmla="*/ 850 h 1173"/>
                <a:gd name="T48" fmla="*/ 104 w 568"/>
                <a:gd name="T49" fmla="*/ 845 h 1173"/>
                <a:gd name="T50" fmla="*/ 121 w 568"/>
                <a:gd name="T51" fmla="*/ 839 h 1173"/>
                <a:gd name="T52" fmla="*/ 143 w 568"/>
                <a:gd name="T53" fmla="*/ 830 h 1173"/>
                <a:gd name="T54" fmla="*/ 146 w 568"/>
                <a:gd name="T55" fmla="*/ 829 h 1173"/>
                <a:gd name="T56" fmla="*/ 156 w 568"/>
                <a:gd name="T57" fmla="*/ 777 h 1173"/>
                <a:gd name="T58" fmla="*/ 94 w 568"/>
                <a:gd name="T59" fmla="*/ 652 h 1173"/>
                <a:gd name="T60" fmla="*/ 104 w 568"/>
                <a:gd name="T61" fmla="*/ 600 h 1173"/>
                <a:gd name="T62" fmla="*/ 83 w 568"/>
                <a:gd name="T63" fmla="*/ 490 h 1173"/>
                <a:gd name="T64" fmla="*/ 0 w 568"/>
                <a:gd name="T65" fmla="*/ 375 h 1173"/>
                <a:gd name="T66" fmla="*/ 0 w 568"/>
                <a:gd name="T67" fmla="*/ 313 h 1173"/>
                <a:gd name="T68" fmla="*/ 73 w 568"/>
                <a:gd name="T69" fmla="*/ 250 h 1173"/>
                <a:gd name="T70" fmla="*/ 198 w 568"/>
                <a:gd name="T71" fmla="*/ 177 h 1173"/>
                <a:gd name="T72" fmla="*/ 229 w 568"/>
                <a:gd name="T73" fmla="*/ 99 h 1173"/>
                <a:gd name="T74" fmla="*/ 282 w 568"/>
                <a:gd name="T75" fmla="*/ 68 h 1173"/>
                <a:gd name="T76" fmla="*/ 328 w 568"/>
                <a:gd name="T77" fmla="*/ 42 h 1173"/>
                <a:gd name="T78" fmla="*/ 407 w 568"/>
                <a:gd name="T79" fmla="*/ 0 h 1173"/>
                <a:gd name="T80" fmla="*/ 454 w 568"/>
                <a:gd name="T81" fmla="*/ 31 h 1173"/>
                <a:gd name="T82" fmla="*/ 485 w 568"/>
                <a:gd name="T83" fmla="*/ 83 h 1173"/>
                <a:gd name="T84" fmla="*/ 553 w 568"/>
                <a:gd name="T85" fmla="*/ 167 h 1173"/>
                <a:gd name="T86" fmla="*/ 568 w 568"/>
                <a:gd name="T87" fmla="*/ 188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68" h="1173">
                  <a:moveTo>
                    <a:pt x="568" y="188"/>
                  </a:moveTo>
                  <a:cubicBezTo>
                    <a:pt x="548" y="203"/>
                    <a:pt x="548" y="203"/>
                    <a:pt x="548" y="203"/>
                  </a:cubicBezTo>
                  <a:cubicBezTo>
                    <a:pt x="501" y="193"/>
                    <a:pt x="501" y="193"/>
                    <a:pt x="501" y="193"/>
                  </a:cubicBezTo>
                  <a:cubicBezTo>
                    <a:pt x="490" y="235"/>
                    <a:pt x="490" y="235"/>
                    <a:pt x="490" y="235"/>
                  </a:cubicBezTo>
                  <a:cubicBezTo>
                    <a:pt x="417" y="323"/>
                    <a:pt x="417" y="323"/>
                    <a:pt x="417" y="323"/>
                  </a:cubicBezTo>
                  <a:cubicBezTo>
                    <a:pt x="412" y="360"/>
                    <a:pt x="412" y="360"/>
                    <a:pt x="412" y="360"/>
                  </a:cubicBezTo>
                  <a:cubicBezTo>
                    <a:pt x="381" y="381"/>
                    <a:pt x="381" y="381"/>
                    <a:pt x="381" y="381"/>
                  </a:cubicBezTo>
                  <a:cubicBezTo>
                    <a:pt x="375" y="407"/>
                    <a:pt x="375" y="407"/>
                    <a:pt x="375" y="407"/>
                  </a:cubicBezTo>
                  <a:cubicBezTo>
                    <a:pt x="344" y="396"/>
                    <a:pt x="344" y="396"/>
                    <a:pt x="344" y="396"/>
                  </a:cubicBezTo>
                  <a:cubicBezTo>
                    <a:pt x="318" y="412"/>
                    <a:pt x="318" y="412"/>
                    <a:pt x="318" y="412"/>
                  </a:cubicBezTo>
                  <a:cubicBezTo>
                    <a:pt x="287" y="428"/>
                    <a:pt x="287" y="428"/>
                    <a:pt x="287" y="428"/>
                  </a:cubicBezTo>
                  <a:cubicBezTo>
                    <a:pt x="323" y="480"/>
                    <a:pt x="323" y="480"/>
                    <a:pt x="323" y="480"/>
                  </a:cubicBezTo>
                  <a:cubicBezTo>
                    <a:pt x="323" y="480"/>
                    <a:pt x="334" y="589"/>
                    <a:pt x="339" y="594"/>
                  </a:cubicBezTo>
                  <a:cubicBezTo>
                    <a:pt x="344" y="600"/>
                    <a:pt x="355" y="647"/>
                    <a:pt x="355" y="647"/>
                  </a:cubicBezTo>
                  <a:cubicBezTo>
                    <a:pt x="344" y="683"/>
                    <a:pt x="344" y="683"/>
                    <a:pt x="344" y="683"/>
                  </a:cubicBezTo>
                  <a:cubicBezTo>
                    <a:pt x="365" y="699"/>
                    <a:pt x="365" y="699"/>
                    <a:pt x="365" y="699"/>
                  </a:cubicBezTo>
                  <a:cubicBezTo>
                    <a:pt x="370" y="735"/>
                    <a:pt x="370" y="735"/>
                    <a:pt x="370" y="735"/>
                  </a:cubicBezTo>
                  <a:cubicBezTo>
                    <a:pt x="401" y="735"/>
                    <a:pt x="401" y="735"/>
                    <a:pt x="401" y="735"/>
                  </a:cubicBezTo>
                  <a:cubicBezTo>
                    <a:pt x="433" y="777"/>
                    <a:pt x="433" y="777"/>
                    <a:pt x="433" y="777"/>
                  </a:cubicBezTo>
                  <a:cubicBezTo>
                    <a:pt x="422" y="798"/>
                    <a:pt x="422" y="798"/>
                    <a:pt x="422" y="798"/>
                  </a:cubicBezTo>
                  <a:cubicBezTo>
                    <a:pt x="422" y="824"/>
                    <a:pt x="422" y="824"/>
                    <a:pt x="422" y="824"/>
                  </a:cubicBezTo>
                  <a:cubicBezTo>
                    <a:pt x="381" y="824"/>
                    <a:pt x="381" y="824"/>
                    <a:pt x="381" y="824"/>
                  </a:cubicBezTo>
                  <a:cubicBezTo>
                    <a:pt x="375" y="845"/>
                    <a:pt x="375" y="845"/>
                    <a:pt x="375" y="845"/>
                  </a:cubicBezTo>
                  <a:cubicBezTo>
                    <a:pt x="386" y="871"/>
                    <a:pt x="386" y="871"/>
                    <a:pt x="386" y="871"/>
                  </a:cubicBezTo>
                  <a:cubicBezTo>
                    <a:pt x="360" y="892"/>
                    <a:pt x="360" y="892"/>
                    <a:pt x="360" y="892"/>
                  </a:cubicBezTo>
                  <a:cubicBezTo>
                    <a:pt x="328" y="946"/>
                    <a:pt x="328" y="946"/>
                    <a:pt x="328" y="946"/>
                  </a:cubicBezTo>
                  <a:cubicBezTo>
                    <a:pt x="323" y="954"/>
                    <a:pt x="323" y="954"/>
                    <a:pt x="323" y="954"/>
                  </a:cubicBezTo>
                  <a:cubicBezTo>
                    <a:pt x="318" y="1001"/>
                    <a:pt x="318" y="1001"/>
                    <a:pt x="318" y="1001"/>
                  </a:cubicBezTo>
                  <a:cubicBezTo>
                    <a:pt x="297" y="1017"/>
                    <a:pt x="297" y="1017"/>
                    <a:pt x="297" y="1017"/>
                  </a:cubicBezTo>
                  <a:cubicBezTo>
                    <a:pt x="261" y="986"/>
                    <a:pt x="261" y="986"/>
                    <a:pt x="261" y="986"/>
                  </a:cubicBezTo>
                  <a:cubicBezTo>
                    <a:pt x="188" y="980"/>
                    <a:pt x="188" y="980"/>
                    <a:pt x="188" y="980"/>
                  </a:cubicBezTo>
                  <a:cubicBezTo>
                    <a:pt x="172" y="1017"/>
                    <a:pt x="172" y="1017"/>
                    <a:pt x="172" y="1017"/>
                  </a:cubicBezTo>
                  <a:cubicBezTo>
                    <a:pt x="198" y="1043"/>
                    <a:pt x="198" y="1043"/>
                    <a:pt x="198" y="1043"/>
                  </a:cubicBezTo>
                  <a:cubicBezTo>
                    <a:pt x="198" y="1074"/>
                    <a:pt x="198" y="1074"/>
                    <a:pt x="198" y="1074"/>
                  </a:cubicBezTo>
                  <a:cubicBezTo>
                    <a:pt x="204" y="1094"/>
                    <a:pt x="204" y="1094"/>
                    <a:pt x="204" y="1094"/>
                  </a:cubicBezTo>
                  <a:cubicBezTo>
                    <a:pt x="172" y="1132"/>
                    <a:pt x="172" y="1132"/>
                    <a:pt x="172" y="1132"/>
                  </a:cubicBezTo>
                  <a:cubicBezTo>
                    <a:pt x="130" y="1111"/>
                    <a:pt x="130" y="1111"/>
                    <a:pt x="130" y="1111"/>
                  </a:cubicBezTo>
                  <a:cubicBezTo>
                    <a:pt x="130" y="1111"/>
                    <a:pt x="57" y="1147"/>
                    <a:pt x="52" y="1152"/>
                  </a:cubicBezTo>
                  <a:cubicBezTo>
                    <a:pt x="47" y="1158"/>
                    <a:pt x="0" y="1173"/>
                    <a:pt x="0" y="1173"/>
                  </a:cubicBezTo>
                  <a:cubicBezTo>
                    <a:pt x="16" y="1106"/>
                    <a:pt x="16" y="1106"/>
                    <a:pt x="16" y="1106"/>
                  </a:cubicBezTo>
                  <a:cubicBezTo>
                    <a:pt x="0" y="1033"/>
                    <a:pt x="0" y="1033"/>
                    <a:pt x="0" y="1033"/>
                  </a:cubicBezTo>
                  <a:cubicBezTo>
                    <a:pt x="0" y="970"/>
                    <a:pt x="0" y="970"/>
                    <a:pt x="0" y="970"/>
                  </a:cubicBezTo>
                  <a:cubicBezTo>
                    <a:pt x="16" y="954"/>
                    <a:pt x="16" y="954"/>
                    <a:pt x="16" y="954"/>
                  </a:cubicBezTo>
                  <a:cubicBezTo>
                    <a:pt x="47" y="954"/>
                    <a:pt x="47" y="954"/>
                    <a:pt x="47" y="954"/>
                  </a:cubicBezTo>
                  <a:cubicBezTo>
                    <a:pt x="52" y="928"/>
                    <a:pt x="52" y="928"/>
                    <a:pt x="52" y="928"/>
                  </a:cubicBezTo>
                  <a:cubicBezTo>
                    <a:pt x="0" y="860"/>
                    <a:pt x="0" y="860"/>
                    <a:pt x="0" y="860"/>
                  </a:cubicBezTo>
                  <a:cubicBezTo>
                    <a:pt x="4" y="845"/>
                    <a:pt x="4" y="845"/>
                    <a:pt x="4" y="845"/>
                  </a:cubicBezTo>
                  <a:cubicBezTo>
                    <a:pt x="62" y="850"/>
                    <a:pt x="62" y="850"/>
                    <a:pt x="62" y="850"/>
                  </a:cubicBezTo>
                  <a:cubicBezTo>
                    <a:pt x="73" y="813"/>
                    <a:pt x="73" y="813"/>
                    <a:pt x="73" y="813"/>
                  </a:cubicBezTo>
                  <a:cubicBezTo>
                    <a:pt x="73" y="813"/>
                    <a:pt x="99" y="845"/>
                    <a:pt x="104" y="845"/>
                  </a:cubicBezTo>
                  <a:cubicBezTo>
                    <a:pt x="106" y="845"/>
                    <a:pt x="112" y="843"/>
                    <a:pt x="118" y="840"/>
                  </a:cubicBezTo>
                  <a:cubicBezTo>
                    <a:pt x="119" y="840"/>
                    <a:pt x="120" y="840"/>
                    <a:pt x="121" y="839"/>
                  </a:cubicBezTo>
                  <a:cubicBezTo>
                    <a:pt x="129" y="836"/>
                    <a:pt x="137" y="833"/>
                    <a:pt x="142" y="831"/>
                  </a:cubicBezTo>
                  <a:cubicBezTo>
                    <a:pt x="143" y="830"/>
                    <a:pt x="143" y="830"/>
                    <a:pt x="143" y="830"/>
                  </a:cubicBezTo>
                  <a:cubicBezTo>
                    <a:pt x="143" y="830"/>
                    <a:pt x="144" y="830"/>
                    <a:pt x="144" y="830"/>
                  </a:cubicBezTo>
                  <a:cubicBezTo>
                    <a:pt x="145" y="829"/>
                    <a:pt x="146" y="829"/>
                    <a:pt x="146" y="829"/>
                  </a:cubicBezTo>
                  <a:cubicBezTo>
                    <a:pt x="146" y="793"/>
                    <a:pt x="146" y="793"/>
                    <a:pt x="146" y="793"/>
                  </a:cubicBezTo>
                  <a:cubicBezTo>
                    <a:pt x="156" y="777"/>
                    <a:pt x="156" y="777"/>
                    <a:pt x="156" y="777"/>
                  </a:cubicBezTo>
                  <a:cubicBezTo>
                    <a:pt x="125" y="657"/>
                    <a:pt x="125" y="657"/>
                    <a:pt x="125" y="657"/>
                  </a:cubicBezTo>
                  <a:cubicBezTo>
                    <a:pt x="94" y="652"/>
                    <a:pt x="94" y="652"/>
                    <a:pt x="94" y="652"/>
                  </a:cubicBezTo>
                  <a:cubicBezTo>
                    <a:pt x="89" y="631"/>
                    <a:pt x="89" y="631"/>
                    <a:pt x="89" y="631"/>
                  </a:cubicBezTo>
                  <a:cubicBezTo>
                    <a:pt x="104" y="600"/>
                    <a:pt x="104" y="600"/>
                    <a:pt x="104" y="600"/>
                  </a:cubicBezTo>
                  <a:cubicBezTo>
                    <a:pt x="109" y="516"/>
                    <a:pt x="109" y="516"/>
                    <a:pt x="109" y="516"/>
                  </a:cubicBezTo>
                  <a:cubicBezTo>
                    <a:pt x="83" y="490"/>
                    <a:pt x="83" y="490"/>
                    <a:pt x="83" y="490"/>
                  </a:cubicBezTo>
                  <a:cubicBezTo>
                    <a:pt x="78" y="428"/>
                    <a:pt x="78" y="428"/>
                    <a:pt x="78" y="428"/>
                  </a:cubicBezTo>
                  <a:cubicBezTo>
                    <a:pt x="0" y="375"/>
                    <a:pt x="0" y="375"/>
                    <a:pt x="0" y="375"/>
                  </a:cubicBezTo>
                  <a:cubicBezTo>
                    <a:pt x="10" y="344"/>
                    <a:pt x="10" y="344"/>
                    <a:pt x="10" y="344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26" y="250"/>
                    <a:pt x="26" y="250"/>
                    <a:pt x="26" y="250"/>
                  </a:cubicBezTo>
                  <a:cubicBezTo>
                    <a:pt x="73" y="250"/>
                    <a:pt x="73" y="250"/>
                    <a:pt x="73" y="250"/>
                  </a:cubicBezTo>
                  <a:cubicBezTo>
                    <a:pt x="162" y="177"/>
                    <a:pt x="162" y="177"/>
                    <a:pt x="162" y="177"/>
                  </a:cubicBezTo>
                  <a:cubicBezTo>
                    <a:pt x="198" y="177"/>
                    <a:pt x="198" y="177"/>
                    <a:pt x="198" y="177"/>
                  </a:cubicBezTo>
                  <a:cubicBezTo>
                    <a:pt x="224" y="141"/>
                    <a:pt x="224" y="141"/>
                    <a:pt x="224" y="141"/>
                  </a:cubicBezTo>
                  <a:cubicBezTo>
                    <a:pt x="229" y="99"/>
                    <a:pt x="229" y="99"/>
                    <a:pt x="229" y="99"/>
                  </a:cubicBezTo>
                  <a:cubicBezTo>
                    <a:pt x="261" y="68"/>
                    <a:pt x="261" y="68"/>
                    <a:pt x="261" y="68"/>
                  </a:cubicBezTo>
                  <a:cubicBezTo>
                    <a:pt x="282" y="68"/>
                    <a:pt x="282" y="68"/>
                    <a:pt x="282" y="68"/>
                  </a:cubicBezTo>
                  <a:cubicBezTo>
                    <a:pt x="292" y="31"/>
                    <a:pt x="292" y="31"/>
                    <a:pt x="292" y="31"/>
                  </a:cubicBezTo>
                  <a:cubicBezTo>
                    <a:pt x="328" y="42"/>
                    <a:pt x="328" y="42"/>
                    <a:pt x="328" y="42"/>
                  </a:cubicBezTo>
                  <a:cubicBezTo>
                    <a:pt x="386" y="15"/>
                    <a:pt x="386" y="15"/>
                    <a:pt x="386" y="15"/>
                  </a:cubicBezTo>
                  <a:cubicBezTo>
                    <a:pt x="407" y="0"/>
                    <a:pt x="407" y="0"/>
                    <a:pt x="407" y="0"/>
                  </a:cubicBezTo>
                  <a:cubicBezTo>
                    <a:pt x="448" y="5"/>
                    <a:pt x="448" y="5"/>
                    <a:pt x="448" y="5"/>
                  </a:cubicBezTo>
                  <a:cubicBezTo>
                    <a:pt x="454" y="31"/>
                    <a:pt x="454" y="31"/>
                    <a:pt x="454" y="31"/>
                  </a:cubicBezTo>
                  <a:cubicBezTo>
                    <a:pt x="480" y="47"/>
                    <a:pt x="480" y="47"/>
                    <a:pt x="480" y="47"/>
                  </a:cubicBezTo>
                  <a:cubicBezTo>
                    <a:pt x="485" y="83"/>
                    <a:pt x="485" y="83"/>
                    <a:pt x="485" y="83"/>
                  </a:cubicBezTo>
                  <a:cubicBezTo>
                    <a:pt x="469" y="109"/>
                    <a:pt x="469" y="109"/>
                    <a:pt x="469" y="109"/>
                  </a:cubicBezTo>
                  <a:cubicBezTo>
                    <a:pt x="553" y="167"/>
                    <a:pt x="553" y="167"/>
                    <a:pt x="553" y="167"/>
                  </a:cubicBezTo>
                  <a:cubicBezTo>
                    <a:pt x="559" y="157"/>
                    <a:pt x="559" y="157"/>
                    <a:pt x="559" y="157"/>
                  </a:cubicBezTo>
                  <a:lnTo>
                    <a:pt x="568" y="188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1" name="ลำปาง">
              <a:extLst>
                <a:ext uri="{FF2B5EF4-FFF2-40B4-BE49-F238E27FC236}">
                  <a16:creationId xmlns:a16="http://schemas.microsoft.com/office/drawing/2014/main" id="{7310C25C-5A8C-4A30-9F0E-94DB3AB85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0934" y="1393907"/>
              <a:ext cx="448070" cy="837615"/>
            </a:xfrm>
            <a:custGeom>
              <a:avLst/>
              <a:gdLst>
                <a:gd name="T0" fmla="*/ 1074 w 1092"/>
                <a:gd name="T1" fmla="*/ 631 h 2049"/>
                <a:gd name="T2" fmla="*/ 1074 w 1092"/>
                <a:gd name="T3" fmla="*/ 719 h 2049"/>
                <a:gd name="T4" fmla="*/ 1090 w 1092"/>
                <a:gd name="T5" fmla="*/ 782 h 2049"/>
                <a:gd name="T6" fmla="*/ 1022 w 1092"/>
                <a:gd name="T7" fmla="*/ 871 h 2049"/>
                <a:gd name="T8" fmla="*/ 1001 w 1092"/>
                <a:gd name="T9" fmla="*/ 933 h 2049"/>
                <a:gd name="T10" fmla="*/ 907 w 1092"/>
                <a:gd name="T11" fmla="*/ 1048 h 2049"/>
                <a:gd name="T12" fmla="*/ 814 w 1092"/>
                <a:gd name="T13" fmla="*/ 1116 h 2049"/>
                <a:gd name="T14" fmla="*/ 720 w 1092"/>
                <a:gd name="T15" fmla="*/ 1267 h 2049"/>
                <a:gd name="T16" fmla="*/ 621 w 1092"/>
                <a:gd name="T17" fmla="*/ 1283 h 2049"/>
                <a:gd name="T18" fmla="*/ 532 w 1092"/>
                <a:gd name="T19" fmla="*/ 1392 h 2049"/>
                <a:gd name="T20" fmla="*/ 428 w 1092"/>
                <a:gd name="T21" fmla="*/ 1512 h 2049"/>
                <a:gd name="T22" fmla="*/ 443 w 1092"/>
                <a:gd name="T23" fmla="*/ 1590 h 2049"/>
                <a:gd name="T24" fmla="*/ 516 w 1092"/>
                <a:gd name="T25" fmla="*/ 1568 h 2049"/>
                <a:gd name="T26" fmla="*/ 506 w 1092"/>
                <a:gd name="T27" fmla="*/ 1658 h 2049"/>
                <a:gd name="T28" fmla="*/ 485 w 1092"/>
                <a:gd name="T29" fmla="*/ 1731 h 2049"/>
                <a:gd name="T30" fmla="*/ 469 w 1092"/>
                <a:gd name="T31" fmla="*/ 1809 h 2049"/>
                <a:gd name="T32" fmla="*/ 495 w 1092"/>
                <a:gd name="T33" fmla="*/ 1888 h 2049"/>
                <a:gd name="T34" fmla="*/ 511 w 1092"/>
                <a:gd name="T35" fmla="*/ 1966 h 2049"/>
                <a:gd name="T36" fmla="*/ 454 w 1092"/>
                <a:gd name="T37" fmla="*/ 2049 h 2049"/>
                <a:gd name="T38" fmla="*/ 390 w 1092"/>
                <a:gd name="T39" fmla="*/ 1994 h 2049"/>
                <a:gd name="T40" fmla="*/ 339 w 1092"/>
                <a:gd name="T41" fmla="*/ 1898 h 2049"/>
                <a:gd name="T42" fmla="*/ 302 w 1092"/>
                <a:gd name="T43" fmla="*/ 1867 h 2049"/>
                <a:gd name="T44" fmla="*/ 229 w 1092"/>
                <a:gd name="T45" fmla="*/ 1924 h 2049"/>
                <a:gd name="T46" fmla="*/ 172 w 1092"/>
                <a:gd name="T47" fmla="*/ 1898 h 2049"/>
                <a:gd name="T48" fmla="*/ 47 w 1092"/>
                <a:gd name="T49" fmla="*/ 1804 h 2049"/>
                <a:gd name="T50" fmla="*/ 26 w 1092"/>
                <a:gd name="T51" fmla="*/ 1731 h 2049"/>
                <a:gd name="T52" fmla="*/ 0 w 1092"/>
                <a:gd name="T53" fmla="*/ 1674 h 2049"/>
                <a:gd name="T54" fmla="*/ 89 w 1092"/>
                <a:gd name="T55" fmla="*/ 1643 h 2049"/>
                <a:gd name="T56" fmla="*/ 146 w 1092"/>
                <a:gd name="T57" fmla="*/ 1658 h 2049"/>
                <a:gd name="T58" fmla="*/ 156 w 1092"/>
                <a:gd name="T59" fmla="*/ 1603 h 2049"/>
                <a:gd name="T60" fmla="*/ 214 w 1092"/>
                <a:gd name="T61" fmla="*/ 1528 h 2049"/>
                <a:gd name="T62" fmla="*/ 209 w 1092"/>
                <a:gd name="T63" fmla="*/ 1481 h 2049"/>
                <a:gd name="T64" fmla="*/ 250 w 1092"/>
                <a:gd name="T65" fmla="*/ 1455 h 2049"/>
                <a:gd name="T66" fmla="*/ 229 w 1092"/>
                <a:gd name="T67" fmla="*/ 1392 h 2049"/>
                <a:gd name="T68" fmla="*/ 193 w 1092"/>
                <a:gd name="T69" fmla="*/ 1356 h 2049"/>
                <a:gd name="T70" fmla="*/ 183 w 1092"/>
                <a:gd name="T71" fmla="*/ 1304 h 2049"/>
                <a:gd name="T72" fmla="*/ 151 w 1092"/>
                <a:gd name="T73" fmla="*/ 1137 h 2049"/>
                <a:gd name="T74" fmla="*/ 146 w 1092"/>
                <a:gd name="T75" fmla="*/ 1069 h 2049"/>
                <a:gd name="T76" fmla="*/ 203 w 1092"/>
                <a:gd name="T77" fmla="*/ 1064 h 2049"/>
                <a:gd name="T78" fmla="*/ 240 w 1092"/>
                <a:gd name="T79" fmla="*/ 1017 h 2049"/>
                <a:gd name="T80" fmla="*/ 318 w 1092"/>
                <a:gd name="T81" fmla="*/ 892 h 2049"/>
                <a:gd name="T82" fmla="*/ 376 w 1092"/>
                <a:gd name="T83" fmla="*/ 860 h 2049"/>
                <a:gd name="T84" fmla="*/ 387 w 1092"/>
                <a:gd name="T85" fmla="*/ 814 h 2049"/>
                <a:gd name="T86" fmla="*/ 396 w 1092"/>
                <a:gd name="T87" fmla="*/ 719 h 2049"/>
                <a:gd name="T88" fmla="*/ 396 w 1092"/>
                <a:gd name="T89" fmla="*/ 678 h 2049"/>
                <a:gd name="T90" fmla="*/ 420 w 1092"/>
                <a:gd name="T91" fmla="*/ 556 h 2049"/>
                <a:gd name="T92" fmla="*/ 443 w 1092"/>
                <a:gd name="T93" fmla="*/ 506 h 2049"/>
                <a:gd name="T94" fmla="*/ 459 w 1092"/>
                <a:gd name="T95" fmla="*/ 386 h 2049"/>
                <a:gd name="T96" fmla="*/ 537 w 1092"/>
                <a:gd name="T97" fmla="*/ 307 h 2049"/>
                <a:gd name="T98" fmla="*/ 574 w 1092"/>
                <a:gd name="T99" fmla="*/ 287 h 2049"/>
                <a:gd name="T100" fmla="*/ 574 w 1092"/>
                <a:gd name="T101" fmla="*/ 214 h 2049"/>
                <a:gd name="T102" fmla="*/ 615 w 1092"/>
                <a:gd name="T103" fmla="*/ 78 h 2049"/>
                <a:gd name="T104" fmla="*/ 605 w 1092"/>
                <a:gd name="T105" fmla="*/ 0 h 2049"/>
                <a:gd name="T106" fmla="*/ 657 w 1092"/>
                <a:gd name="T107" fmla="*/ 31 h 2049"/>
                <a:gd name="T108" fmla="*/ 720 w 1092"/>
                <a:gd name="T109" fmla="*/ 104 h 2049"/>
                <a:gd name="T110" fmla="*/ 746 w 1092"/>
                <a:gd name="T111" fmla="*/ 224 h 2049"/>
                <a:gd name="T112" fmla="*/ 788 w 1092"/>
                <a:gd name="T113" fmla="*/ 323 h 2049"/>
                <a:gd name="T114" fmla="*/ 840 w 1092"/>
                <a:gd name="T115" fmla="*/ 380 h 2049"/>
                <a:gd name="T116" fmla="*/ 923 w 1092"/>
                <a:gd name="T117" fmla="*/ 406 h 2049"/>
                <a:gd name="T118" fmla="*/ 1022 w 1092"/>
                <a:gd name="T119" fmla="*/ 485 h 2049"/>
                <a:gd name="T120" fmla="*/ 1043 w 1092"/>
                <a:gd name="T121" fmla="*/ 547 h 2049"/>
                <a:gd name="T122" fmla="*/ 1092 w 1092"/>
                <a:gd name="T123" fmla="*/ 562 h 2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92" h="2049">
                  <a:moveTo>
                    <a:pt x="1090" y="594"/>
                  </a:moveTo>
                  <a:cubicBezTo>
                    <a:pt x="1074" y="631"/>
                    <a:pt x="1074" y="631"/>
                    <a:pt x="1074" y="631"/>
                  </a:cubicBezTo>
                  <a:cubicBezTo>
                    <a:pt x="1090" y="688"/>
                    <a:pt x="1090" y="688"/>
                    <a:pt x="1090" y="688"/>
                  </a:cubicBezTo>
                  <a:cubicBezTo>
                    <a:pt x="1074" y="719"/>
                    <a:pt x="1074" y="719"/>
                    <a:pt x="1074" y="719"/>
                  </a:cubicBezTo>
                  <a:cubicBezTo>
                    <a:pt x="1090" y="746"/>
                    <a:pt x="1090" y="746"/>
                    <a:pt x="1090" y="746"/>
                  </a:cubicBezTo>
                  <a:cubicBezTo>
                    <a:pt x="1090" y="782"/>
                    <a:pt x="1090" y="782"/>
                    <a:pt x="1090" y="782"/>
                  </a:cubicBezTo>
                  <a:cubicBezTo>
                    <a:pt x="1038" y="792"/>
                    <a:pt x="1038" y="792"/>
                    <a:pt x="1038" y="792"/>
                  </a:cubicBezTo>
                  <a:cubicBezTo>
                    <a:pt x="1022" y="871"/>
                    <a:pt x="1022" y="871"/>
                    <a:pt x="1022" y="871"/>
                  </a:cubicBezTo>
                  <a:cubicBezTo>
                    <a:pt x="1001" y="892"/>
                    <a:pt x="1001" y="892"/>
                    <a:pt x="1001" y="892"/>
                  </a:cubicBezTo>
                  <a:cubicBezTo>
                    <a:pt x="1001" y="933"/>
                    <a:pt x="1001" y="933"/>
                    <a:pt x="1001" y="933"/>
                  </a:cubicBezTo>
                  <a:cubicBezTo>
                    <a:pt x="949" y="959"/>
                    <a:pt x="949" y="959"/>
                    <a:pt x="949" y="959"/>
                  </a:cubicBezTo>
                  <a:cubicBezTo>
                    <a:pt x="907" y="1048"/>
                    <a:pt x="907" y="1048"/>
                    <a:pt x="907" y="1048"/>
                  </a:cubicBezTo>
                  <a:cubicBezTo>
                    <a:pt x="876" y="1048"/>
                    <a:pt x="876" y="1048"/>
                    <a:pt x="876" y="1048"/>
                  </a:cubicBezTo>
                  <a:cubicBezTo>
                    <a:pt x="814" y="1116"/>
                    <a:pt x="814" y="1116"/>
                    <a:pt x="814" y="1116"/>
                  </a:cubicBezTo>
                  <a:cubicBezTo>
                    <a:pt x="751" y="1231"/>
                    <a:pt x="751" y="1231"/>
                    <a:pt x="751" y="1231"/>
                  </a:cubicBezTo>
                  <a:cubicBezTo>
                    <a:pt x="720" y="1267"/>
                    <a:pt x="720" y="1267"/>
                    <a:pt x="720" y="1267"/>
                  </a:cubicBezTo>
                  <a:cubicBezTo>
                    <a:pt x="652" y="1262"/>
                    <a:pt x="652" y="1262"/>
                    <a:pt x="652" y="1262"/>
                  </a:cubicBezTo>
                  <a:cubicBezTo>
                    <a:pt x="621" y="1283"/>
                    <a:pt x="621" y="1283"/>
                    <a:pt x="621" y="1283"/>
                  </a:cubicBezTo>
                  <a:cubicBezTo>
                    <a:pt x="626" y="1314"/>
                    <a:pt x="626" y="1314"/>
                    <a:pt x="626" y="1314"/>
                  </a:cubicBezTo>
                  <a:cubicBezTo>
                    <a:pt x="532" y="1392"/>
                    <a:pt x="532" y="1392"/>
                    <a:pt x="532" y="1392"/>
                  </a:cubicBezTo>
                  <a:cubicBezTo>
                    <a:pt x="532" y="1392"/>
                    <a:pt x="527" y="1403"/>
                    <a:pt x="527" y="1408"/>
                  </a:cubicBezTo>
                  <a:cubicBezTo>
                    <a:pt x="527" y="1413"/>
                    <a:pt x="428" y="1512"/>
                    <a:pt x="428" y="1512"/>
                  </a:cubicBezTo>
                  <a:cubicBezTo>
                    <a:pt x="437" y="1560"/>
                    <a:pt x="437" y="1560"/>
                    <a:pt x="437" y="1560"/>
                  </a:cubicBezTo>
                  <a:cubicBezTo>
                    <a:pt x="443" y="1590"/>
                    <a:pt x="443" y="1590"/>
                    <a:pt x="443" y="1590"/>
                  </a:cubicBezTo>
                  <a:cubicBezTo>
                    <a:pt x="501" y="1585"/>
                    <a:pt x="501" y="1585"/>
                    <a:pt x="501" y="1585"/>
                  </a:cubicBezTo>
                  <a:cubicBezTo>
                    <a:pt x="516" y="1568"/>
                    <a:pt x="516" y="1568"/>
                    <a:pt x="516" y="1568"/>
                  </a:cubicBezTo>
                  <a:cubicBezTo>
                    <a:pt x="522" y="1601"/>
                    <a:pt x="522" y="1601"/>
                    <a:pt x="522" y="1601"/>
                  </a:cubicBezTo>
                  <a:cubicBezTo>
                    <a:pt x="522" y="1601"/>
                    <a:pt x="506" y="1653"/>
                    <a:pt x="506" y="1658"/>
                  </a:cubicBezTo>
                  <a:cubicBezTo>
                    <a:pt x="506" y="1690"/>
                    <a:pt x="506" y="1690"/>
                    <a:pt x="506" y="1690"/>
                  </a:cubicBezTo>
                  <a:cubicBezTo>
                    <a:pt x="485" y="1731"/>
                    <a:pt x="485" y="1731"/>
                    <a:pt x="485" y="1731"/>
                  </a:cubicBezTo>
                  <a:cubicBezTo>
                    <a:pt x="490" y="1757"/>
                    <a:pt x="490" y="1757"/>
                    <a:pt x="490" y="1757"/>
                  </a:cubicBezTo>
                  <a:cubicBezTo>
                    <a:pt x="469" y="1809"/>
                    <a:pt x="469" y="1809"/>
                    <a:pt x="469" y="1809"/>
                  </a:cubicBezTo>
                  <a:cubicBezTo>
                    <a:pt x="490" y="1841"/>
                    <a:pt x="490" y="1841"/>
                    <a:pt x="490" y="1841"/>
                  </a:cubicBezTo>
                  <a:cubicBezTo>
                    <a:pt x="495" y="1888"/>
                    <a:pt x="495" y="1888"/>
                    <a:pt x="495" y="1888"/>
                  </a:cubicBezTo>
                  <a:cubicBezTo>
                    <a:pt x="495" y="1888"/>
                    <a:pt x="516" y="1903"/>
                    <a:pt x="522" y="1909"/>
                  </a:cubicBezTo>
                  <a:cubicBezTo>
                    <a:pt x="527" y="1914"/>
                    <a:pt x="511" y="1966"/>
                    <a:pt x="511" y="1966"/>
                  </a:cubicBezTo>
                  <a:cubicBezTo>
                    <a:pt x="506" y="1997"/>
                    <a:pt x="506" y="1997"/>
                    <a:pt x="506" y="1997"/>
                  </a:cubicBezTo>
                  <a:cubicBezTo>
                    <a:pt x="454" y="2049"/>
                    <a:pt x="454" y="2049"/>
                    <a:pt x="454" y="2049"/>
                  </a:cubicBezTo>
                  <a:cubicBezTo>
                    <a:pt x="396" y="1997"/>
                    <a:pt x="396" y="1997"/>
                    <a:pt x="396" y="1997"/>
                  </a:cubicBezTo>
                  <a:cubicBezTo>
                    <a:pt x="390" y="1994"/>
                    <a:pt x="390" y="1994"/>
                    <a:pt x="390" y="1994"/>
                  </a:cubicBezTo>
                  <a:cubicBezTo>
                    <a:pt x="360" y="1982"/>
                    <a:pt x="360" y="1982"/>
                    <a:pt x="360" y="1982"/>
                  </a:cubicBezTo>
                  <a:cubicBezTo>
                    <a:pt x="339" y="1898"/>
                    <a:pt x="339" y="1898"/>
                    <a:pt x="339" y="1898"/>
                  </a:cubicBezTo>
                  <a:cubicBezTo>
                    <a:pt x="339" y="1867"/>
                    <a:pt x="339" y="1867"/>
                    <a:pt x="339" y="1867"/>
                  </a:cubicBezTo>
                  <a:cubicBezTo>
                    <a:pt x="302" y="1867"/>
                    <a:pt x="302" y="1867"/>
                    <a:pt x="302" y="1867"/>
                  </a:cubicBezTo>
                  <a:cubicBezTo>
                    <a:pt x="266" y="1924"/>
                    <a:pt x="266" y="1924"/>
                    <a:pt x="266" y="1924"/>
                  </a:cubicBezTo>
                  <a:cubicBezTo>
                    <a:pt x="229" y="1924"/>
                    <a:pt x="229" y="1924"/>
                    <a:pt x="229" y="1924"/>
                  </a:cubicBezTo>
                  <a:cubicBezTo>
                    <a:pt x="209" y="1898"/>
                    <a:pt x="209" y="1898"/>
                    <a:pt x="209" y="1898"/>
                  </a:cubicBezTo>
                  <a:cubicBezTo>
                    <a:pt x="172" y="1898"/>
                    <a:pt x="172" y="1898"/>
                    <a:pt x="172" y="1898"/>
                  </a:cubicBezTo>
                  <a:cubicBezTo>
                    <a:pt x="83" y="1804"/>
                    <a:pt x="83" y="1804"/>
                    <a:pt x="83" y="1804"/>
                  </a:cubicBezTo>
                  <a:cubicBezTo>
                    <a:pt x="47" y="1804"/>
                    <a:pt x="47" y="1804"/>
                    <a:pt x="47" y="1804"/>
                  </a:cubicBezTo>
                  <a:cubicBezTo>
                    <a:pt x="32" y="1751"/>
                    <a:pt x="32" y="1751"/>
                    <a:pt x="32" y="1751"/>
                  </a:cubicBezTo>
                  <a:cubicBezTo>
                    <a:pt x="26" y="1731"/>
                    <a:pt x="26" y="1731"/>
                    <a:pt x="26" y="1731"/>
                  </a:cubicBezTo>
                  <a:cubicBezTo>
                    <a:pt x="26" y="1700"/>
                    <a:pt x="26" y="1700"/>
                    <a:pt x="26" y="1700"/>
                  </a:cubicBezTo>
                  <a:cubicBezTo>
                    <a:pt x="0" y="1674"/>
                    <a:pt x="0" y="1674"/>
                    <a:pt x="0" y="1674"/>
                  </a:cubicBezTo>
                  <a:cubicBezTo>
                    <a:pt x="16" y="1637"/>
                    <a:pt x="16" y="1637"/>
                    <a:pt x="16" y="1637"/>
                  </a:cubicBezTo>
                  <a:cubicBezTo>
                    <a:pt x="89" y="1643"/>
                    <a:pt x="89" y="1643"/>
                    <a:pt x="89" y="1643"/>
                  </a:cubicBezTo>
                  <a:cubicBezTo>
                    <a:pt x="125" y="1674"/>
                    <a:pt x="125" y="1674"/>
                    <a:pt x="125" y="1674"/>
                  </a:cubicBezTo>
                  <a:cubicBezTo>
                    <a:pt x="146" y="1658"/>
                    <a:pt x="146" y="1658"/>
                    <a:pt x="146" y="1658"/>
                  </a:cubicBezTo>
                  <a:cubicBezTo>
                    <a:pt x="151" y="1611"/>
                    <a:pt x="151" y="1611"/>
                    <a:pt x="151" y="1611"/>
                  </a:cubicBezTo>
                  <a:cubicBezTo>
                    <a:pt x="156" y="1603"/>
                    <a:pt x="156" y="1603"/>
                    <a:pt x="156" y="1603"/>
                  </a:cubicBezTo>
                  <a:cubicBezTo>
                    <a:pt x="188" y="1549"/>
                    <a:pt x="188" y="1549"/>
                    <a:pt x="188" y="1549"/>
                  </a:cubicBezTo>
                  <a:cubicBezTo>
                    <a:pt x="214" y="1528"/>
                    <a:pt x="214" y="1528"/>
                    <a:pt x="214" y="1528"/>
                  </a:cubicBezTo>
                  <a:cubicBezTo>
                    <a:pt x="203" y="1502"/>
                    <a:pt x="203" y="1502"/>
                    <a:pt x="203" y="1502"/>
                  </a:cubicBezTo>
                  <a:cubicBezTo>
                    <a:pt x="209" y="1481"/>
                    <a:pt x="209" y="1481"/>
                    <a:pt x="209" y="1481"/>
                  </a:cubicBezTo>
                  <a:cubicBezTo>
                    <a:pt x="250" y="1481"/>
                    <a:pt x="250" y="1481"/>
                    <a:pt x="250" y="1481"/>
                  </a:cubicBezTo>
                  <a:cubicBezTo>
                    <a:pt x="250" y="1455"/>
                    <a:pt x="250" y="1455"/>
                    <a:pt x="250" y="1455"/>
                  </a:cubicBezTo>
                  <a:cubicBezTo>
                    <a:pt x="261" y="1434"/>
                    <a:pt x="261" y="1434"/>
                    <a:pt x="261" y="1434"/>
                  </a:cubicBezTo>
                  <a:cubicBezTo>
                    <a:pt x="229" y="1392"/>
                    <a:pt x="229" y="1392"/>
                    <a:pt x="229" y="1392"/>
                  </a:cubicBezTo>
                  <a:cubicBezTo>
                    <a:pt x="198" y="1392"/>
                    <a:pt x="198" y="1392"/>
                    <a:pt x="198" y="1392"/>
                  </a:cubicBezTo>
                  <a:cubicBezTo>
                    <a:pt x="193" y="1356"/>
                    <a:pt x="193" y="1356"/>
                    <a:pt x="193" y="1356"/>
                  </a:cubicBezTo>
                  <a:cubicBezTo>
                    <a:pt x="172" y="1340"/>
                    <a:pt x="172" y="1340"/>
                    <a:pt x="172" y="1340"/>
                  </a:cubicBezTo>
                  <a:cubicBezTo>
                    <a:pt x="183" y="1304"/>
                    <a:pt x="183" y="1304"/>
                    <a:pt x="183" y="1304"/>
                  </a:cubicBezTo>
                  <a:cubicBezTo>
                    <a:pt x="183" y="1304"/>
                    <a:pt x="172" y="1257"/>
                    <a:pt x="167" y="1251"/>
                  </a:cubicBezTo>
                  <a:cubicBezTo>
                    <a:pt x="162" y="1246"/>
                    <a:pt x="151" y="1137"/>
                    <a:pt x="151" y="1137"/>
                  </a:cubicBezTo>
                  <a:cubicBezTo>
                    <a:pt x="115" y="1085"/>
                    <a:pt x="115" y="1085"/>
                    <a:pt x="115" y="1085"/>
                  </a:cubicBezTo>
                  <a:cubicBezTo>
                    <a:pt x="146" y="1069"/>
                    <a:pt x="146" y="1069"/>
                    <a:pt x="146" y="1069"/>
                  </a:cubicBezTo>
                  <a:cubicBezTo>
                    <a:pt x="172" y="1053"/>
                    <a:pt x="172" y="1053"/>
                    <a:pt x="172" y="1053"/>
                  </a:cubicBezTo>
                  <a:cubicBezTo>
                    <a:pt x="203" y="1064"/>
                    <a:pt x="203" y="1064"/>
                    <a:pt x="203" y="1064"/>
                  </a:cubicBezTo>
                  <a:cubicBezTo>
                    <a:pt x="209" y="1038"/>
                    <a:pt x="209" y="1038"/>
                    <a:pt x="209" y="1038"/>
                  </a:cubicBezTo>
                  <a:cubicBezTo>
                    <a:pt x="240" y="1017"/>
                    <a:pt x="240" y="1017"/>
                    <a:pt x="240" y="1017"/>
                  </a:cubicBezTo>
                  <a:cubicBezTo>
                    <a:pt x="245" y="980"/>
                    <a:pt x="245" y="980"/>
                    <a:pt x="245" y="980"/>
                  </a:cubicBezTo>
                  <a:cubicBezTo>
                    <a:pt x="318" y="892"/>
                    <a:pt x="318" y="892"/>
                    <a:pt x="318" y="892"/>
                  </a:cubicBezTo>
                  <a:cubicBezTo>
                    <a:pt x="329" y="850"/>
                    <a:pt x="329" y="850"/>
                    <a:pt x="329" y="850"/>
                  </a:cubicBezTo>
                  <a:cubicBezTo>
                    <a:pt x="376" y="860"/>
                    <a:pt x="376" y="860"/>
                    <a:pt x="376" y="860"/>
                  </a:cubicBezTo>
                  <a:cubicBezTo>
                    <a:pt x="396" y="845"/>
                    <a:pt x="396" y="845"/>
                    <a:pt x="396" y="845"/>
                  </a:cubicBezTo>
                  <a:cubicBezTo>
                    <a:pt x="387" y="814"/>
                    <a:pt x="387" y="814"/>
                    <a:pt x="387" y="814"/>
                  </a:cubicBezTo>
                  <a:cubicBezTo>
                    <a:pt x="422" y="761"/>
                    <a:pt x="422" y="761"/>
                    <a:pt x="422" y="761"/>
                  </a:cubicBezTo>
                  <a:cubicBezTo>
                    <a:pt x="396" y="719"/>
                    <a:pt x="396" y="719"/>
                    <a:pt x="396" y="719"/>
                  </a:cubicBezTo>
                  <a:cubicBezTo>
                    <a:pt x="407" y="699"/>
                    <a:pt x="407" y="699"/>
                    <a:pt x="407" y="699"/>
                  </a:cubicBezTo>
                  <a:cubicBezTo>
                    <a:pt x="396" y="678"/>
                    <a:pt x="396" y="678"/>
                    <a:pt x="396" y="678"/>
                  </a:cubicBezTo>
                  <a:cubicBezTo>
                    <a:pt x="428" y="615"/>
                    <a:pt x="428" y="615"/>
                    <a:pt x="428" y="615"/>
                  </a:cubicBezTo>
                  <a:cubicBezTo>
                    <a:pt x="420" y="556"/>
                    <a:pt x="420" y="556"/>
                    <a:pt x="420" y="556"/>
                  </a:cubicBezTo>
                  <a:cubicBezTo>
                    <a:pt x="417" y="532"/>
                    <a:pt x="417" y="532"/>
                    <a:pt x="417" y="532"/>
                  </a:cubicBezTo>
                  <a:cubicBezTo>
                    <a:pt x="443" y="506"/>
                    <a:pt x="443" y="506"/>
                    <a:pt x="443" y="506"/>
                  </a:cubicBezTo>
                  <a:cubicBezTo>
                    <a:pt x="433" y="412"/>
                    <a:pt x="433" y="412"/>
                    <a:pt x="433" y="412"/>
                  </a:cubicBezTo>
                  <a:cubicBezTo>
                    <a:pt x="459" y="386"/>
                    <a:pt x="459" y="386"/>
                    <a:pt x="459" y="386"/>
                  </a:cubicBezTo>
                  <a:cubicBezTo>
                    <a:pt x="495" y="375"/>
                    <a:pt x="495" y="375"/>
                    <a:pt x="495" y="375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68" y="307"/>
                    <a:pt x="568" y="307"/>
                    <a:pt x="568" y="307"/>
                  </a:cubicBezTo>
                  <a:cubicBezTo>
                    <a:pt x="574" y="287"/>
                    <a:pt x="574" y="287"/>
                    <a:pt x="574" y="287"/>
                  </a:cubicBezTo>
                  <a:cubicBezTo>
                    <a:pt x="595" y="260"/>
                    <a:pt x="595" y="260"/>
                    <a:pt x="595" y="260"/>
                  </a:cubicBezTo>
                  <a:cubicBezTo>
                    <a:pt x="574" y="214"/>
                    <a:pt x="574" y="214"/>
                    <a:pt x="574" y="214"/>
                  </a:cubicBezTo>
                  <a:cubicBezTo>
                    <a:pt x="584" y="161"/>
                    <a:pt x="584" y="161"/>
                    <a:pt x="584" y="161"/>
                  </a:cubicBezTo>
                  <a:cubicBezTo>
                    <a:pt x="584" y="161"/>
                    <a:pt x="615" y="88"/>
                    <a:pt x="615" y="78"/>
                  </a:cubicBezTo>
                  <a:cubicBezTo>
                    <a:pt x="615" y="67"/>
                    <a:pt x="605" y="31"/>
                    <a:pt x="605" y="31"/>
                  </a:cubicBezTo>
                  <a:cubicBezTo>
                    <a:pt x="605" y="0"/>
                    <a:pt x="605" y="0"/>
                    <a:pt x="605" y="0"/>
                  </a:cubicBezTo>
                  <a:cubicBezTo>
                    <a:pt x="631" y="10"/>
                    <a:pt x="631" y="10"/>
                    <a:pt x="631" y="10"/>
                  </a:cubicBezTo>
                  <a:cubicBezTo>
                    <a:pt x="657" y="31"/>
                    <a:pt x="657" y="31"/>
                    <a:pt x="657" y="31"/>
                  </a:cubicBezTo>
                  <a:cubicBezTo>
                    <a:pt x="713" y="31"/>
                    <a:pt x="713" y="31"/>
                    <a:pt x="713" y="31"/>
                  </a:cubicBezTo>
                  <a:cubicBezTo>
                    <a:pt x="720" y="104"/>
                    <a:pt x="720" y="104"/>
                    <a:pt x="720" y="104"/>
                  </a:cubicBezTo>
                  <a:cubicBezTo>
                    <a:pt x="720" y="140"/>
                    <a:pt x="720" y="140"/>
                    <a:pt x="720" y="140"/>
                  </a:cubicBezTo>
                  <a:cubicBezTo>
                    <a:pt x="746" y="224"/>
                    <a:pt x="746" y="224"/>
                    <a:pt x="746" y="224"/>
                  </a:cubicBezTo>
                  <a:cubicBezTo>
                    <a:pt x="772" y="250"/>
                    <a:pt x="772" y="250"/>
                    <a:pt x="772" y="250"/>
                  </a:cubicBezTo>
                  <a:cubicBezTo>
                    <a:pt x="788" y="323"/>
                    <a:pt x="788" y="323"/>
                    <a:pt x="788" y="323"/>
                  </a:cubicBezTo>
                  <a:cubicBezTo>
                    <a:pt x="824" y="328"/>
                    <a:pt x="824" y="328"/>
                    <a:pt x="824" y="328"/>
                  </a:cubicBezTo>
                  <a:cubicBezTo>
                    <a:pt x="840" y="380"/>
                    <a:pt x="840" y="380"/>
                    <a:pt x="840" y="380"/>
                  </a:cubicBezTo>
                  <a:cubicBezTo>
                    <a:pt x="887" y="386"/>
                    <a:pt x="887" y="386"/>
                    <a:pt x="887" y="386"/>
                  </a:cubicBezTo>
                  <a:cubicBezTo>
                    <a:pt x="923" y="406"/>
                    <a:pt x="923" y="406"/>
                    <a:pt x="923" y="406"/>
                  </a:cubicBezTo>
                  <a:cubicBezTo>
                    <a:pt x="991" y="480"/>
                    <a:pt x="991" y="480"/>
                    <a:pt x="991" y="480"/>
                  </a:cubicBezTo>
                  <a:cubicBezTo>
                    <a:pt x="1022" y="485"/>
                    <a:pt x="1022" y="485"/>
                    <a:pt x="1022" y="485"/>
                  </a:cubicBezTo>
                  <a:cubicBezTo>
                    <a:pt x="1043" y="516"/>
                    <a:pt x="1043" y="516"/>
                    <a:pt x="1043" y="516"/>
                  </a:cubicBezTo>
                  <a:cubicBezTo>
                    <a:pt x="1043" y="547"/>
                    <a:pt x="1043" y="547"/>
                    <a:pt x="1043" y="547"/>
                  </a:cubicBezTo>
                  <a:cubicBezTo>
                    <a:pt x="1085" y="568"/>
                    <a:pt x="1085" y="568"/>
                    <a:pt x="1085" y="568"/>
                  </a:cubicBezTo>
                  <a:cubicBezTo>
                    <a:pt x="1092" y="562"/>
                    <a:pt x="1092" y="562"/>
                    <a:pt x="1092" y="562"/>
                  </a:cubicBezTo>
                  <a:lnTo>
                    <a:pt x="1090" y="59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2" name="แม่ฮ่องสอน">
              <a:extLst>
                <a:ext uri="{FF2B5EF4-FFF2-40B4-BE49-F238E27FC236}">
                  <a16:creationId xmlns:a16="http://schemas.microsoft.com/office/drawing/2014/main" id="{6102CA03-3C98-442F-A844-E1558D76B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4963" y="1242112"/>
              <a:ext cx="473674" cy="826642"/>
            </a:xfrm>
            <a:custGeom>
              <a:avLst/>
              <a:gdLst>
                <a:gd name="T0" fmla="*/ 977 w 1155"/>
                <a:gd name="T1" fmla="*/ 717 h 2023"/>
                <a:gd name="T2" fmla="*/ 878 w 1155"/>
                <a:gd name="T3" fmla="*/ 607 h 2023"/>
                <a:gd name="T4" fmla="*/ 743 w 1155"/>
                <a:gd name="T5" fmla="*/ 722 h 2023"/>
                <a:gd name="T6" fmla="*/ 654 w 1155"/>
                <a:gd name="T7" fmla="*/ 899 h 2023"/>
                <a:gd name="T8" fmla="*/ 654 w 1155"/>
                <a:gd name="T9" fmla="*/ 1004 h 2023"/>
                <a:gd name="T10" fmla="*/ 716 w 1155"/>
                <a:gd name="T11" fmla="*/ 1098 h 2023"/>
                <a:gd name="T12" fmla="*/ 722 w 1155"/>
                <a:gd name="T13" fmla="*/ 1207 h 2023"/>
                <a:gd name="T14" fmla="*/ 685 w 1155"/>
                <a:gd name="T15" fmla="*/ 1306 h 2023"/>
                <a:gd name="T16" fmla="*/ 763 w 1155"/>
                <a:gd name="T17" fmla="*/ 1411 h 2023"/>
                <a:gd name="T18" fmla="*/ 706 w 1155"/>
                <a:gd name="T19" fmla="*/ 1473 h 2023"/>
                <a:gd name="T20" fmla="*/ 722 w 1155"/>
                <a:gd name="T21" fmla="*/ 1567 h 2023"/>
                <a:gd name="T22" fmla="*/ 784 w 1155"/>
                <a:gd name="T23" fmla="*/ 1604 h 2023"/>
                <a:gd name="T24" fmla="*/ 789 w 1155"/>
                <a:gd name="T25" fmla="*/ 1697 h 2023"/>
                <a:gd name="T26" fmla="*/ 654 w 1155"/>
                <a:gd name="T27" fmla="*/ 1718 h 2023"/>
                <a:gd name="T28" fmla="*/ 586 w 1155"/>
                <a:gd name="T29" fmla="*/ 1781 h 2023"/>
                <a:gd name="T30" fmla="*/ 670 w 1155"/>
                <a:gd name="T31" fmla="*/ 1875 h 2023"/>
                <a:gd name="T32" fmla="*/ 658 w 1155"/>
                <a:gd name="T33" fmla="*/ 2023 h 2023"/>
                <a:gd name="T34" fmla="*/ 550 w 1155"/>
                <a:gd name="T35" fmla="*/ 1817 h 2023"/>
                <a:gd name="T36" fmla="*/ 471 w 1155"/>
                <a:gd name="T37" fmla="*/ 1880 h 2023"/>
                <a:gd name="T38" fmla="*/ 356 w 1155"/>
                <a:gd name="T39" fmla="*/ 1892 h 2023"/>
                <a:gd name="T40" fmla="*/ 284 w 1155"/>
                <a:gd name="T41" fmla="*/ 1792 h 2023"/>
                <a:gd name="T42" fmla="*/ 316 w 1155"/>
                <a:gd name="T43" fmla="*/ 1628 h 2023"/>
                <a:gd name="T44" fmla="*/ 232 w 1155"/>
                <a:gd name="T45" fmla="*/ 1468 h 2023"/>
                <a:gd name="T46" fmla="*/ 192 w 1155"/>
                <a:gd name="T47" fmla="*/ 1376 h 2023"/>
                <a:gd name="T48" fmla="*/ 140 w 1155"/>
                <a:gd name="T49" fmla="*/ 1440 h 2023"/>
                <a:gd name="T50" fmla="*/ 0 w 1155"/>
                <a:gd name="T51" fmla="*/ 1184 h 2023"/>
                <a:gd name="T52" fmla="*/ 32 w 1155"/>
                <a:gd name="T53" fmla="*/ 1160 h 2023"/>
                <a:gd name="T54" fmla="*/ 84 w 1155"/>
                <a:gd name="T55" fmla="*/ 1220 h 2023"/>
                <a:gd name="T56" fmla="*/ 140 w 1155"/>
                <a:gd name="T57" fmla="*/ 1216 h 2023"/>
                <a:gd name="T58" fmla="*/ 176 w 1155"/>
                <a:gd name="T59" fmla="*/ 1196 h 2023"/>
                <a:gd name="T60" fmla="*/ 264 w 1155"/>
                <a:gd name="T61" fmla="*/ 1160 h 2023"/>
                <a:gd name="T62" fmla="*/ 380 w 1155"/>
                <a:gd name="T63" fmla="*/ 1036 h 2023"/>
                <a:gd name="T64" fmla="*/ 280 w 1155"/>
                <a:gd name="T65" fmla="*/ 816 h 2023"/>
                <a:gd name="T66" fmla="*/ 372 w 1155"/>
                <a:gd name="T67" fmla="*/ 708 h 2023"/>
                <a:gd name="T68" fmla="*/ 440 w 1155"/>
                <a:gd name="T69" fmla="*/ 544 h 2023"/>
                <a:gd name="T70" fmla="*/ 392 w 1155"/>
                <a:gd name="T71" fmla="*/ 384 h 2023"/>
                <a:gd name="T72" fmla="*/ 452 w 1155"/>
                <a:gd name="T73" fmla="*/ 232 h 2023"/>
                <a:gd name="T74" fmla="*/ 560 w 1155"/>
                <a:gd name="T75" fmla="*/ 156 h 2023"/>
                <a:gd name="T76" fmla="*/ 608 w 1155"/>
                <a:gd name="T77" fmla="*/ 4 h 2023"/>
                <a:gd name="T78" fmla="*/ 700 w 1155"/>
                <a:gd name="T79" fmla="*/ 20 h 2023"/>
                <a:gd name="T80" fmla="*/ 792 w 1155"/>
                <a:gd name="T81" fmla="*/ 124 h 2023"/>
                <a:gd name="T82" fmla="*/ 987 w 1155"/>
                <a:gd name="T83" fmla="*/ 103 h 2023"/>
                <a:gd name="T84" fmla="*/ 1050 w 1155"/>
                <a:gd name="T85" fmla="*/ 164 h 2023"/>
                <a:gd name="T86" fmla="*/ 1087 w 1155"/>
                <a:gd name="T87" fmla="*/ 248 h 2023"/>
                <a:gd name="T88" fmla="*/ 1108 w 1155"/>
                <a:gd name="T89" fmla="*/ 367 h 2023"/>
                <a:gd name="T90" fmla="*/ 1082 w 1155"/>
                <a:gd name="T91" fmla="*/ 566 h 2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5" h="2023">
                  <a:moveTo>
                    <a:pt x="1155" y="675"/>
                  </a:moveTo>
                  <a:cubicBezTo>
                    <a:pt x="1155" y="675"/>
                    <a:pt x="1071" y="733"/>
                    <a:pt x="1066" y="733"/>
                  </a:cubicBezTo>
                  <a:cubicBezTo>
                    <a:pt x="1061" y="733"/>
                    <a:pt x="977" y="717"/>
                    <a:pt x="977" y="717"/>
                  </a:cubicBezTo>
                  <a:cubicBezTo>
                    <a:pt x="946" y="727"/>
                    <a:pt x="946" y="727"/>
                    <a:pt x="946" y="727"/>
                  </a:cubicBezTo>
                  <a:cubicBezTo>
                    <a:pt x="889" y="665"/>
                    <a:pt x="889" y="665"/>
                    <a:pt x="889" y="665"/>
                  </a:cubicBezTo>
                  <a:cubicBezTo>
                    <a:pt x="878" y="607"/>
                    <a:pt x="878" y="607"/>
                    <a:pt x="878" y="607"/>
                  </a:cubicBezTo>
                  <a:cubicBezTo>
                    <a:pt x="800" y="602"/>
                    <a:pt x="800" y="602"/>
                    <a:pt x="800" y="602"/>
                  </a:cubicBezTo>
                  <a:cubicBezTo>
                    <a:pt x="800" y="649"/>
                    <a:pt x="800" y="649"/>
                    <a:pt x="800" y="649"/>
                  </a:cubicBezTo>
                  <a:cubicBezTo>
                    <a:pt x="800" y="660"/>
                    <a:pt x="743" y="722"/>
                    <a:pt x="743" y="722"/>
                  </a:cubicBezTo>
                  <a:cubicBezTo>
                    <a:pt x="743" y="722"/>
                    <a:pt x="732" y="837"/>
                    <a:pt x="722" y="837"/>
                  </a:cubicBezTo>
                  <a:cubicBezTo>
                    <a:pt x="711" y="837"/>
                    <a:pt x="685" y="847"/>
                    <a:pt x="685" y="847"/>
                  </a:cubicBezTo>
                  <a:cubicBezTo>
                    <a:pt x="654" y="899"/>
                    <a:pt x="654" y="899"/>
                    <a:pt x="654" y="899"/>
                  </a:cubicBezTo>
                  <a:cubicBezTo>
                    <a:pt x="659" y="952"/>
                    <a:pt x="659" y="952"/>
                    <a:pt x="659" y="952"/>
                  </a:cubicBezTo>
                  <a:cubicBezTo>
                    <a:pt x="685" y="972"/>
                    <a:pt x="685" y="972"/>
                    <a:pt x="685" y="972"/>
                  </a:cubicBezTo>
                  <a:cubicBezTo>
                    <a:pt x="654" y="1004"/>
                    <a:pt x="654" y="1004"/>
                    <a:pt x="654" y="1004"/>
                  </a:cubicBezTo>
                  <a:cubicBezTo>
                    <a:pt x="680" y="1061"/>
                    <a:pt x="680" y="1061"/>
                    <a:pt x="680" y="1061"/>
                  </a:cubicBezTo>
                  <a:cubicBezTo>
                    <a:pt x="675" y="1098"/>
                    <a:pt x="675" y="1098"/>
                    <a:pt x="675" y="1098"/>
                  </a:cubicBezTo>
                  <a:cubicBezTo>
                    <a:pt x="716" y="1098"/>
                    <a:pt x="716" y="1098"/>
                    <a:pt x="716" y="1098"/>
                  </a:cubicBezTo>
                  <a:cubicBezTo>
                    <a:pt x="779" y="1134"/>
                    <a:pt x="779" y="1134"/>
                    <a:pt x="779" y="1134"/>
                  </a:cubicBezTo>
                  <a:cubicBezTo>
                    <a:pt x="779" y="1176"/>
                    <a:pt x="779" y="1176"/>
                    <a:pt x="779" y="1176"/>
                  </a:cubicBezTo>
                  <a:cubicBezTo>
                    <a:pt x="722" y="1207"/>
                    <a:pt x="722" y="1207"/>
                    <a:pt x="722" y="1207"/>
                  </a:cubicBezTo>
                  <a:cubicBezTo>
                    <a:pt x="690" y="1212"/>
                    <a:pt x="690" y="1212"/>
                    <a:pt x="690" y="1212"/>
                  </a:cubicBezTo>
                  <a:cubicBezTo>
                    <a:pt x="643" y="1291"/>
                    <a:pt x="643" y="1291"/>
                    <a:pt x="643" y="1291"/>
                  </a:cubicBezTo>
                  <a:cubicBezTo>
                    <a:pt x="685" y="1306"/>
                    <a:pt x="685" y="1306"/>
                    <a:pt x="685" y="1306"/>
                  </a:cubicBezTo>
                  <a:cubicBezTo>
                    <a:pt x="690" y="1332"/>
                    <a:pt x="690" y="1332"/>
                    <a:pt x="690" y="1332"/>
                  </a:cubicBezTo>
                  <a:cubicBezTo>
                    <a:pt x="753" y="1379"/>
                    <a:pt x="753" y="1379"/>
                    <a:pt x="753" y="1379"/>
                  </a:cubicBezTo>
                  <a:cubicBezTo>
                    <a:pt x="763" y="1411"/>
                    <a:pt x="763" y="1411"/>
                    <a:pt x="763" y="1411"/>
                  </a:cubicBezTo>
                  <a:cubicBezTo>
                    <a:pt x="737" y="1421"/>
                    <a:pt x="737" y="1421"/>
                    <a:pt x="737" y="1421"/>
                  </a:cubicBezTo>
                  <a:cubicBezTo>
                    <a:pt x="706" y="1421"/>
                    <a:pt x="706" y="1421"/>
                    <a:pt x="706" y="1421"/>
                  </a:cubicBezTo>
                  <a:cubicBezTo>
                    <a:pt x="706" y="1473"/>
                    <a:pt x="706" y="1473"/>
                    <a:pt x="706" y="1473"/>
                  </a:cubicBezTo>
                  <a:cubicBezTo>
                    <a:pt x="732" y="1504"/>
                    <a:pt x="732" y="1504"/>
                    <a:pt x="732" y="1504"/>
                  </a:cubicBezTo>
                  <a:cubicBezTo>
                    <a:pt x="716" y="1531"/>
                    <a:pt x="716" y="1531"/>
                    <a:pt x="716" y="1531"/>
                  </a:cubicBezTo>
                  <a:cubicBezTo>
                    <a:pt x="722" y="1567"/>
                    <a:pt x="722" y="1567"/>
                    <a:pt x="722" y="1567"/>
                  </a:cubicBezTo>
                  <a:cubicBezTo>
                    <a:pt x="748" y="1583"/>
                    <a:pt x="748" y="1583"/>
                    <a:pt x="748" y="1583"/>
                  </a:cubicBezTo>
                  <a:cubicBezTo>
                    <a:pt x="758" y="1609"/>
                    <a:pt x="758" y="1609"/>
                    <a:pt x="758" y="1609"/>
                  </a:cubicBezTo>
                  <a:cubicBezTo>
                    <a:pt x="784" y="1604"/>
                    <a:pt x="784" y="1604"/>
                    <a:pt x="784" y="1604"/>
                  </a:cubicBezTo>
                  <a:cubicBezTo>
                    <a:pt x="836" y="1614"/>
                    <a:pt x="836" y="1614"/>
                    <a:pt x="836" y="1614"/>
                  </a:cubicBezTo>
                  <a:cubicBezTo>
                    <a:pt x="800" y="1666"/>
                    <a:pt x="800" y="1666"/>
                    <a:pt x="800" y="1666"/>
                  </a:cubicBezTo>
                  <a:cubicBezTo>
                    <a:pt x="789" y="1697"/>
                    <a:pt x="789" y="1697"/>
                    <a:pt x="789" y="1697"/>
                  </a:cubicBezTo>
                  <a:cubicBezTo>
                    <a:pt x="743" y="1703"/>
                    <a:pt x="743" y="1703"/>
                    <a:pt x="743" y="1703"/>
                  </a:cubicBezTo>
                  <a:cubicBezTo>
                    <a:pt x="706" y="1744"/>
                    <a:pt x="706" y="1744"/>
                    <a:pt x="706" y="1744"/>
                  </a:cubicBezTo>
                  <a:cubicBezTo>
                    <a:pt x="654" y="1718"/>
                    <a:pt x="654" y="1718"/>
                    <a:pt x="654" y="1718"/>
                  </a:cubicBezTo>
                  <a:cubicBezTo>
                    <a:pt x="654" y="1718"/>
                    <a:pt x="623" y="1732"/>
                    <a:pt x="607" y="1742"/>
                  </a:cubicBezTo>
                  <a:cubicBezTo>
                    <a:pt x="601" y="1745"/>
                    <a:pt x="597" y="1748"/>
                    <a:pt x="597" y="1750"/>
                  </a:cubicBezTo>
                  <a:cubicBezTo>
                    <a:pt x="597" y="1755"/>
                    <a:pt x="586" y="1781"/>
                    <a:pt x="586" y="1781"/>
                  </a:cubicBezTo>
                  <a:cubicBezTo>
                    <a:pt x="638" y="1823"/>
                    <a:pt x="638" y="1823"/>
                    <a:pt x="638" y="1823"/>
                  </a:cubicBezTo>
                  <a:cubicBezTo>
                    <a:pt x="649" y="1854"/>
                    <a:pt x="649" y="1854"/>
                    <a:pt x="649" y="1854"/>
                  </a:cubicBezTo>
                  <a:cubicBezTo>
                    <a:pt x="670" y="1875"/>
                    <a:pt x="670" y="1875"/>
                    <a:pt x="670" y="1875"/>
                  </a:cubicBezTo>
                  <a:cubicBezTo>
                    <a:pt x="706" y="1896"/>
                    <a:pt x="706" y="1896"/>
                    <a:pt x="706" y="1896"/>
                  </a:cubicBezTo>
                  <a:cubicBezTo>
                    <a:pt x="711" y="1979"/>
                    <a:pt x="711" y="1979"/>
                    <a:pt x="711" y="1979"/>
                  </a:cubicBezTo>
                  <a:cubicBezTo>
                    <a:pt x="658" y="2023"/>
                    <a:pt x="658" y="2023"/>
                    <a:pt x="658" y="2023"/>
                  </a:cubicBezTo>
                  <a:cubicBezTo>
                    <a:pt x="637" y="2007"/>
                    <a:pt x="607" y="1983"/>
                    <a:pt x="607" y="1979"/>
                  </a:cubicBezTo>
                  <a:cubicBezTo>
                    <a:pt x="607" y="1974"/>
                    <a:pt x="586" y="1890"/>
                    <a:pt x="586" y="1890"/>
                  </a:cubicBezTo>
                  <a:cubicBezTo>
                    <a:pt x="550" y="1817"/>
                    <a:pt x="550" y="1817"/>
                    <a:pt x="550" y="1817"/>
                  </a:cubicBezTo>
                  <a:cubicBezTo>
                    <a:pt x="497" y="1817"/>
                    <a:pt x="497" y="1817"/>
                    <a:pt x="497" y="1817"/>
                  </a:cubicBezTo>
                  <a:cubicBezTo>
                    <a:pt x="497" y="1854"/>
                    <a:pt x="497" y="1854"/>
                    <a:pt x="497" y="1854"/>
                  </a:cubicBezTo>
                  <a:cubicBezTo>
                    <a:pt x="471" y="1880"/>
                    <a:pt x="471" y="1880"/>
                    <a:pt x="471" y="1880"/>
                  </a:cubicBezTo>
                  <a:cubicBezTo>
                    <a:pt x="414" y="1890"/>
                    <a:pt x="414" y="1890"/>
                    <a:pt x="414" y="1890"/>
                  </a:cubicBezTo>
                  <a:cubicBezTo>
                    <a:pt x="377" y="1880"/>
                    <a:pt x="377" y="1880"/>
                    <a:pt x="377" y="1880"/>
                  </a:cubicBezTo>
                  <a:cubicBezTo>
                    <a:pt x="356" y="1892"/>
                    <a:pt x="356" y="1892"/>
                    <a:pt x="356" y="1892"/>
                  </a:cubicBezTo>
                  <a:cubicBezTo>
                    <a:pt x="328" y="1852"/>
                    <a:pt x="328" y="1852"/>
                    <a:pt x="328" y="1852"/>
                  </a:cubicBezTo>
                  <a:cubicBezTo>
                    <a:pt x="304" y="1852"/>
                    <a:pt x="304" y="1852"/>
                    <a:pt x="304" y="1852"/>
                  </a:cubicBezTo>
                  <a:cubicBezTo>
                    <a:pt x="284" y="1792"/>
                    <a:pt x="284" y="1792"/>
                    <a:pt x="284" y="1792"/>
                  </a:cubicBezTo>
                  <a:cubicBezTo>
                    <a:pt x="284" y="1792"/>
                    <a:pt x="300" y="1756"/>
                    <a:pt x="340" y="1724"/>
                  </a:cubicBezTo>
                  <a:cubicBezTo>
                    <a:pt x="344" y="1704"/>
                    <a:pt x="344" y="1684"/>
                    <a:pt x="344" y="1684"/>
                  </a:cubicBezTo>
                  <a:cubicBezTo>
                    <a:pt x="316" y="1628"/>
                    <a:pt x="316" y="1628"/>
                    <a:pt x="316" y="1628"/>
                  </a:cubicBezTo>
                  <a:cubicBezTo>
                    <a:pt x="296" y="1628"/>
                    <a:pt x="296" y="1628"/>
                    <a:pt x="296" y="1628"/>
                  </a:cubicBezTo>
                  <a:cubicBezTo>
                    <a:pt x="296" y="1540"/>
                    <a:pt x="296" y="1540"/>
                    <a:pt x="296" y="1540"/>
                  </a:cubicBezTo>
                  <a:cubicBezTo>
                    <a:pt x="232" y="1468"/>
                    <a:pt x="232" y="1468"/>
                    <a:pt x="232" y="1468"/>
                  </a:cubicBezTo>
                  <a:cubicBezTo>
                    <a:pt x="260" y="1420"/>
                    <a:pt x="260" y="1420"/>
                    <a:pt x="260" y="1420"/>
                  </a:cubicBezTo>
                  <a:cubicBezTo>
                    <a:pt x="244" y="1396"/>
                    <a:pt x="244" y="1396"/>
                    <a:pt x="244" y="1396"/>
                  </a:cubicBezTo>
                  <a:cubicBezTo>
                    <a:pt x="192" y="1376"/>
                    <a:pt x="192" y="1376"/>
                    <a:pt x="192" y="1376"/>
                  </a:cubicBezTo>
                  <a:cubicBezTo>
                    <a:pt x="180" y="1388"/>
                    <a:pt x="180" y="1388"/>
                    <a:pt x="180" y="1388"/>
                  </a:cubicBezTo>
                  <a:cubicBezTo>
                    <a:pt x="172" y="1416"/>
                    <a:pt x="172" y="1416"/>
                    <a:pt x="172" y="1416"/>
                  </a:cubicBezTo>
                  <a:cubicBezTo>
                    <a:pt x="140" y="1440"/>
                    <a:pt x="140" y="1440"/>
                    <a:pt x="140" y="1440"/>
                  </a:cubicBezTo>
                  <a:cubicBezTo>
                    <a:pt x="92" y="1384"/>
                    <a:pt x="92" y="1384"/>
                    <a:pt x="92" y="1384"/>
                  </a:cubicBezTo>
                  <a:cubicBezTo>
                    <a:pt x="92" y="1316"/>
                    <a:pt x="92" y="1316"/>
                    <a:pt x="92" y="1316"/>
                  </a:cubicBezTo>
                  <a:cubicBezTo>
                    <a:pt x="0" y="1184"/>
                    <a:pt x="0" y="1184"/>
                    <a:pt x="0" y="1184"/>
                  </a:cubicBezTo>
                  <a:cubicBezTo>
                    <a:pt x="8" y="1124"/>
                    <a:pt x="8" y="1124"/>
                    <a:pt x="8" y="1124"/>
                  </a:cubicBezTo>
                  <a:cubicBezTo>
                    <a:pt x="20" y="1124"/>
                    <a:pt x="20" y="1124"/>
                    <a:pt x="20" y="1124"/>
                  </a:cubicBezTo>
                  <a:cubicBezTo>
                    <a:pt x="20" y="1124"/>
                    <a:pt x="28" y="1156"/>
                    <a:pt x="32" y="1160"/>
                  </a:cubicBezTo>
                  <a:cubicBezTo>
                    <a:pt x="35" y="1163"/>
                    <a:pt x="48" y="1164"/>
                    <a:pt x="53" y="1164"/>
                  </a:cubicBezTo>
                  <a:cubicBezTo>
                    <a:pt x="55" y="1164"/>
                    <a:pt x="56" y="1165"/>
                    <a:pt x="57" y="1166"/>
                  </a:cubicBezTo>
                  <a:cubicBezTo>
                    <a:pt x="84" y="1220"/>
                    <a:pt x="84" y="1220"/>
                    <a:pt x="84" y="1220"/>
                  </a:cubicBezTo>
                  <a:cubicBezTo>
                    <a:pt x="88" y="1228"/>
                    <a:pt x="108" y="1224"/>
                    <a:pt x="108" y="1224"/>
                  </a:cubicBezTo>
                  <a:cubicBezTo>
                    <a:pt x="116" y="1212"/>
                    <a:pt x="116" y="1212"/>
                    <a:pt x="116" y="1212"/>
                  </a:cubicBezTo>
                  <a:cubicBezTo>
                    <a:pt x="140" y="1216"/>
                    <a:pt x="140" y="1216"/>
                    <a:pt x="140" y="1216"/>
                  </a:cubicBezTo>
                  <a:cubicBezTo>
                    <a:pt x="144" y="1232"/>
                    <a:pt x="144" y="1232"/>
                    <a:pt x="144" y="1232"/>
                  </a:cubicBezTo>
                  <a:cubicBezTo>
                    <a:pt x="176" y="1220"/>
                    <a:pt x="176" y="1220"/>
                    <a:pt x="176" y="1220"/>
                  </a:cubicBezTo>
                  <a:cubicBezTo>
                    <a:pt x="176" y="1196"/>
                    <a:pt x="176" y="1196"/>
                    <a:pt x="176" y="1196"/>
                  </a:cubicBezTo>
                  <a:cubicBezTo>
                    <a:pt x="248" y="1184"/>
                    <a:pt x="248" y="1184"/>
                    <a:pt x="248" y="1184"/>
                  </a:cubicBezTo>
                  <a:cubicBezTo>
                    <a:pt x="248" y="1164"/>
                    <a:pt x="248" y="1164"/>
                    <a:pt x="248" y="1164"/>
                  </a:cubicBezTo>
                  <a:cubicBezTo>
                    <a:pt x="264" y="1160"/>
                    <a:pt x="264" y="1160"/>
                    <a:pt x="264" y="1160"/>
                  </a:cubicBezTo>
                  <a:cubicBezTo>
                    <a:pt x="272" y="1148"/>
                    <a:pt x="272" y="1148"/>
                    <a:pt x="272" y="1148"/>
                  </a:cubicBezTo>
                  <a:cubicBezTo>
                    <a:pt x="380" y="1152"/>
                    <a:pt x="380" y="1152"/>
                    <a:pt x="380" y="1152"/>
                  </a:cubicBezTo>
                  <a:cubicBezTo>
                    <a:pt x="380" y="1036"/>
                    <a:pt x="380" y="1036"/>
                    <a:pt x="380" y="1036"/>
                  </a:cubicBezTo>
                  <a:cubicBezTo>
                    <a:pt x="360" y="1016"/>
                    <a:pt x="360" y="1016"/>
                    <a:pt x="360" y="1016"/>
                  </a:cubicBezTo>
                  <a:cubicBezTo>
                    <a:pt x="352" y="868"/>
                    <a:pt x="352" y="868"/>
                    <a:pt x="352" y="868"/>
                  </a:cubicBezTo>
                  <a:cubicBezTo>
                    <a:pt x="280" y="816"/>
                    <a:pt x="280" y="816"/>
                    <a:pt x="280" y="816"/>
                  </a:cubicBezTo>
                  <a:cubicBezTo>
                    <a:pt x="344" y="780"/>
                    <a:pt x="344" y="780"/>
                    <a:pt x="344" y="780"/>
                  </a:cubicBezTo>
                  <a:cubicBezTo>
                    <a:pt x="348" y="720"/>
                    <a:pt x="348" y="720"/>
                    <a:pt x="348" y="720"/>
                  </a:cubicBezTo>
                  <a:cubicBezTo>
                    <a:pt x="348" y="720"/>
                    <a:pt x="368" y="708"/>
                    <a:pt x="372" y="708"/>
                  </a:cubicBezTo>
                  <a:cubicBezTo>
                    <a:pt x="376" y="708"/>
                    <a:pt x="376" y="680"/>
                    <a:pt x="380" y="684"/>
                  </a:cubicBezTo>
                  <a:cubicBezTo>
                    <a:pt x="384" y="688"/>
                    <a:pt x="436" y="664"/>
                    <a:pt x="436" y="664"/>
                  </a:cubicBezTo>
                  <a:cubicBezTo>
                    <a:pt x="440" y="544"/>
                    <a:pt x="440" y="544"/>
                    <a:pt x="440" y="544"/>
                  </a:cubicBezTo>
                  <a:cubicBezTo>
                    <a:pt x="384" y="496"/>
                    <a:pt x="384" y="496"/>
                    <a:pt x="384" y="496"/>
                  </a:cubicBezTo>
                  <a:cubicBezTo>
                    <a:pt x="412" y="424"/>
                    <a:pt x="412" y="424"/>
                    <a:pt x="412" y="424"/>
                  </a:cubicBezTo>
                  <a:cubicBezTo>
                    <a:pt x="392" y="384"/>
                    <a:pt x="392" y="384"/>
                    <a:pt x="392" y="384"/>
                  </a:cubicBezTo>
                  <a:cubicBezTo>
                    <a:pt x="480" y="292"/>
                    <a:pt x="480" y="292"/>
                    <a:pt x="480" y="292"/>
                  </a:cubicBezTo>
                  <a:cubicBezTo>
                    <a:pt x="452" y="260"/>
                    <a:pt x="452" y="260"/>
                    <a:pt x="452" y="260"/>
                  </a:cubicBezTo>
                  <a:cubicBezTo>
                    <a:pt x="452" y="232"/>
                    <a:pt x="452" y="232"/>
                    <a:pt x="452" y="232"/>
                  </a:cubicBezTo>
                  <a:cubicBezTo>
                    <a:pt x="476" y="208"/>
                    <a:pt x="476" y="208"/>
                    <a:pt x="476" y="208"/>
                  </a:cubicBezTo>
                  <a:cubicBezTo>
                    <a:pt x="476" y="208"/>
                    <a:pt x="548" y="204"/>
                    <a:pt x="552" y="204"/>
                  </a:cubicBezTo>
                  <a:cubicBezTo>
                    <a:pt x="556" y="204"/>
                    <a:pt x="556" y="156"/>
                    <a:pt x="560" y="156"/>
                  </a:cubicBezTo>
                  <a:cubicBezTo>
                    <a:pt x="564" y="156"/>
                    <a:pt x="616" y="148"/>
                    <a:pt x="616" y="148"/>
                  </a:cubicBezTo>
                  <a:cubicBezTo>
                    <a:pt x="616" y="148"/>
                    <a:pt x="600" y="92"/>
                    <a:pt x="600" y="88"/>
                  </a:cubicBezTo>
                  <a:cubicBezTo>
                    <a:pt x="600" y="84"/>
                    <a:pt x="608" y="4"/>
                    <a:pt x="608" y="4"/>
                  </a:cubicBezTo>
                  <a:cubicBezTo>
                    <a:pt x="656" y="0"/>
                    <a:pt x="656" y="0"/>
                    <a:pt x="656" y="0"/>
                  </a:cubicBezTo>
                  <a:cubicBezTo>
                    <a:pt x="676" y="40"/>
                    <a:pt x="676" y="40"/>
                    <a:pt x="676" y="40"/>
                  </a:cubicBezTo>
                  <a:cubicBezTo>
                    <a:pt x="676" y="40"/>
                    <a:pt x="696" y="20"/>
                    <a:pt x="700" y="20"/>
                  </a:cubicBezTo>
                  <a:cubicBezTo>
                    <a:pt x="704" y="20"/>
                    <a:pt x="756" y="72"/>
                    <a:pt x="760" y="72"/>
                  </a:cubicBezTo>
                  <a:cubicBezTo>
                    <a:pt x="764" y="72"/>
                    <a:pt x="784" y="76"/>
                    <a:pt x="784" y="76"/>
                  </a:cubicBezTo>
                  <a:cubicBezTo>
                    <a:pt x="784" y="76"/>
                    <a:pt x="788" y="124"/>
                    <a:pt x="792" y="124"/>
                  </a:cubicBezTo>
                  <a:cubicBezTo>
                    <a:pt x="816" y="124"/>
                    <a:pt x="816" y="124"/>
                    <a:pt x="816" y="124"/>
                  </a:cubicBezTo>
                  <a:cubicBezTo>
                    <a:pt x="860" y="100"/>
                    <a:pt x="860" y="100"/>
                    <a:pt x="860" y="100"/>
                  </a:cubicBezTo>
                  <a:cubicBezTo>
                    <a:pt x="987" y="103"/>
                    <a:pt x="987" y="103"/>
                    <a:pt x="987" y="103"/>
                  </a:cubicBezTo>
                  <a:cubicBezTo>
                    <a:pt x="993" y="133"/>
                    <a:pt x="993" y="133"/>
                    <a:pt x="993" y="133"/>
                  </a:cubicBezTo>
                  <a:cubicBezTo>
                    <a:pt x="1019" y="159"/>
                    <a:pt x="1019" y="159"/>
                    <a:pt x="1019" y="159"/>
                  </a:cubicBezTo>
                  <a:cubicBezTo>
                    <a:pt x="1050" y="164"/>
                    <a:pt x="1050" y="164"/>
                    <a:pt x="1050" y="164"/>
                  </a:cubicBezTo>
                  <a:cubicBezTo>
                    <a:pt x="1061" y="190"/>
                    <a:pt x="1061" y="190"/>
                    <a:pt x="1061" y="190"/>
                  </a:cubicBezTo>
                  <a:cubicBezTo>
                    <a:pt x="1055" y="216"/>
                    <a:pt x="1055" y="216"/>
                    <a:pt x="1055" y="216"/>
                  </a:cubicBezTo>
                  <a:cubicBezTo>
                    <a:pt x="1087" y="248"/>
                    <a:pt x="1087" y="248"/>
                    <a:pt x="1087" y="248"/>
                  </a:cubicBezTo>
                  <a:cubicBezTo>
                    <a:pt x="1082" y="274"/>
                    <a:pt x="1082" y="274"/>
                    <a:pt x="1082" y="274"/>
                  </a:cubicBezTo>
                  <a:cubicBezTo>
                    <a:pt x="1108" y="289"/>
                    <a:pt x="1108" y="289"/>
                    <a:pt x="1108" y="289"/>
                  </a:cubicBezTo>
                  <a:cubicBezTo>
                    <a:pt x="1108" y="367"/>
                    <a:pt x="1108" y="367"/>
                    <a:pt x="1108" y="367"/>
                  </a:cubicBezTo>
                  <a:cubicBezTo>
                    <a:pt x="1108" y="373"/>
                    <a:pt x="1092" y="394"/>
                    <a:pt x="1092" y="394"/>
                  </a:cubicBezTo>
                  <a:cubicBezTo>
                    <a:pt x="1118" y="487"/>
                    <a:pt x="1118" y="487"/>
                    <a:pt x="1118" y="487"/>
                  </a:cubicBezTo>
                  <a:cubicBezTo>
                    <a:pt x="1118" y="487"/>
                    <a:pt x="1076" y="560"/>
                    <a:pt x="1082" y="566"/>
                  </a:cubicBezTo>
                  <a:cubicBezTo>
                    <a:pt x="1087" y="571"/>
                    <a:pt x="1134" y="602"/>
                    <a:pt x="1134" y="602"/>
                  </a:cubicBezTo>
                  <a:lnTo>
                    <a:pt x="1155" y="675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3" name="แพร่">
              <a:extLst>
                <a:ext uri="{FF2B5EF4-FFF2-40B4-BE49-F238E27FC236}">
                  <a16:creationId xmlns:a16="http://schemas.microsoft.com/office/drawing/2014/main" id="{63C917C7-9B8F-4F07-A83E-089775E83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504" y="1618856"/>
              <a:ext cx="427952" cy="424294"/>
            </a:xfrm>
            <a:custGeom>
              <a:avLst/>
              <a:gdLst>
                <a:gd name="T0" fmla="*/ 949 w 1043"/>
                <a:gd name="T1" fmla="*/ 564 h 1043"/>
                <a:gd name="T2" fmla="*/ 912 w 1043"/>
                <a:gd name="T3" fmla="*/ 652 h 1043"/>
                <a:gd name="T4" fmla="*/ 865 w 1043"/>
                <a:gd name="T5" fmla="*/ 783 h 1043"/>
                <a:gd name="T6" fmla="*/ 850 w 1043"/>
                <a:gd name="T7" fmla="*/ 866 h 1043"/>
                <a:gd name="T8" fmla="*/ 772 w 1043"/>
                <a:gd name="T9" fmla="*/ 814 h 1043"/>
                <a:gd name="T10" fmla="*/ 620 w 1043"/>
                <a:gd name="T11" fmla="*/ 918 h 1043"/>
                <a:gd name="T12" fmla="*/ 614 w 1043"/>
                <a:gd name="T13" fmla="*/ 917 h 1043"/>
                <a:gd name="T14" fmla="*/ 609 w 1043"/>
                <a:gd name="T15" fmla="*/ 915 h 1043"/>
                <a:gd name="T16" fmla="*/ 604 w 1043"/>
                <a:gd name="T17" fmla="*/ 914 h 1043"/>
                <a:gd name="T18" fmla="*/ 595 w 1043"/>
                <a:gd name="T19" fmla="*/ 910 h 1043"/>
                <a:gd name="T20" fmla="*/ 593 w 1043"/>
                <a:gd name="T21" fmla="*/ 909 h 1043"/>
                <a:gd name="T22" fmla="*/ 591 w 1043"/>
                <a:gd name="T23" fmla="*/ 909 h 1043"/>
                <a:gd name="T24" fmla="*/ 589 w 1043"/>
                <a:gd name="T25" fmla="*/ 908 h 1043"/>
                <a:gd name="T26" fmla="*/ 553 w 1043"/>
                <a:gd name="T27" fmla="*/ 913 h 1043"/>
                <a:gd name="T28" fmla="*/ 532 w 1043"/>
                <a:gd name="T29" fmla="*/ 960 h 1043"/>
                <a:gd name="T30" fmla="*/ 493 w 1043"/>
                <a:gd name="T31" fmla="*/ 966 h 1043"/>
                <a:gd name="T32" fmla="*/ 391 w 1043"/>
                <a:gd name="T33" fmla="*/ 944 h 1043"/>
                <a:gd name="T34" fmla="*/ 271 w 1043"/>
                <a:gd name="T35" fmla="*/ 955 h 1043"/>
                <a:gd name="T36" fmla="*/ 151 w 1043"/>
                <a:gd name="T37" fmla="*/ 950 h 1043"/>
                <a:gd name="T38" fmla="*/ 88 w 1043"/>
                <a:gd name="T39" fmla="*/ 1021 h 1043"/>
                <a:gd name="T40" fmla="*/ 15 w 1043"/>
                <a:gd name="T41" fmla="*/ 1043 h 1043"/>
                <a:gd name="T42" fmla="*/ 0 w 1043"/>
                <a:gd name="T43" fmla="*/ 965 h 1043"/>
                <a:gd name="T44" fmla="*/ 104 w 1043"/>
                <a:gd name="T45" fmla="*/ 845 h 1043"/>
                <a:gd name="T46" fmla="*/ 193 w 1043"/>
                <a:gd name="T47" fmla="*/ 736 h 1043"/>
                <a:gd name="T48" fmla="*/ 292 w 1043"/>
                <a:gd name="T49" fmla="*/ 720 h 1043"/>
                <a:gd name="T50" fmla="*/ 386 w 1043"/>
                <a:gd name="T51" fmla="*/ 569 h 1043"/>
                <a:gd name="T52" fmla="*/ 479 w 1043"/>
                <a:gd name="T53" fmla="*/ 501 h 1043"/>
                <a:gd name="T54" fmla="*/ 573 w 1043"/>
                <a:gd name="T55" fmla="*/ 386 h 1043"/>
                <a:gd name="T56" fmla="*/ 594 w 1043"/>
                <a:gd name="T57" fmla="*/ 324 h 1043"/>
                <a:gd name="T58" fmla="*/ 662 w 1043"/>
                <a:gd name="T59" fmla="*/ 235 h 1043"/>
                <a:gd name="T60" fmla="*/ 646 w 1043"/>
                <a:gd name="T61" fmla="*/ 172 h 1043"/>
                <a:gd name="T62" fmla="*/ 646 w 1043"/>
                <a:gd name="T63" fmla="*/ 84 h 1043"/>
                <a:gd name="T64" fmla="*/ 664 w 1043"/>
                <a:gd name="T65" fmla="*/ 15 h 1043"/>
                <a:gd name="T66" fmla="*/ 709 w 1043"/>
                <a:gd name="T67" fmla="*/ 0 h 1043"/>
                <a:gd name="T68" fmla="*/ 730 w 1043"/>
                <a:gd name="T69" fmla="*/ 21 h 1043"/>
                <a:gd name="T70" fmla="*/ 813 w 1043"/>
                <a:gd name="T71" fmla="*/ 11 h 1043"/>
                <a:gd name="T72" fmla="*/ 857 w 1043"/>
                <a:gd name="T73" fmla="*/ 18 h 1043"/>
                <a:gd name="T74" fmla="*/ 865 w 1043"/>
                <a:gd name="T75" fmla="*/ 136 h 1043"/>
                <a:gd name="T76" fmla="*/ 881 w 1043"/>
                <a:gd name="T77" fmla="*/ 225 h 1043"/>
                <a:gd name="T78" fmla="*/ 912 w 1043"/>
                <a:gd name="T79" fmla="*/ 324 h 1043"/>
                <a:gd name="T80" fmla="*/ 1006 w 1043"/>
                <a:gd name="T81" fmla="*/ 324 h 1043"/>
                <a:gd name="T82" fmla="*/ 1043 w 1043"/>
                <a:gd name="T83" fmla="*/ 381 h 1043"/>
                <a:gd name="T84" fmla="*/ 991 w 1043"/>
                <a:gd name="T85" fmla="*/ 501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43" h="1043">
                  <a:moveTo>
                    <a:pt x="991" y="501"/>
                  </a:moveTo>
                  <a:cubicBezTo>
                    <a:pt x="949" y="564"/>
                    <a:pt x="949" y="564"/>
                    <a:pt x="949" y="564"/>
                  </a:cubicBezTo>
                  <a:cubicBezTo>
                    <a:pt x="959" y="616"/>
                    <a:pt x="959" y="616"/>
                    <a:pt x="959" y="616"/>
                  </a:cubicBezTo>
                  <a:cubicBezTo>
                    <a:pt x="912" y="652"/>
                    <a:pt x="912" y="652"/>
                    <a:pt x="912" y="652"/>
                  </a:cubicBezTo>
                  <a:cubicBezTo>
                    <a:pt x="918" y="754"/>
                    <a:pt x="918" y="754"/>
                    <a:pt x="918" y="754"/>
                  </a:cubicBezTo>
                  <a:cubicBezTo>
                    <a:pt x="865" y="783"/>
                    <a:pt x="865" y="783"/>
                    <a:pt x="865" y="783"/>
                  </a:cubicBezTo>
                  <a:cubicBezTo>
                    <a:pt x="881" y="840"/>
                    <a:pt x="881" y="840"/>
                    <a:pt x="881" y="840"/>
                  </a:cubicBezTo>
                  <a:cubicBezTo>
                    <a:pt x="850" y="866"/>
                    <a:pt x="850" y="866"/>
                    <a:pt x="850" y="866"/>
                  </a:cubicBezTo>
                  <a:cubicBezTo>
                    <a:pt x="808" y="804"/>
                    <a:pt x="808" y="804"/>
                    <a:pt x="808" y="804"/>
                  </a:cubicBezTo>
                  <a:cubicBezTo>
                    <a:pt x="772" y="814"/>
                    <a:pt x="772" y="814"/>
                    <a:pt x="772" y="814"/>
                  </a:cubicBezTo>
                  <a:cubicBezTo>
                    <a:pt x="678" y="897"/>
                    <a:pt x="678" y="897"/>
                    <a:pt x="678" y="897"/>
                  </a:cubicBezTo>
                  <a:cubicBezTo>
                    <a:pt x="678" y="897"/>
                    <a:pt x="626" y="918"/>
                    <a:pt x="620" y="918"/>
                  </a:cubicBezTo>
                  <a:cubicBezTo>
                    <a:pt x="619" y="918"/>
                    <a:pt x="618" y="918"/>
                    <a:pt x="616" y="917"/>
                  </a:cubicBezTo>
                  <a:cubicBezTo>
                    <a:pt x="614" y="917"/>
                    <a:pt x="614" y="917"/>
                    <a:pt x="614" y="917"/>
                  </a:cubicBezTo>
                  <a:cubicBezTo>
                    <a:pt x="613" y="917"/>
                    <a:pt x="612" y="916"/>
                    <a:pt x="611" y="916"/>
                  </a:cubicBezTo>
                  <a:cubicBezTo>
                    <a:pt x="611" y="916"/>
                    <a:pt x="610" y="916"/>
                    <a:pt x="609" y="915"/>
                  </a:cubicBezTo>
                  <a:cubicBezTo>
                    <a:pt x="609" y="915"/>
                    <a:pt x="608" y="915"/>
                    <a:pt x="607" y="914"/>
                  </a:cubicBezTo>
                  <a:cubicBezTo>
                    <a:pt x="606" y="914"/>
                    <a:pt x="605" y="914"/>
                    <a:pt x="604" y="914"/>
                  </a:cubicBezTo>
                  <a:cubicBezTo>
                    <a:pt x="604" y="913"/>
                    <a:pt x="603" y="913"/>
                    <a:pt x="603" y="913"/>
                  </a:cubicBezTo>
                  <a:cubicBezTo>
                    <a:pt x="600" y="912"/>
                    <a:pt x="597" y="911"/>
                    <a:pt x="595" y="910"/>
                  </a:cubicBezTo>
                  <a:cubicBezTo>
                    <a:pt x="595" y="910"/>
                    <a:pt x="594" y="910"/>
                    <a:pt x="594" y="910"/>
                  </a:cubicBezTo>
                  <a:cubicBezTo>
                    <a:pt x="594" y="910"/>
                    <a:pt x="593" y="909"/>
                    <a:pt x="593" y="909"/>
                  </a:cubicBezTo>
                  <a:cubicBezTo>
                    <a:pt x="592" y="909"/>
                    <a:pt x="592" y="909"/>
                    <a:pt x="592" y="909"/>
                  </a:cubicBezTo>
                  <a:cubicBezTo>
                    <a:pt x="591" y="909"/>
                    <a:pt x="591" y="909"/>
                    <a:pt x="591" y="909"/>
                  </a:cubicBezTo>
                  <a:cubicBezTo>
                    <a:pt x="590" y="908"/>
                    <a:pt x="590" y="908"/>
                    <a:pt x="589" y="908"/>
                  </a:cubicBezTo>
                  <a:cubicBezTo>
                    <a:pt x="589" y="908"/>
                    <a:pt x="589" y="908"/>
                    <a:pt x="589" y="908"/>
                  </a:cubicBezTo>
                  <a:cubicBezTo>
                    <a:pt x="589" y="908"/>
                    <a:pt x="589" y="908"/>
                    <a:pt x="589" y="908"/>
                  </a:cubicBezTo>
                  <a:cubicBezTo>
                    <a:pt x="553" y="913"/>
                    <a:pt x="553" y="913"/>
                    <a:pt x="553" y="913"/>
                  </a:cubicBezTo>
                  <a:cubicBezTo>
                    <a:pt x="553" y="944"/>
                    <a:pt x="553" y="944"/>
                    <a:pt x="553" y="944"/>
                  </a:cubicBezTo>
                  <a:cubicBezTo>
                    <a:pt x="532" y="960"/>
                    <a:pt x="532" y="960"/>
                    <a:pt x="532" y="960"/>
                  </a:cubicBezTo>
                  <a:cubicBezTo>
                    <a:pt x="495" y="960"/>
                    <a:pt x="495" y="960"/>
                    <a:pt x="495" y="960"/>
                  </a:cubicBezTo>
                  <a:cubicBezTo>
                    <a:pt x="493" y="966"/>
                    <a:pt x="493" y="966"/>
                    <a:pt x="493" y="966"/>
                  </a:cubicBezTo>
                  <a:cubicBezTo>
                    <a:pt x="469" y="950"/>
                    <a:pt x="469" y="950"/>
                    <a:pt x="469" y="950"/>
                  </a:cubicBezTo>
                  <a:cubicBezTo>
                    <a:pt x="391" y="944"/>
                    <a:pt x="391" y="944"/>
                    <a:pt x="391" y="944"/>
                  </a:cubicBezTo>
                  <a:cubicBezTo>
                    <a:pt x="307" y="1023"/>
                    <a:pt x="307" y="1023"/>
                    <a:pt x="307" y="1023"/>
                  </a:cubicBezTo>
                  <a:cubicBezTo>
                    <a:pt x="271" y="955"/>
                    <a:pt x="271" y="955"/>
                    <a:pt x="271" y="955"/>
                  </a:cubicBezTo>
                  <a:cubicBezTo>
                    <a:pt x="208" y="934"/>
                    <a:pt x="208" y="934"/>
                    <a:pt x="208" y="934"/>
                  </a:cubicBezTo>
                  <a:cubicBezTo>
                    <a:pt x="151" y="950"/>
                    <a:pt x="151" y="950"/>
                    <a:pt x="151" y="950"/>
                  </a:cubicBezTo>
                  <a:cubicBezTo>
                    <a:pt x="88" y="1021"/>
                    <a:pt x="88" y="1021"/>
                    <a:pt x="88" y="1021"/>
                  </a:cubicBezTo>
                  <a:cubicBezTo>
                    <a:pt x="88" y="1021"/>
                    <a:pt x="88" y="1021"/>
                    <a:pt x="88" y="1021"/>
                  </a:cubicBezTo>
                  <a:cubicBezTo>
                    <a:pt x="73" y="1038"/>
                    <a:pt x="73" y="1038"/>
                    <a:pt x="73" y="1038"/>
                  </a:cubicBezTo>
                  <a:cubicBezTo>
                    <a:pt x="15" y="1043"/>
                    <a:pt x="15" y="1043"/>
                    <a:pt x="15" y="1043"/>
                  </a:cubicBezTo>
                  <a:cubicBezTo>
                    <a:pt x="9" y="1013"/>
                    <a:pt x="9" y="1013"/>
                    <a:pt x="9" y="1013"/>
                  </a:cubicBezTo>
                  <a:cubicBezTo>
                    <a:pt x="0" y="965"/>
                    <a:pt x="0" y="965"/>
                    <a:pt x="0" y="965"/>
                  </a:cubicBezTo>
                  <a:cubicBezTo>
                    <a:pt x="0" y="965"/>
                    <a:pt x="99" y="866"/>
                    <a:pt x="99" y="861"/>
                  </a:cubicBezTo>
                  <a:cubicBezTo>
                    <a:pt x="99" y="856"/>
                    <a:pt x="104" y="845"/>
                    <a:pt x="104" y="845"/>
                  </a:cubicBezTo>
                  <a:cubicBezTo>
                    <a:pt x="198" y="767"/>
                    <a:pt x="198" y="767"/>
                    <a:pt x="198" y="767"/>
                  </a:cubicBezTo>
                  <a:cubicBezTo>
                    <a:pt x="193" y="736"/>
                    <a:pt x="193" y="736"/>
                    <a:pt x="193" y="736"/>
                  </a:cubicBezTo>
                  <a:cubicBezTo>
                    <a:pt x="224" y="715"/>
                    <a:pt x="224" y="715"/>
                    <a:pt x="224" y="715"/>
                  </a:cubicBezTo>
                  <a:cubicBezTo>
                    <a:pt x="292" y="720"/>
                    <a:pt x="292" y="720"/>
                    <a:pt x="292" y="720"/>
                  </a:cubicBezTo>
                  <a:cubicBezTo>
                    <a:pt x="323" y="684"/>
                    <a:pt x="323" y="684"/>
                    <a:pt x="323" y="684"/>
                  </a:cubicBezTo>
                  <a:cubicBezTo>
                    <a:pt x="386" y="569"/>
                    <a:pt x="386" y="569"/>
                    <a:pt x="386" y="569"/>
                  </a:cubicBezTo>
                  <a:cubicBezTo>
                    <a:pt x="448" y="501"/>
                    <a:pt x="448" y="501"/>
                    <a:pt x="448" y="501"/>
                  </a:cubicBezTo>
                  <a:cubicBezTo>
                    <a:pt x="479" y="501"/>
                    <a:pt x="479" y="501"/>
                    <a:pt x="479" y="501"/>
                  </a:cubicBezTo>
                  <a:cubicBezTo>
                    <a:pt x="521" y="412"/>
                    <a:pt x="521" y="412"/>
                    <a:pt x="521" y="412"/>
                  </a:cubicBezTo>
                  <a:cubicBezTo>
                    <a:pt x="573" y="386"/>
                    <a:pt x="573" y="386"/>
                    <a:pt x="573" y="386"/>
                  </a:cubicBezTo>
                  <a:cubicBezTo>
                    <a:pt x="573" y="345"/>
                    <a:pt x="573" y="345"/>
                    <a:pt x="573" y="345"/>
                  </a:cubicBezTo>
                  <a:cubicBezTo>
                    <a:pt x="594" y="324"/>
                    <a:pt x="594" y="324"/>
                    <a:pt x="594" y="324"/>
                  </a:cubicBezTo>
                  <a:cubicBezTo>
                    <a:pt x="610" y="245"/>
                    <a:pt x="610" y="245"/>
                    <a:pt x="610" y="245"/>
                  </a:cubicBezTo>
                  <a:cubicBezTo>
                    <a:pt x="662" y="235"/>
                    <a:pt x="662" y="235"/>
                    <a:pt x="662" y="235"/>
                  </a:cubicBezTo>
                  <a:cubicBezTo>
                    <a:pt x="662" y="199"/>
                    <a:pt x="662" y="199"/>
                    <a:pt x="662" y="199"/>
                  </a:cubicBezTo>
                  <a:cubicBezTo>
                    <a:pt x="646" y="172"/>
                    <a:pt x="646" y="172"/>
                    <a:pt x="646" y="172"/>
                  </a:cubicBezTo>
                  <a:cubicBezTo>
                    <a:pt x="662" y="141"/>
                    <a:pt x="662" y="141"/>
                    <a:pt x="662" y="141"/>
                  </a:cubicBezTo>
                  <a:cubicBezTo>
                    <a:pt x="646" y="84"/>
                    <a:pt x="646" y="84"/>
                    <a:pt x="646" y="84"/>
                  </a:cubicBezTo>
                  <a:cubicBezTo>
                    <a:pt x="662" y="47"/>
                    <a:pt x="662" y="47"/>
                    <a:pt x="662" y="47"/>
                  </a:cubicBezTo>
                  <a:cubicBezTo>
                    <a:pt x="664" y="15"/>
                    <a:pt x="664" y="15"/>
                    <a:pt x="664" y="15"/>
                  </a:cubicBezTo>
                  <a:cubicBezTo>
                    <a:pt x="683" y="0"/>
                    <a:pt x="683" y="0"/>
                    <a:pt x="683" y="0"/>
                  </a:cubicBezTo>
                  <a:cubicBezTo>
                    <a:pt x="709" y="0"/>
                    <a:pt x="709" y="0"/>
                    <a:pt x="709" y="0"/>
                  </a:cubicBezTo>
                  <a:cubicBezTo>
                    <a:pt x="721" y="13"/>
                    <a:pt x="721" y="13"/>
                    <a:pt x="721" y="13"/>
                  </a:cubicBezTo>
                  <a:cubicBezTo>
                    <a:pt x="730" y="21"/>
                    <a:pt x="730" y="21"/>
                    <a:pt x="730" y="21"/>
                  </a:cubicBezTo>
                  <a:cubicBezTo>
                    <a:pt x="756" y="0"/>
                    <a:pt x="756" y="0"/>
                    <a:pt x="756" y="0"/>
                  </a:cubicBezTo>
                  <a:cubicBezTo>
                    <a:pt x="813" y="11"/>
                    <a:pt x="813" y="11"/>
                    <a:pt x="813" y="11"/>
                  </a:cubicBezTo>
                  <a:cubicBezTo>
                    <a:pt x="813" y="11"/>
                    <a:pt x="850" y="26"/>
                    <a:pt x="855" y="21"/>
                  </a:cubicBezTo>
                  <a:cubicBezTo>
                    <a:pt x="856" y="21"/>
                    <a:pt x="856" y="20"/>
                    <a:pt x="857" y="18"/>
                  </a:cubicBezTo>
                  <a:cubicBezTo>
                    <a:pt x="902" y="89"/>
                    <a:pt x="902" y="89"/>
                    <a:pt x="902" y="89"/>
                  </a:cubicBezTo>
                  <a:cubicBezTo>
                    <a:pt x="865" y="136"/>
                    <a:pt x="865" y="136"/>
                    <a:pt x="865" y="136"/>
                  </a:cubicBezTo>
                  <a:cubicBezTo>
                    <a:pt x="892" y="178"/>
                    <a:pt x="892" y="178"/>
                    <a:pt x="892" y="178"/>
                  </a:cubicBezTo>
                  <a:cubicBezTo>
                    <a:pt x="881" y="225"/>
                    <a:pt x="881" y="225"/>
                    <a:pt x="881" y="225"/>
                  </a:cubicBezTo>
                  <a:cubicBezTo>
                    <a:pt x="912" y="272"/>
                    <a:pt x="912" y="272"/>
                    <a:pt x="912" y="272"/>
                  </a:cubicBezTo>
                  <a:cubicBezTo>
                    <a:pt x="912" y="324"/>
                    <a:pt x="912" y="324"/>
                    <a:pt x="912" y="324"/>
                  </a:cubicBezTo>
                  <a:cubicBezTo>
                    <a:pt x="954" y="308"/>
                    <a:pt x="954" y="308"/>
                    <a:pt x="954" y="308"/>
                  </a:cubicBezTo>
                  <a:cubicBezTo>
                    <a:pt x="954" y="308"/>
                    <a:pt x="996" y="324"/>
                    <a:pt x="1006" y="324"/>
                  </a:cubicBezTo>
                  <a:cubicBezTo>
                    <a:pt x="1017" y="324"/>
                    <a:pt x="1038" y="308"/>
                    <a:pt x="1038" y="308"/>
                  </a:cubicBezTo>
                  <a:cubicBezTo>
                    <a:pt x="1043" y="381"/>
                    <a:pt x="1043" y="381"/>
                    <a:pt x="1043" y="381"/>
                  </a:cubicBezTo>
                  <a:cubicBezTo>
                    <a:pt x="980" y="449"/>
                    <a:pt x="980" y="449"/>
                    <a:pt x="980" y="449"/>
                  </a:cubicBezTo>
                  <a:lnTo>
                    <a:pt x="991" y="50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4" name="พะเยา">
              <a:extLst>
                <a:ext uri="{FF2B5EF4-FFF2-40B4-BE49-F238E27FC236}">
                  <a16:creationId xmlns:a16="http://schemas.microsoft.com/office/drawing/2014/main" id="{03E351C6-AA29-49FC-8C26-C3F07503D3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3551" y="1273203"/>
              <a:ext cx="340167" cy="354798"/>
            </a:xfrm>
            <a:custGeom>
              <a:avLst/>
              <a:gdLst>
                <a:gd name="T0" fmla="*/ 820 w 831"/>
                <a:gd name="T1" fmla="*/ 653 h 872"/>
                <a:gd name="T2" fmla="*/ 721 w 831"/>
                <a:gd name="T3" fmla="*/ 632 h 872"/>
                <a:gd name="T4" fmla="*/ 716 w 831"/>
                <a:gd name="T5" fmla="*/ 700 h 872"/>
                <a:gd name="T6" fmla="*/ 648 w 831"/>
                <a:gd name="T7" fmla="*/ 747 h 872"/>
                <a:gd name="T8" fmla="*/ 601 w 831"/>
                <a:gd name="T9" fmla="*/ 784 h 872"/>
                <a:gd name="T10" fmla="*/ 600 w 831"/>
                <a:gd name="T11" fmla="*/ 812 h 872"/>
                <a:gd name="T12" fmla="*/ 570 w 831"/>
                <a:gd name="T13" fmla="*/ 867 h 872"/>
                <a:gd name="T14" fmla="*/ 471 w 831"/>
                <a:gd name="T15" fmla="*/ 846 h 872"/>
                <a:gd name="T16" fmla="*/ 436 w 831"/>
                <a:gd name="T17" fmla="*/ 859 h 872"/>
                <a:gd name="T18" fmla="*/ 398 w 831"/>
                <a:gd name="T19" fmla="*/ 846 h 872"/>
                <a:gd name="T20" fmla="*/ 372 w 831"/>
                <a:gd name="T21" fmla="*/ 867 h 872"/>
                <a:gd name="T22" fmla="*/ 330 w 831"/>
                <a:gd name="T23" fmla="*/ 815 h 872"/>
                <a:gd name="T24" fmla="*/ 278 w 831"/>
                <a:gd name="T25" fmla="*/ 779 h 872"/>
                <a:gd name="T26" fmla="*/ 174 w 831"/>
                <a:gd name="T27" fmla="*/ 685 h 872"/>
                <a:gd name="T28" fmla="*/ 111 w 831"/>
                <a:gd name="T29" fmla="*/ 627 h 872"/>
                <a:gd name="T30" fmla="*/ 59 w 831"/>
                <a:gd name="T31" fmla="*/ 549 h 872"/>
                <a:gd name="T32" fmla="*/ 7 w 831"/>
                <a:gd name="T33" fmla="*/ 439 h 872"/>
                <a:gd name="T34" fmla="*/ 0 w 831"/>
                <a:gd name="T35" fmla="*/ 330 h 872"/>
                <a:gd name="T36" fmla="*/ 7 w 831"/>
                <a:gd name="T37" fmla="*/ 293 h 872"/>
                <a:gd name="T38" fmla="*/ 75 w 831"/>
                <a:gd name="T39" fmla="*/ 267 h 872"/>
                <a:gd name="T40" fmla="*/ 121 w 831"/>
                <a:gd name="T41" fmla="*/ 264 h 872"/>
                <a:gd name="T42" fmla="*/ 137 w 831"/>
                <a:gd name="T43" fmla="*/ 267 h 872"/>
                <a:gd name="T44" fmla="*/ 199 w 831"/>
                <a:gd name="T45" fmla="*/ 298 h 872"/>
                <a:gd name="T46" fmla="*/ 200 w 831"/>
                <a:gd name="T47" fmla="*/ 298 h 872"/>
                <a:gd name="T48" fmla="*/ 241 w 831"/>
                <a:gd name="T49" fmla="*/ 278 h 872"/>
                <a:gd name="T50" fmla="*/ 299 w 831"/>
                <a:gd name="T51" fmla="*/ 273 h 872"/>
                <a:gd name="T52" fmla="*/ 346 w 831"/>
                <a:gd name="T53" fmla="*/ 173 h 872"/>
                <a:gd name="T54" fmla="*/ 424 w 831"/>
                <a:gd name="T55" fmla="*/ 111 h 872"/>
                <a:gd name="T56" fmla="*/ 487 w 831"/>
                <a:gd name="T57" fmla="*/ 111 h 872"/>
                <a:gd name="T58" fmla="*/ 554 w 831"/>
                <a:gd name="T59" fmla="*/ 85 h 872"/>
                <a:gd name="T60" fmla="*/ 575 w 831"/>
                <a:gd name="T61" fmla="*/ 27 h 872"/>
                <a:gd name="T62" fmla="*/ 645 w 831"/>
                <a:gd name="T63" fmla="*/ 0 h 872"/>
                <a:gd name="T64" fmla="*/ 666 w 831"/>
                <a:gd name="T65" fmla="*/ 14 h 872"/>
                <a:gd name="T66" fmla="*/ 646 w 831"/>
                <a:gd name="T67" fmla="*/ 54 h 872"/>
                <a:gd name="T68" fmla="*/ 674 w 831"/>
                <a:gd name="T69" fmla="*/ 98 h 872"/>
                <a:gd name="T70" fmla="*/ 706 w 831"/>
                <a:gd name="T71" fmla="*/ 174 h 872"/>
                <a:gd name="T72" fmla="*/ 778 w 831"/>
                <a:gd name="T73" fmla="*/ 214 h 872"/>
                <a:gd name="T74" fmla="*/ 800 w 831"/>
                <a:gd name="T75" fmla="*/ 241 h 872"/>
                <a:gd name="T76" fmla="*/ 768 w 831"/>
                <a:gd name="T77" fmla="*/ 278 h 872"/>
                <a:gd name="T78" fmla="*/ 706 w 831"/>
                <a:gd name="T79" fmla="*/ 340 h 872"/>
                <a:gd name="T80" fmla="*/ 768 w 831"/>
                <a:gd name="T81" fmla="*/ 366 h 872"/>
                <a:gd name="T82" fmla="*/ 810 w 831"/>
                <a:gd name="T83" fmla="*/ 377 h 872"/>
                <a:gd name="T84" fmla="*/ 800 w 831"/>
                <a:gd name="T85" fmla="*/ 445 h 872"/>
                <a:gd name="T86" fmla="*/ 831 w 831"/>
                <a:gd name="T87" fmla="*/ 575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31" h="872">
                  <a:moveTo>
                    <a:pt x="784" y="596"/>
                  </a:moveTo>
                  <a:cubicBezTo>
                    <a:pt x="820" y="653"/>
                    <a:pt x="820" y="653"/>
                    <a:pt x="820" y="653"/>
                  </a:cubicBezTo>
                  <a:cubicBezTo>
                    <a:pt x="789" y="653"/>
                    <a:pt x="789" y="653"/>
                    <a:pt x="789" y="653"/>
                  </a:cubicBezTo>
                  <a:cubicBezTo>
                    <a:pt x="721" y="632"/>
                    <a:pt x="721" y="632"/>
                    <a:pt x="721" y="632"/>
                  </a:cubicBezTo>
                  <a:cubicBezTo>
                    <a:pt x="721" y="632"/>
                    <a:pt x="669" y="659"/>
                    <a:pt x="680" y="664"/>
                  </a:cubicBezTo>
                  <a:cubicBezTo>
                    <a:pt x="690" y="669"/>
                    <a:pt x="716" y="700"/>
                    <a:pt x="716" y="700"/>
                  </a:cubicBezTo>
                  <a:cubicBezTo>
                    <a:pt x="690" y="737"/>
                    <a:pt x="690" y="737"/>
                    <a:pt x="690" y="737"/>
                  </a:cubicBezTo>
                  <a:cubicBezTo>
                    <a:pt x="648" y="747"/>
                    <a:pt x="648" y="747"/>
                    <a:pt x="648" y="747"/>
                  </a:cubicBezTo>
                  <a:cubicBezTo>
                    <a:pt x="627" y="742"/>
                    <a:pt x="627" y="742"/>
                    <a:pt x="627" y="742"/>
                  </a:cubicBezTo>
                  <a:cubicBezTo>
                    <a:pt x="601" y="784"/>
                    <a:pt x="601" y="784"/>
                    <a:pt x="601" y="784"/>
                  </a:cubicBezTo>
                  <a:cubicBezTo>
                    <a:pt x="601" y="810"/>
                    <a:pt x="601" y="810"/>
                    <a:pt x="601" y="810"/>
                  </a:cubicBezTo>
                  <a:cubicBezTo>
                    <a:pt x="600" y="812"/>
                    <a:pt x="600" y="812"/>
                    <a:pt x="600" y="812"/>
                  </a:cubicBezTo>
                  <a:cubicBezTo>
                    <a:pt x="596" y="821"/>
                    <a:pt x="579" y="854"/>
                    <a:pt x="572" y="864"/>
                  </a:cubicBezTo>
                  <a:cubicBezTo>
                    <a:pt x="571" y="866"/>
                    <a:pt x="571" y="867"/>
                    <a:pt x="570" y="867"/>
                  </a:cubicBezTo>
                  <a:cubicBezTo>
                    <a:pt x="565" y="872"/>
                    <a:pt x="528" y="857"/>
                    <a:pt x="528" y="857"/>
                  </a:cubicBezTo>
                  <a:cubicBezTo>
                    <a:pt x="471" y="846"/>
                    <a:pt x="471" y="846"/>
                    <a:pt x="471" y="846"/>
                  </a:cubicBezTo>
                  <a:cubicBezTo>
                    <a:pt x="445" y="867"/>
                    <a:pt x="445" y="867"/>
                    <a:pt x="445" y="867"/>
                  </a:cubicBezTo>
                  <a:cubicBezTo>
                    <a:pt x="436" y="859"/>
                    <a:pt x="436" y="859"/>
                    <a:pt x="436" y="859"/>
                  </a:cubicBezTo>
                  <a:cubicBezTo>
                    <a:pt x="424" y="846"/>
                    <a:pt x="424" y="846"/>
                    <a:pt x="424" y="846"/>
                  </a:cubicBezTo>
                  <a:cubicBezTo>
                    <a:pt x="398" y="846"/>
                    <a:pt x="398" y="846"/>
                    <a:pt x="398" y="846"/>
                  </a:cubicBezTo>
                  <a:cubicBezTo>
                    <a:pt x="379" y="861"/>
                    <a:pt x="379" y="861"/>
                    <a:pt x="379" y="861"/>
                  </a:cubicBezTo>
                  <a:cubicBezTo>
                    <a:pt x="372" y="867"/>
                    <a:pt x="372" y="867"/>
                    <a:pt x="372" y="867"/>
                  </a:cubicBezTo>
                  <a:cubicBezTo>
                    <a:pt x="330" y="846"/>
                    <a:pt x="330" y="846"/>
                    <a:pt x="330" y="846"/>
                  </a:cubicBezTo>
                  <a:cubicBezTo>
                    <a:pt x="330" y="815"/>
                    <a:pt x="330" y="815"/>
                    <a:pt x="330" y="815"/>
                  </a:cubicBezTo>
                  <a:cubicBezTo>
                    <a:pt x="309" y="784"/>
                    <a:pt x="309" y="784"/>
                    <a:pt x="309" y="784"/>
                  </a:cubicBezTo>
                  <a:cubicBezTo>
                    <a:pt x="278" y="779"/>
                    <a:pt x="278" y="779"/>
                    <a:pt x="278" y="779"/>
                  </a:cubicBezTo>
                  <a:cubicBezTo>
                    <a:pt x="210" y="705"/>
                    <a:pt x="210" y="705"/>
                    <a:pt x="210" y="705"/>
                  </a:cubicBezTo>
                  <a:cubicBezTo>
                    <a:pt x="174" y="685"/>
                    <a:pt x="174" y="685"/>
                    <a:pt x="174" y="685"/>
                  </a:cubicBezTo>
                  <a:cubicBezTo>
                    <a:pt x="127" y="679"/>
                    <a:pt x="127" y="679"/>
                    <a:pt x="127" y="679"/>
                  </a:cubicBezTo>
                  <a:cubicBezTo>
                    <a:pt x="111" y="627"/>
                    <a:pt x="111" y="627"/>
                    <a:pt x="111" y="627"/>
                  </a:cubicBezTo>
                  <a:cubicBezTo>
                    <a:pt x="75" y="622"/>
                    <a:pt x="75" y="622"/>
                    <a:pt x="75" y="622"/>
                  </a:cubicBezTo>
                  <a:cubicBezTo>
                    <a:pt x="59" y="549"/>
                    <a:pt x="59" y="549"/>
                    <a:pt x="59" y="549"/>
                  </a:cubicBezTo>
                  <a:cubicBezTo>
                    <a:pt x="33" y="523"/>
                    <a:pt x="33" y="523"/>
                    <a:pt x="33" y="523"/>
                  </a:cubicBezTo>
                  <a:cubicBezTo>
                    <a:pt x="7" y="439"/>
                    <a:pt x="7" y="439"/>
                    <a:pt x="7" y="439"/>
                  </a:cubicBezTo>
                  <a:cubicBezTo>
                    <a:pt x="7" y="403"/>
                    <a:pt x="7" y="403"/>
                    <a:pt x="7" y="403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7" y="330"/>
                    <a:pt x="7" y="330"/>
                    <a:pt x="7" y="330"/>
                  </a:cubicBezTo>
                  <a:cubicBezTo>
                    <a:pt x="7" y="293"/>
                    <a:pt x="7" y="293"/>
                    <a:pt x="7" y="293"/>
                  </a:cubicBezTo>
                  <a:cubicBezTo>
                    <a:pt x="33" y="288"/>
                    <a:pt x="33" y="288"/>
                    <a:pt x="33" y="288"/>
                  </a:cubicBezTo>
                  <a:cubicBezTo>
                    <a:pt x="75" y="267"/>
                    <a:pt x="75" y="267"/>
                    <a:pt x="75" y="267"/>
                  </a:cubicBezTo>
                  <a:cubicBezTo>
                    <a:pt x="90" y="257"/>
                    <a:pt x="90" y="257"/>
                    <a:pt x="90" y="257"/>
                  </a:cubicBezTo>
                  <a:cubicBezTo>
                    <a:pt x="121" y="264"/>
                    <a:pt x="121" y="264"/>
                    <a:pt x="121" y="264"/>
                  </a:cubicBezTo>
                  <a:cubicBezTo>
                    <a:pt x="121" y="264"/>
                    <a:pt x="121" y="264"/>
                    <a:pt x="121" y="264"/>
                  </a:cubicBezTo>
                  <a:cubicBezTo>
                    <a:pt x="137" y="267"/>
                    <a:pt x="137" y="267"/>
                    <a:pt x="137" y="267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9" y="298"/>
                    <a:pt x="199" y="298"/>
                    <a:pt x="199" y="298"/>
                  </a:cubicBezTo>
                  <a:cubicBezTo>
                    <a:pt x="200" y="299"/>
                    <a:pt x="200" y="299"/>
                    <a:pt x="200" y="299"/>
                  </a:cubicBezTo>
                  <a:cubicBezTo>
                    <a:pt x="200" y="298"/>
                    <a:pt x="200" y="298"/>
                    <a:pt x="200" y="298"/>
                  </a:cubicBezTo>
                  <a:cubicBezTo>
                    <a:pt x="200" y="298"/>
                    <a:pt x="200" y="298"/>
                    <a:pt x="200" y="298"/>
                  </a:cubicBezTo>
                  <a:cubicBezTo>
                    <a:pt x="241" y="278"/>
                    <a:pt x="241" y="278"/>
                    <a:pt x="241" y="278"/>
                  </a:cubicBezTo>
                  <a:cubicBezTo>
                    <a:pt x="283" y="288"/>
                    <a:pt x="283" y="288"/>
                    <a:pt x="283" y="288"/>
                  </a:cubicBezTo>
                  <a:cubicBezTo>
                    <a:pt x="299" y="273"/>
                    <a:pt x="299" y="273"/>
                    <a:pt x="299" y="273"/>
                  </a:cubicBezTo>
                  <a:cubicBezTo>
                    <a:pt x="341" y="278"/>
                    <a:pt x="341" y="278"/>
                    <a:pt x="341" y="278"/>
                  </a:cubicBezTo>
                  <a:cubicBezTo>
                    <a:pt x="346" y="173"/>
                    <a:pt x="346" y="173"/>
                    <a:pt x="346" y="173"/>
                  </a:cubicBezTo>
                  <a:cubicBezTo>
                    <a:pt x="424" y="179"/>
                    <a:pt x="424" y="179"/>
                    <a:pt x="424" y="179"/>
                  </a:cubicBezTo>
                  <a:cubicBezTo>
                    <a:pt x="424" y="111"/>
                    <a:pt x="424" y="111"/>
                    <a:pt x="424" y="111"/>
                  </a:cubicBezTo>
                  <a:cubicBezTo>
                    <a:pt x="450" y="121"/>
                    <a:pt x="450" y="121"/>
                    <a:pt x="450" y="121"/>
                  </a:cubicBezTo>
                  <a:cubicBezTo>
                    <a:pt x="487" y="111"/>
                    <a:pt x="487" y="111"/>
                    <a:pt x="487" y="111"/>
                  </a:cubicBezTo>
                  <a:cubicBezTo>
                    <a:pt x="497" y="74"/>
                    <a:pt x="497" y="74"/>
                    <a:pt x="497" y="74"/>
                  </a:cubicBezTo>
                  <a:cubicBezTo>
                    <a:pt x="554" y="85"/>
                    <a:pt x="554" y="85"/>
                    <a:pt x="554" y="85"/>
                  </a:cubicBezTo>
                  <a:cubicBezTo>
                    <a:pt x="575" y="54"/>
                    <a:pt x="575" y="54"/>
                    <a:pt x="575" y="54"/>
                  </a:cubicBezTo>
                  <a:cubicBezTo>
                    <a:pt x="575" y="27"/>
                    <a:pt x="575" y="27"/>
                    <a:pt x="575" y="27"/>
                  </a:cubicBezTo>
                  <a:cubicBezTo>
                    <a:pt x="617" y="27"/>
                    <a:pt x="617" y="27"/>
                    <a:pt x="617" y="27"/>
                  </a:cubicBezTo>
                  <a:cubicBezTo>
                    <a:pt x="645" y="0"/>
                    <a:pt x="645" y="0"/>
                    <a:pt x="645" y="0"/>
                  </a:cubicBezTo>
                  <a:cubicBezTo>
                    <a:pt x="646" y="2"/>
                    <a:pt x="646" y="2"/>
                    <a:pt x="646" y="2"/>
                  </a:cubicBezTo>
                  <a:cubicBezTo>
                    <a:pt x="666" y="14"/>
                    <a:pt x="666" y="14"/>
                    <a:pt x="666" y="14"/>
                  </a:cubicBezTo>
                  <a:cubicBezTo>
                    <a:pt x="666" y="34"/>
                    <a:pt x="666" y="34"/>
                    <a:pt x="666" y="34"/>
                  </a:cubicBezTo>
                  <a:cubicBezTo>
                    <a:pt x="646" y="54"/>
                    <a:pt x="646" y="54"/>
                    <a:pt x="646" y="54"/>
                  </a:cubicBezTo>
                  <a:cubicBezTo>
                    <a:pt x="654" y="70"/>
                    <a:pt x="654" y="70"/>
                    <a:pt x="654" y="70"/>
                  </a:cubicBezTo>
                  <a:cubicBezTo>
                    <a:pt x="674" y="98"/>
                    <a:pt x="674" y="98"/>
                    <a:pt x="674" y="98"/>
                  </a:cubicBezTo>
                  <a:cubicBezTo>
                    <a:pt x="706" y="114"/>
                    <a:pt x="706" y="114"/>
                    <a:pt x="706" y="114"/>
                  </a:cubicBezTo>
                  <a:cubicBezTo>
                    <a:pt x="706" y="174"/>
                    <a:pt x="706" y="174"/>
                    <a:pt x="706" y="174"/>
                  </a:cubicBezTo>
                  <a:cubicBezTo>
                    <a:pt x="746" y="196"/>
                    <a:pt x="746" y="196"/>
                    <a:pt x="746" y="196"/>
                  </a:cubicBezTo>
                  <a:cubicBezTo>
                    <a:pt x="778" y="214"/>
                    <a:pt x="778" y="214"/>
                    <a:pt x="778" y="214"/>
                  </a:cubicBezTo>
                  <a:cubicBezTo>
                    <a:pt x="800" y="210"/>
                    <a:pt x="800" y="210"/>
                    <a:pt x="800" y="210"/>
                  </a:cubicBezTo>
                  <a:cubicBezTo>
                    <a:pt x="800" y="241"/>
                    <a:pt x="800" y="241"/>
                    <a:pt x="800" y="241"/>
                  </a:cubicBezTo>
                  <a:cubicBezTo>
                    <a:pt x="768" y="252"/>
                    <a:pt x="768" y="252"/>
                    <a:pt x="768" y="252"/>
                  </a:cubicBezTo>
                  <a:cubicBezTo>
                    <a:pt x="768" y="278"/>
                    <a:pt x="768" y="278"/>
                    <a:pt x="768" y="278"/>
                  </a:cubicBezTo>
                  <a:cubicBezTo>
                    <a:pt x="706" y="304"/>
                    <a:pt x="706" y="304"/>
                    <a:pt x="706" y="304"/>
                  </a:cubicBezTo>
                  <a:cubicBezTo>
                    <a:pt x="706" y="340"/>
                    <a:pt x="706" y="340"/>
                    <a:pt x="706" y="340"/>
                  </a:cubicBezTo>
                  <a:cubicBezTo>
                    <a:pt x="732" y="340"/>
                    <a:pt x="732" y="340"/>
                    <a:pt x="732" y="340"/>
                  </a:cubicBezTo>
                  <a:cubicBezTo>
                    <a:pt x="768" y="366"/>
                    <a:pt x="768" y="366"/>
                    <a:pt x="768" y="366"/>
                  </a:cubicBezTo>
                  <a:cubicBezTo>
                    <a:pt x="773" y="393"/>
                    <a:pt x="773" y="393"/>
                    <a:pt x="773" y="393"/>
                  </a:cubicBezTo>
                  <a:cubicBezTo>
                    <a:pt x="810" y="377"/>
                    <a:pt x="810" y="377"/>
                    <a:pt x="810" y="377"/>
                  </a:cubicBezTo>
                  <a:cubicBezTo>
                    <a:pt x="810" y="434"/>
                    <a:pt x="810" y="434"/>
                    <a:pt x="810" y="434"/>
                  </a:cubicBezTo>
                  <a:cubicBezTo>
                    <a:pt x="810" y="434"/>
                    <a:pt x="800" y="439"/>
                    <a:pt x="800" y="445"/>
                  </a:cubicBezTo>
                  <a:cubicBezTo>
                    <a:pt x="800" y="450"/>
                    <a:pt x="820" y="476"/>
                    <a:pt x="820" y="476"/>
                  </a:cubicBezTo>
                  <a:cubicBezTo>
                    <a:pt x="831" y="575"/>
                    <a:pt x="831" y="575"/>
                    <a:pt x="831" y="575"/>
                  </a:cubicBezTo>
                  <a:lnTo>
                    <a:pt x="784" y="59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5" name="น่าน">
              <a:extLst>
                <a:ext uri="{FF2B5EF4-FFF2-40B4-BE49-F238E27FC236}">
                  <a16:creationId xmlns:a16="http://schemas.microsoft.com/office/drawing/2014/main" id="{BB2E31CD-3405-4B45-8BED-0CCC46622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7644" y="1309780"/>
              <a:ext cx="369428" cy="618152"/>
            </a:xfrm>
            <a:custGeom>
              <a:avLst/>
              <a:gdLst>
                <a:gd name="T0" fmla="*/ 838 w 902"/>
                <a:gd name="T1" fmla="*/ 616 h 1513"/>
                <a:gd name="T2" fmla="*/ 802 w 902"/>
                <a:gd name="T3" fmla="*/ 692 h 1513"/>
                <a:gd name="T4" fmla="*/ 782 w 902"/>
                <a:gd name="T5" fmla="*/ 840 h 1513"/>
                <a:gd name="T6" fmla="*/ 782 w 902"/>
                <a:gd name="T7" fmla="*/ 948 h 1513"/>
                <a:gd name="T8" fmla="*/ 746 w 902"/>
                <a:gd name="T9" fmla="*/ 1004 h 1513"/>
                <a:gd name="T10" fmla="*/ 674 w 902"/>
                <a:gd name="T11" fmla="*/ 1076 h 1513"/>
                <a:gd name="T12" fmla="*/ 636 w 902"/>
                <a:gd name="T13" fmla="*/ 1120 h 1513"/>
                <a:gd name="T14" fmla="*/ 657 w 902"/>
                <a:gd name="T15" fmla="*/ 1170 h 1513"/>
                <a:gd name="T16" fmla="*/ 567 w 902"/>
                <a:gd name="T17" fmla="*/ 1226 h 1513"/>
                <a:gd name="T18" fmla="*/ 520 w 902"/>
                <a:gd name="T19" fmla="*/ 1346 h 1513"/>
                <a:gd name="T20" fmla="*/ 415 w 902"/>
                <a:gd name="T21" fmla="*/ 1450 h 1513"/>
                <a:gd name="T22" fmla="*/ 311 w 902"/>
                <a:gd name="T23" fmla="*/ 1502 h 1513"/>
                <a:gd name="T24" fmla="*/ 196 w 902"/>
                <a:gd name="T25" fmla="*/ 1481 h 1513"/>
                <a:gd name="T26" fmla="*/ 61 w 902"/>
                <a:gd name="T27" fmla="*/ 1513 h 1513"/>
                <a:gd name="T28" fmla="*/ 55 w 902"/>
                <a:gd name="T29" fmla="*/ 1408 h 1513"/>
                <a:gd name="T30" fmla="*/ 92 w 902"/>
                <a:gd name="T31" fmla="*/ 1320 h 1513"/>
                <a:gd name="T32" fmla="*/ 123 w 902"/>
                <a:gd name="T33" fmla="*/ 1205 h 1513"/>
                <a:gd name="T34" fmla="*/ 181 w 902"/>
                <a:gd name="T35" fmla="*/ 1064 h 1513"/>
                <a:gd name="T36" fmla="*/ 97 w 902"/>
                <a:gd name="T37" fmla="*/ 1064 h 1513"/>
                <a:gd name="T38" fmla="*/ 55 w 902"/>
                <a:gd name="T39" fmla="*/ 1028 h 1513"/>
                <a:gd name="T40" fmla="*/ 35 w 902"/>
                <a:gd name="T41" fmla="*/ 934 h 1513"/>
                <a:gd name="T42" fmla="*/ 45 w 902"/>
                <a:gd name="T43" fmla="*/ 845 h 1513"/>
                <a:gd name="T44" fmla="*/ 28 w 902"/>
                <a:gd name="T45" fmla="*/ 722 h 1513"/>
                <a:gd name="T46" fmla="*/ 29 w 902"/>
                <a:gd name="T47" fmla="*/ 694 h 1513"/>
                <a:gd name="T48" fmla="*/ 76 w 902"/>
                <a:gd name="T49" fmla="*/ 657 h 1513"/>
                <a:gd name="T50" fmla="*/ 144 w 902"/>
                <a:gd name="T51" fmla="*/ 610 h 1513"/>
                <a:gd name="T52" fmla="*/ 149 w 902"/>
                <a:gd name="T53" fmla="*/ 542 h 1513"/>
                <a:gd name="T54" fmla="*/ 248 w 902"/>
                <a:gd name="T55" fmla="*/ 563 h 1513"/>
                <a:gd name="T56" fmla="*/ 259 w 902"/>
                <a:gd name="T57" fmla="*/ 485 h 1513"/>
                <a:gd name="T58" fmla="*/ 228 w 902"/>
                <a:gd name="T59" fmla="*/ 355 h 1513"/>
                <a:gd name="T60" fmla="*/ 238 w 902"/>
                <a:gd name="T61" fmla="*/ 287 h 1513"/>
                <a:gd name="T62" fmla="*/ 196 w 902"/>
                <a:gd name="T63" fmla="*/ 276 h 1513"/>
                <a:gd name="T64" fmla="*/ 134 w 902"/>
                <a:gd name="T65" fmla="*/ 250 h 1513"/>
                <a:gd name="T66" fmla="*/ 196 w 902"/>
                <a:gd name="T67" fmla="*/ 188 h 1513"/>
                <a:gd name="T68" fmla="*/ 228 w 902"/>
                <a:gd name="T69" fmla="*/ 151 h 1513"/>
                <a:gd name="T70" fmla="*/ 230 w 902"/>
                <a:gd name="T71" fmla="*/ 120 h 1513"/>
                <a:gd name="T72" fmla="*/ 290 w 902"/>
                <a:gd name="T73" fmla="*/ 72 h 1513"/>
                <a:gd name="T74" fmla="*/ 474 w 902"/>
                <a:gd name="T75" fmla="*/ 40 h 1513"/>
                <a:gd name="T76" fmla="*/ 558 w 902"/>
                <a:gd name="T77" fmla="*/ 8 h 1513"/>
                <a:gd name="T78" fmla="*/ 686 w 902"/>
                <a:gd name="T79" fmla="*/ 56 h 1513"/>
                <a:gd name="T80" fmla="*/ 770 w 902"/>
                <a:gd name="T81" fmla="*/ 24 h 1513"/>
                <a:gd name="T82" fmla="*/ 822 w 902"/>
                <a:gd name="T83" fmla="*/ 152 h 1513"/>
                <a:gd name="T84" fmla="*/ 770 w 902"/>
                <a:gd name="T85" fmla="*/ 192 h 1513"/>
                <a:gd name="T86" fmla="*/ 758 w 902"/>
                <a:gd name="T87" fmla="*/ 264 h 1513"/>
                <a:gd name="T88" fmla="*/ 782 w 902"/>
                <a:gd name="T89" fmla="*/ 304 h 1513"/>
                <a:gd name="T90" fmla="*/ 806 w 902"/>
                <a:gd name="T91" fmla="*/ 476 h 1513"/>
                <a:gd name="T92" fmla="*/ 886 w 902"/>
                <a:gd name="T93" fmla="*/ 592 h 1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02" h="1513">
                  <a:moveTo>
                    <a:pt x="886" y="592"/>
                  </a:moveTo>
                  <a:cubicBezTo>
                    <a:pt x="838" y="616"/>
                    <a:pt x="838" y="616"/>
                    <a:pt x="838" y="616"/>
                  </a:cubicBezTo>
                  <a:cubicBezTo>
                    <a:pt x="842" y="652"/>
                    <a:pt x="842" y="652"/>
                    <a:pt x="842" y="652"/>
                  </a:cubicBezTo>
                  <a:cubicBezTo>
                    <a:pt x="802" y="692"/>
                    <a:pt x="802" y="692"/>
                    <a:pt x="802" y="692"/>
                  </a:cubicBezTo>
                  <a:cubicBezTo>
                    <a:pt x="806" y="812"/>
                    <a:pt x="806" y="812"/>
                    <a:pt x="806" y="812"/>
                  </a:cubicBezTo>
                  <a:cubicBezTo>
                    <a:pt x="782" y="840"/>
                    <a:pt x="782" y="840"/>
                    <a:pt x="782" y="840"/>
                  </a:cubicBezTo>
                  <a:cubicBezTo>
                    <a:pt x="826" y="884"/>
                    <a:pt x="826" y="884"/>
                    <a:pt x="826" y="884"/>
                  </a:cubicBezTo>
                  <a:cubicBezTo>
                    <a:pt x="782" y="948"/>
                    <a:pt x="782" y="948"/>
                    <a:pt x="782" y="948"/>
                  </a:cubicBezTo>
                  <a:cubicBezTo>
                    <a:pt x="746" y="956"/>
                    <a:pt x="746" y="956"/>
                    <a:pt x="746" y="956"/>
                  </a:cubicBezTo>
                  <a:cubicBezTo>
                    <a:pt x="746" y="1004"/>
                    <a:pt x="746" y="1004"/>
                    <a:pt x="746" y="1004"/>
                  </a:cubicBezTo>
                  <a:cubicBezTo>
                    <a:pt x="682" y="1036"/>
                    <a:pt x="682" y="1036"/>
                    <a:pt x="682" y="1036"/>
                  </a:cubicBezTo>
                  <a:cubicBezTo>
                    <a:pt x="674" y="1076"/>
                    <a:pt x="674" y="1076"/>
                    <a:pt x="674" y="1076"/>
                  </a:cubicBezTo>
                  <a:cubicBezTo>
                    <a:pt x="634" y="1116"/>
                    <a:pt x="634" y="1116"/>
                    <a:pt x="634" y="1116"/>
                  </a:cubicBezTo>
                  <a:cubicBezTo>
                    <a:pt x="636" y="1120"/>
                    <a:pt x="636" y="1120"/>
                    <a:pt x="636" y="1120"/>
                  </a:cubicBezTo>
                  <a:cubicBezTo>
                    <a:pt x="657" y="1170"/>
                    <a:pt x="657" y="1170"/>
                    <a:pt x="657" y="1170"/>
                  </a:cubicBezTo>
                  <a:cubicBezTo>
                    <a:pt x="657" y="1170"/>
                    <a:pt x="657" y="1170"/>
                    <a:pt x="657" y="1170"/>
                  </a:cubicBezTo>
                  <a:cubicBezTo>
                    <a:pt x="645" y="1191"/>
                    <a:pt x="624" y="1226"/>
                    <a:pt x="613" y="1226"/>
                  </a:cubicBezTo>
                  <a:cubicBezTo>
                    <a:pt x="567" y="1226"/>
                    <a:pt x="567" y="1226"/>
                    <a:pt x="567" y="1226"/>
                  </a:cubicBezTo>
                  <a:cubicBezTo>
                    <a:pt x="509" y="1299"/>
                    <a:pt x="509" y="1299"/>
                    <a:pt x="509" y="1299"/>
                  </a:cubicBezTo>
                  <a:cubicBezTo>
                    <a:pt x="520" y="1346"/>
                    <a:pt x="520" y="1346"/>
                    <a:pt x="520" y="1346"/>
                  </a:cubicBezTo>
                  <a:cubicBezTo>
                    <a:pt x="520" y="1346"/>
                    <a:pt x="457" y="1450"/>
                    <a:pt x="447" y="1450"/>
                  </a:cubicBezTo>
                  <a:cubicBezTo>
                    <a:pt x="436" y="1450"/>
                    <a:pt x="426" y="1440"/>
                    <a:pt x="415" y="1450"/>
                  </a:cubicBezTo>
                  <a:cubicBezTo>
                    <a:pt x="405" y="1460"/>
                    <a:pt x="374" y="1502"/>
                    <a:pt x="374" y="1502"/>
                  </a:cubicBezTo>
                  <a:cubicBezTo>
                    <a:pt x="311" y="1502"/>
                    <a:pt x="311" y="1502"/>
                    <a:pt x="311" y="1502"/>
                  </a:cubicBezTo>
                  <a:cubicBezTo>
                    <a:pt x="248" y="1476"/>
                    <a:pt x="248" y="1476"/>
                    <a:pt x="248" y="1476"/>
                  </a:cubicBezTo>
                  <a:cubicBezTo>
                    <a:pt x="196" y="1481"/>
                    <a:pt x="196" y="1481"/>
                    <a:pt x="196" y="1481"/>
                  </a:cubicBezTo>
                  <a:cubicBezTo>
                    <a:pt x="170" y="1513"/>
                    <a:pt x="170" y="1513"/>
                    <a:pt x="170" y="1513"/>
                  </a:cubicBezTo>
                  <a:cubicBezTo>
                    <a:pt x="61" y="1513"/>
                    <a:pt x="61" y="1513"/>
                    <a:pt x="61" y="1513"/>
                  </a:cubicBezTo>
                  <a:cubicBezTo>
                    <a:pt x="61" y="1510"/>
                    <a:pt x="61" y="1510"/>
                    <a:pt x="61" y="1510"/>
                  </a:cubicBezTo>
                  <a:cubicBezTo>
                    <a:pt x="55" y="1408"/>
                    <a:pt x="55" y="1408"/>
                    <a:pt x="55" y="1408"/>
                  </a:cubicBezTo>
                  <a:cubicBezTo>
                    <a:pt x="102" y="1372"/>
                    <a:pt x="102" y="1372"/>
                    <a:pt x="102" y="1372"/>
                  </a:cubicBezTo>
                  <a:cubicBezTo>
                    <a:pt x="92" y="1320"/>
                    <a:pt x="92" y="1320"/>
                    <a:pt x="92" y="1320"/>
                  </a:cubicBezTo>
                  <a:cubicBezTo>
                    <a:pt x="134" y="1257"/>
                    <a:pt x="134" y="1257"/>
                    <a:pt x="134" y="1257"/>
                  </a:cubicBezTo>
                  <a:cubicBezTo>
                    <a:pt x="123" y="1205"/>
                    <a:pt x="123" y="1205"/>
                    <a:pt x="123" y="1205"/>
                  </a:cubicBezTo>
                  <a:cubicBezTo>
                    <a:pt x="186" y="1137"/>
                    <a:pt x="186" y="1137"/>
                    <a:pt x="186" y="1137"/>
                  </a:cubicBezTo>
                  <a:cubicBezTo>
                    <a:pt x="181" y="1064"/>
                    <a:pt x="181" y="1064"/>
                    <a:pt x="181" y="1064"/>
                  </a:cubicBezTo>
                  <a:cubicBezTo>
                    <a:pt x="181" y="1064"/>
                    <a:pt x="160" y="1080"/>
                    <a:pt x="149" y="1080"/>
                  </a:cubicBezTo>
                  <a:cubicBezTo>
                    <a:pt x="139" y="1080"/>
                    <a:pt x="97" y="1064"/>
                    <a:pt x="97" y="1064"/>
                  </a:cubicBezTo>
                  <a:cubicBezTo>
                    <a:pt x="55" y="1080"/>
                    <a:pt x="55" y="1080"/>
                    <a:pt x="55" y="1080"/>
                  </a:cubicBezTo>
                  <a:cubicBezTo>
                    <a:pt x="55" y="1028"/>
                    <a:pt x="55" y="1028"/>
                    <a:pt x="55" y="1028"/>
                  </a:cubicBezTo>
                  <a:cubicBezTo>
                    <a:pt x="24" y="981"/>
                    <a:pt x="24" y="981"/>
                    <a:pt x="24" y="981"/>
                  </a:cubicBezTo>
                  <a:cubicBezTo>
                    <a:pt x="35" y="934"/>
                    <a:pt x="35" y="934"/>
                    <a:pt x="35" y="934"/>
                  </a:cubicBezTo>
                  <a:cubicBezTo>
                    <a:pt x="8" y="892"/>
                    <a:pt x="8" y="892"/>
                    <a:pt x="8" y="892"/>
                  </a:cubicBezTo>
                  <a:cubicBezTo>
                    <a:pt x="45" y="845"/>
                    <a:pt x="45" y="845"/>
                    <a:pt x="45" y="845"/>
                  </a:cubicBezTo>
                  <a:cubicBezTo>
                    <a:pt x="0" y="774"/>
                    <a:pt x="0" y="774"/>
                    <a:pt x="0" y="774"/>
                  </a:cubicBezTo>
                  <a:cubicBezTo>
                    <a:pt x="7" y="764"/>
                    <a:pt x="24" y="731"/>
                    <a:pt x="28" y="722"/>
                  </a:cubicBezTo>
                  <a:cubicBezTo>
                    <a:pt x="29" y="720"/>
                    <a:pt x="29" y="720"/>
                    <a:pt x="29" y="720"/>
                  </a:cubicBezTo>
                  <a:cubicBezTo>
                    <a:pt x="29" y="694"/>
                    <a:pt x="29" y="694"/>
                    <a:pt x="29" y="694"/>
                  </a:cubicBezTo>
                  <a:cubicBezTo>
                    <a:pt x="55" y="652"/>
                    <a:pt x="55" y="652"/>
                    <a:pt x="55" y="652"/>
                  </a:cubicBezTo>
                  <a:cubicBezTo>
                    <a:pt x="76" y="657"/>
                    <a:pt x="76" y="657"/>
                    <a:pt x="76" y="657"/>
                  </a:cubicBezTo>
                  <a:cubicBezTo>
                    <a:pt x="118" y="647"/>
                    <a:pt x="118" y="647"/>
                    <a:pt x="118" y="647"/>
                  </a:cubicBezTo>
                  <a:cubicBezTo>
                    <a:pt x="144" y="610"/>
                    <a:pt x="144" y="610"/>
                    <a:pt x="144" y="610"/>
                  </a:cubicBezTo>
                  <a:cubicBezTo>
                    <a:pt x="144" y="610"/>
                    <a:pt x="118" y="579"/>
                    <a:pt x="108" y="574"/>
                  </a:cubicBezTo>
                  <a:cubicBezTo>
                    <a:pt x="97" y="569"/>
                    <a:pt x="149" y="542"/>
                    <a:pt x="149" y="542"/>
                  </a:cubicBezTo>
                  <a:cubicBezTo>
                    <a:pt x="217" y="563"/>
                    <a:pt x="217" y="563"/>
                    <a:pt x="217" y="563"/>
                  </a:cubicBezTo>
                  <a:cubicBezTo>
                    <a:pt x="248" y="563"/>
                    <a:pt x="248" y="563"/>
                    <a:pt x="248" y="563"/>
                  </a:cubicBezTo>
                  <a:cubicBezTo>
                    <a:pt x="212" y="506"/>
                    <a:pt x="212" y="506"/>
                    <a:pt x="212" y="506"/>
                  </a:cubicBezTo>
                  <a:cubicBezTo>
                    <a:pt x="259" y="485"/>
                    <a:pt x="259" y="485"/>
                    <a:pt x="259" y="485"/>
                  </a:cubicBezTo>
                  <a:cubicBezTo>
                    <a:pt x="248" y="386"/>
                    <a:pt x="248" y="386"/>
                    <a:pt x="248" y="386"/>
                  </a:cubicBezTo>
                  <a:cubicBezTo>
                    <a:pt x="248" y="386"/>
                    <a:pt x="228" y="360"/>
                    <a:pt x="228" y="355"/>
                  </a:cubicBezTo>
                  <a:cubicBezTo>
                    <a:pt x="228" y="349"/>
                    <a:pt x="238" y="344"/>
                    <a:pt x="238" y="344"/>
                  </a:cubicBezTo>
                  <a:cubicBezTo>
                    <a:pt x="238" y="287"/>
                    <a:pt x="238" y="287"/>
                    <a:pt x="238" y="287"/>
                  </a:cubicBezTo>
                  <a:cubicBezTo>
                    <a:pt x="201" y="303"/>
                    <a:pt x="201" y="303"/>
                    <a:pt x="201" y="303"/>
                  </a:cubicBezTo>
                  <a:cubicBezTo>
                    <a:pt x="196" y="276"/>
                    <a:pt x="196" y="276"/>
                    <a:pt x="196" y="276"/>
                  </a:cubicBezTo>
                  <a:cubicBezTo>
                    <a:pt x="160" y="250"/>
                    <a:pt x="160" y="250"/>
                    <a:pt x="160" y="250"/>
                  </a:cubicBezTo>
                  <a:cubicBezTo>
                    <a:pt x="134" y="250"/>
                    <a:pt x="134" y="250"/>
                    <a:pt x="134" y="250"/>
                  </a:cubicBezTo>
                  <a:cubicBezTo>
                    <a:pt x="134" y="214"/>
                    <a:pt x="134" y="214"/>
                    <a:pt x="134" y="214"/>
                  </a:cubicBezTo>
                  <a:cubicBezTo>
                    <a:pt x="196" y="188"/>
                    <a:pt x="196" y="188"/>
                    <a:pt x="196" y="188"/>
                  </a:cubicBezTo>
                  <a:cubicBezTo>
                    <a:pt x="196" y="162"/>
                    <a:pt x="196" y="162"/>
                    <a:pt x="196" y="162"/>
                  </a:cubicBezTo>
                  <a:cubicBezTo>
                    <a:pt x="228" y="151"/>
                    <a:pt x="228" y="151"/>
                    <a:pt x="228" y="151"/>
                  </a:cubicBezTo>
                  <a:cubicBezTo>
                    <a:pt x="228" y="120"/>
                    <a:pt x="228" y="120"/>
                    <a:pt x="228" y="120"/>
                  </a:cubicBezTo>
                  <a:cubicBezTo>
                    <a:pt x="230" y="120"/>
                    <a:pt x="230" y="120"/>
                    <a:pt x="230" y="120"/>
                  </a:cubicBezTo>
                  <a:cubicBezTo>
                    <a:pt x="246" y="76"/>
                    <a:pt x="246" y="76"/>
                    <a:pt x="246" y="76"/>
                  </a:cubicBezTo>
                  <a:cubicBezTo>
                    <a:pt x="246" y="76"/>
                    <a:pt x="286" y="68"/>
                    <a:pt x="290" y="72"/>
                  </a:cubicBezTo>
                  <a:cubicBezTo>
                    <a:pt x="294" y="76"/>
                    <a:pt x="358" y="104"/>
                    <a:pt x="378" y="132"/>
                  </a:cubicBezTo>
                  <a:cubicBezTo>
                    <a:pt x="398" y="120"/>
                    <a:pt x="474" y="40"/>
                    <a:pt x="474" y="40"/>
                  </a:cubicBezTo>
                  <a:cubicBezTo>
                    <a:pt x="494" y="0"/>
                    <a:pt x="494" y="0"/>
                    <a:pt x="494" y="0"/>
                  </a:cubicBezTo>
                  <a:cubicBezTo>
                    <a:pt x="558" y="8"/>
                    <a:pt x="558" y="8"/>
                    <a:pt x="558" y="8"/>
                  </a:cubicBezTo>
                  <a:cubicBezTo>
                    <a:pt x="614" y="4"/>
                    <a:pt x="614" y="4"/>
                    <a:pt x="614" y="4"/>
                  </a:cubicBezTo>
                  <a:cubicBezTo>
                    <a:pt x="686" y="56"/>
                    <a:pt x="686" y="56"/>
                    <a:pt x="686" y="56"/>
                  </a:cubicBezTo>
                  <a:cubicBezTo>
                    <a:pt x="758" y="60"/>
                    <a:pt x="758" y="60"/>
                    <a:pt x="758" y="60"/>
                  </a:cubicBezTo>
                  <a:cubicBezTo>
                    <a:pt x="770" y="24"/>
                    <a:pt x="770" y="24"/>
                    <a:pt x="770" y="24"/>
                  </a:cubicBezTo>
                  <a:cubicBezTo>
                    <a:pt x="838" y="60"/>
                    <a:pt x="838" y="60"/>
                    <a:pt x="838" y="60"/>
                  </a:cubicBezTo>
                  <a:cubicBezTo>
                    <a:pt x="822" y="152"/>
                    <a:pt x="822" y="152"/>
                    <a:pt x="822" y="152"/>
                  </a:cubicBezTo>
                  <a:cubicBezTo>
                    <a:pt x="766" y="148"/>
                    <a:pt x="766" y="148"/>
                    <a:pt x="766" y="148"/>
                  </a:cubicBezTo>
                  <a:cubicBezTo>
                    <a:pt x="770" y="192"/>
                    <a:pt x="770" y="192"/>
                    <a:pt x="770" y="192"/>
                  </a:cubicBezTo>
                  <a:cubicBezTo>
                    <a:pt x="750" y="216"/>
                    <a:pt x="750" y="216"/>
                    <a:pt x="750" y="216"/>
                  </a:cubicBezTo>
                  <a:cubicBezTo>
                    <a:pt x="758" y="264"/>
                    <a:pt x="758" y="264"/>
                    <a:pt x="758" y="264"/>
                  </a:cubicBezTo>
                  <a:cubicBezTo>
                    <a:pt x="802" y="284"/>
                    <a:pt x="802" y="284"/>
                    <a:pt x="802" y="284"/>
                  </a:cubicBezTo>
                  <a:cubicBezTo>
                    <a:pt x="782" y="304"/>
                    <a:pt x="782" y="304"/>
                    <a:pt x="782" y="304"/>
                  </a:cubicBezTo>
                  <a:cubicBezTo>
                    <a:pt x="814" y="356"/>
                    <a:pt x="814" y="356"/>
                    <a:pt x="814" y="356"/>
                  </a:cubicBezTo>
                  <a:cubicBezTo>
                    <a:pt x="806" y="476"/>
                    <a:pt x="806" y="476"/>
                    <a:pt x="806" y="476"/>
                  </a:cubicBezTo>
                  <a:cubicBezTo>
                    <a:pt x="902" y="544"/>
                    <a:pt x="902" y="544"/>
                    <a:pt x="902" y="544"/>
                  </a:cubicBezTo>
                  <a:lnTo>
                    <a:pt x="886" y="59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6" name="เชียงใหม่">
              <a:extLst>
                <a:ext uri="{FF2B5EF4-FFF2-40B4-BE49-F238E27FC236}">
                  <a16:creationId xmlns:a16="http://schemas.microsoft.com/office/drawing/2014/main" id="{DBBA16C5-9F02-4F1E-88FB-C0EBA5D36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6372" y="1110434"/>
              <a:ext cx="563287" cy="1106457"/>
            </a:xfrm>
            <a:custGeom>
              <a:avLst/>
              <a:gdLst>
                <a:gd name="T0" fmla="*/ 1247 w 1377"/>
                <a:gd name="T1" fmla="*/ 180 h 2710"/>
                <a:gd name="T2" fmla="*/ 1226 w 1377"/>
                <a:gd name="T3" fmla="*/ 326 h 2710"/>
                <a:gd name="T4" fmla="*/ 1116 w 1377"/>
                <a:gd name="T5" fmla="*/ 462 h 2710"/>
                <a:gd name="T6" fmla="*/ 1158 w 1377"/>
                <a:gd name="T7" fmla="*/ 566 h 2710"/>
                <a:gd name="T8" fmla="*/ 1163 w 1377"/>
                <a:gd name="T9" fmla="*/ 738 h 2710"/>
                <a:gd name="T10" fmla="*/ 1174 w 1377"/>
                <a:gd name="T11" fmla="*/ 994 h 2710"/>
                <a:gd name="T12" fmla="*/ 1215 w 1377"/>
                <a:gd name="T13" fmla="*/ 1203 h 2710"/>
                <a:gd name="T14" fmla="*/ 1168 w 1377"/>
                <a:gd name="T15" fmla="*/ 1375 h 2710"/>
                <a:gd name="T16" fmla="*/ 1153 w 1377"/>
                <a:gd name="T17" fmla="*/ 1521 h 2710"/>
                <a:gd name="T18" fmla="*/ 1054 w 1377"/>
                <a:gd name="T19" fmla="*/ 1385 h 2710"/>
                <a:gd name="T20" fmla="*/ 928 w 1377"/>
                <a:gd name="T21" fmla="*/ 1396 h 2710"/>
                <a:gd name="T22" fmla="*/ 829 w 1377"/>
                <a:gd name="T23" fmla="*/ 1453 h 2710"/>
                <a:gd name="T24" fmla="*/ 673 w 1377"/>
                <a:gd name="T25" fmla="*/ 1604 h 2710"/>
                <a:gd name="T26" fmla="*/ 600 w 1377"/>
                <a:gd name="T27" fmla="*/ 1729 h 2710"/>
                <a:gd name="T28" fmla="*/ 704 w 1377"/>
                <a:gd name="T29" fmla="*/ 1954 h 2710"/>
                <a:gd name="T30" fmla="*/ 756 w 1377"/>
                <a:gd name="T31" fmla="*/ 2131 h 2710"/>
                <a:gd name="T32" fmla="*/ 743 w 1377"/>
                <a:gd name="T33" fmla="*/ 2184 h 2710"/>
                <a:gd name="T34" fmla="*/ 704 w 1377"/>
                <a:gd name="T35" fmla="*/ 2199 h 2710"/>
                <a:gd name="T36" fmla="*/ 600 w 1377"/>
                <a:gd name="T37" fmla="*/ 2199 h 2710"/>
                <a:gd name="T38" fmla="*/ 516 w 1377"/>
                <a:gd name="T39" fmla="*/ 2188 h 2710"/>
                <a:gd name="T40" fmla="*/ 428 w 1377"/>
                <a:gd name="T41" fmla="*/ 2199 h 2710"/>
                <a:gd name="T42" fmla="*/ 485 w 1377"/>
                <a:gd name="T43" fmla="*/ 2543 h 2710"/>
                <a:gd name="T44" fmla="*/ 396 w 1377"/>
                <a:gd name="T45" fmla="*/ 2684 h 2710"/>
                <a:gd name="T46" fmla="*/ 277 w 1377"/>
                <a:gd name="T47" fmla="*/ 2653 h 2710"/>
                <a:gd name="T48" fmla="*/ 282 w 1377"/>
                <a:gd name="T49" fmla="*/ 2543 h 2710"/>
                <a:gd name="T50" fmla="*/ 177 w 1377"/>
                <a:gd name="T51" fmla="*/ 2439 h 2710"/>
                <a:gd name="T52" fmla="*/ 125 w 1377"/>
                <a:gd name="T53" fmla="*/ 2303 h 2710"/>
                <a:gd name="T54" fmla="*/ 52 w 1377"/>
                <a:gd name="T55" fmla="*/ 2147 h 2710"/>
                <a:gd name="T56" fmla="*/ 68 w 1377"/>
                <a:gd name="T57" fmla="*/ 2042 h 2710"/>
                <a:gd name="T58" fmla="*/ 214 w 1377"/>
                <a:gd name="T59" fmla="*/ 1990 h 2710"/>
                <a:gd name="T60" fmla="*/ 162 w 1377"/>
                <a:gd name="T61" fmla="*/ 1907 h 2710"/>
                <a:gd name="T62" fmla="*/ 120 w 1377"/>
                <a:gd name="T63" fmla="*/ 1797 h 2710"/>
                <a:gd name="T64" fmla="*/ 167 w 1377"/>
                <a:gd name="T65" fmla="*/ 1703 h 2710"/>
                <a:gd name="T66" fmla="*/ 104 w 1377"/>
                <a:gd name="T67" fmla="*/ 1536 h 2710"/>
                <a:gd name="T68" fmla="*/ 130 w 1377"/>
                <a:gd name="T69" fmla="*/ 1422 h 2710"/>
                <a:gd name="T70" fmla="*/ 99 w 1377"/>
                <a:gd name="T71" fmla="*/ 1296 h 2710"/>
                <a:gd name="T72" fmla="*/ 136 w 1377"/>
                <a:gd name="T73" fmla="*/ 1161 h 2710"/>
                <a:gd name="T74" fmla="*/ 292 w 1377"/>
                <a:gd name="T75" fmla="*/ 931 h 2710"/>
                <a:gd name="T76" fmla="*/ 480 w 1377"/>
                <a:gd name="T77" fmla="*/ 1057 h 2710"/>
                <a:gd name="T78" fmla="*/ 532 w 1377"/>
                <a:gd name="T79" fmla="*/ 811 h 2710"/>
                <a:gd name="T80" fmla="*/ 496 w 1377"/>
                <a:gd name="T81" fmla="*/ 598 h 2710"/>
                <a:gd name="T82" fmla="*/ 464 w 1377"/>
                <a:gd name="T83" fmla="*/ 488 h 2710"/>
                <a:gd name="T84" fmla="*/ 406 w 1377"/>
                <a:gd name="T85" fmla="*/ 428 h 2710"/>
                <a:gd name="T86" fmla="*/ 546 w 1377"/>
                <a:gd name="T87" fmla="*/ 412 h 2710"/>
                <a:gd name="T88" fmla="*/ 760 w 1377"/>
                <a:gd name="T89" fmla="*/ 337 h 2710"/>
                <a:gd name="T90" fmla="*/ 874 w 1377"/>
                <a:gd name="T91" fmla="*/ 380 h 2710"/>
                <a:gd name="T92" fmla="*/ 914 w 1377"/>
                <a:gd name="T93" fmla="*/ 212 h 2710"/>
                <a:gd name="T94" fmla="*/ 938 w 1377"/>
                <a:gd name="T95" fmla="*/ 48 h 2710"/>
                <a:gd name="T96" fmla="*/ 1318 w 1377"/>
                <a:gd name="T97" fmla="*/ 32 h 2710"/>
                <a:gd name="T98" fmla="*/ 1309 w 1377"/>
                <a:gd name="T99" fmla="*/ 66 h 2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77" h="2710">
                  <a:moveTo>
                    <a:pt x="1320" y="97"/>
                  </a:moveTo>
                  <a:cubicBezTo>
                    <a:pt x="1294" y="107"/>
                    <a:pt x="1294" y="107"/>
                    <a:pt x="1294" y="107"/>
                  </a:cubicBezTo>
                  <a:cubicBezTo>
                    <a:pt x="1299" y="133"/>
                    <a:pt x="1299" y="133"/>
                    <a:pt x="1299" y="133"/>
                  </a:cubicBezTo>
                  <a:cubicBezTo>
                    <a:pt x="1247" y="180"/>
                    <a:pt x="1247" y="180"/>
                    <a:pt x="1247" y="180"/>
                  </a:cubicBezTo>
                  <a:cubicBezTo>
                    <a:pt x="1247" y="206"/>
                    <a:pt x="1247" y="206"/>
                    <a:pt x="1247" y="206"/>
                  </a:cubicBezTo>
                  <a:cubicBezTo>
                    <a:pt x="1205" y="238"/>
                    <a:pt x="1205" y="238"/>
                    <a:pt x="1205" y="238"/>
                  </a:cubicBezTo>
                  <a:cubicBezTo>
                    <a:pt x="1252" y="311"/>
                    <a:pt x="1252" y="311"/>
                    <a:pt x="1252" y="311"/>
                  </a:cubicBezTo>
                  <a:cubicBezTo>
                    <a:pt x="1226" y="326"/>
                    <a:pt x="1226" y="326"/>
                    <a:pt x="1226" y="326"/>
                  </a:cubicBezTo>
                  <a:cubicBezTo>
                    <a:pt x="1200" y="368"/>
                    <a:pt x="1200" y="368"/>
                    <a:pt x="1200" y="368"/>
                  </a:cubicBezTo>
                  <a:cubicBezTo>
                    <a:pt x="1189" y="415"/>
                    <a:pt x="1189" y="415"/>
                    <a:pt x="1189" y="415"/>
                  </a:cubicBezTo>
                  <a:cubicBezTo>
                    <a:pt x="1158" y="410"/>
                    <a:pt x="1158" y="410"/>
                    <a:pt x="1158" y="410"/>
                  </a:cubicBezTo>
                  <a:cubicBezTo>
                    <a:pt x="1116" y="462"/>
                    <a:pt x="1116" y="462"/>
                    <a:pt x="1116" y="462"/>
                  </a:cubicBezTo>
                  <a:cubicBezTo>
                    <a:pt x="1106" y="488"/>
                    <a:pt x="1106" y="488"/>
                    <a:pt x="1106" y="488"/>
                  </a:cubicBezTo>
                  <a:cubicBezTo>
                    <a:pt x="1137" y="525"/>
                    <a:pt x="1137" y="525"/>
                    <a:pt x="1137" y="525"/>
                  </a:cubicBezTo>
                  <a:cubicBezTo>
                    <a:pt x="1137" y="551"/>
                    <a:pt x="1137" y="551"/>
                    <a:pt x="1137" y="551"/>
                  </a:cubicBezTo>
                  <a:cubicBezTo>
                    <a:pt x="1158" y="566"/>
                    <a:pt x="1158" y="566"/>
                    <a:pt x="1158" y="566"/>
                  </a:cubicBezTo>
                  <a:cubicBezTo>
                    <a:pt x="1137" y="598"/>
                    <a:pt x="1137" y="598"/>
                    <a:pt x="1137" y="598"/>
                  </a:cubicBezTo>
                  <a:cubicBezTo>
                    <a:pt x="1148" y="665"/>
                    <a:pt x="1148" y="665"/>
                    <a:pt x="1148" y="665"/>
                  </a:cubicBezTo>
                  <a:cubicBezTo>
                    <a:pt x="1168" y="697"/>
                    <a:pt x="1168" y="697"/>
                    <a:pt x="1168" y="697"/>
                  </a:cubicBezTo>
                  <a:cubicBezTo>
                    <a:pt x="1163" y="738"/>
                    <a:pt x="1163" y="738"/>
                    <a:pt x="1163" y="738"/>
                  </a:cubicBezTo>
                  <a:cubicBezTo>
                    <a:pt x="1167" y="809"/>
                    <a:pt x="1167" y="809"/>
                    <a:pt x="1167" y="809"/>
                  </a:cubicBezTo>
                  <a:cubicBezTo>
                    <a:pt x="1168" y="837"/>
                    <a:pt x="1168" y="837"/>
                    <a:pt x="1168" y="837"/>
                  </a:cubicBezTo>
                  <a:cubicBezTo>
                    <a:pt x="1137" y="900"/>
                    <a:pt x="1137" y="900"/>
                    <a:pt x="1137" y="900"/>
                  </a:cubicBezTo>
                  <a:cubicBezTo>
                    <a:pt x="1174" y="994"/>
                    <a:pt x="1174" y="994"/>
                    <a:pt x="1174" y="994"/>
                  </a:cubicBezTo>
                  <a:cubicBezTo>
                    <a:pt x="1215" y="1020"/>
                    <a:pt x="1215" y="1020"/>
                    <a:pt x="1215" y="1020"/>
                  </a:cubicBezTo>
                  <a:cubicBezTo>
                    <a:pt x="1231" y="1083"/>
                    <a:pt x="1231" y="1083"/>
                    <a:pt x="1231" y="1083"/>
                  </a:cubicBezTo>
                  <a:cubicBezTo>
                    <a:pt x="1205" y="1109"/>
                    <a:pt x="1205" y="1109"/>
                    <a:pt x="1205" y="1109"/>
                  </a:cubicBezTo>
                  <a:cubicBezTo>
                    <a:pt x="1215" y="1203"/>
                    <a:pt x="1215" y="1203"/>
                    <a:pt x="1215" y="1203"/>
                  </a:cubicBezTo>
                  <a:cubicBezTo>
                    <a:pt x="1189" y="1229"/>
                    <a:pt x="1189" y="1229"/>
                    <a:pt x="1189" y="1229"/>
                  </a:cubicBezTo>
                  <a:cubicBezTo>
                    <a:pt x="1192" y="1253"/>
                    <a:pt x="1192" y="1253"/>
                    <a:pt x="1192" y="1253"/>
                  </a:cubicBezTo>
                  <a:cubicBezTo>
                    <a:pt x="1200" y="1312"/>
                    <a:pt x="1200" y="1312"/>
                    <a:pt x="1200" y="1312"/>
                  </a:cubicBezTo>
                  <a:cubicBezTo>
                    <a:pt x="1168" y="1375"/>
                    <a:pt x="1168" y="1375"/>
                    <a:pt x="1168" y="1375"/>
                  </a:cubicBezTo>
                  <a:cubicBezTo>
                    <a:pt x="1179" y="1396"/>
                    <a:pt x="1179" y="1396"/>
                    <a:pt x="1179" y="1396"/>
                  </a:cubicBezTo>
                  <a:cubicBezTo>
                    <a:pt x="1168" y="1416"/>
                    <a:pt x="1168" y="1416"/>
                    <a:pt x="1168" y="1416"/>
                  </a:cubicBezTo>
                  <a:cubicBezTo>
                    <a:pt x="1194" y="1458"/>
                    <a:pt x="1194" y="1458"/>
                    <a:pt x="1194" y="1458"/>
                  </a:cubicBezTo>
                  <a:cubicBezTo>
                    <a:pt x="1153" y="1521"/>
                    <a:pt x="1153" y="1521"/>
                    <a:pt x="1153" y="1521"/>
                  </a:cubicBezTo>
                  <a:cubicBezTo>
                    <a:pt x="1069" y="1463"/>
                    <a:pt x="1069" y="1463"/>
                    <a:pt x="1069" y="1463"/>
                  </a:cubicBezTo>
                  <a:cubicBezTo>
                    <a:pt x="1085" y="1437"/>
                    <a:pt x="1085" y="1437"/>
                    <a:pt x="1085" y="1437"/>
                  </a:cubicBezTo>
                  <a:cubicBezTo>
                    <a:pt x="1080" y="1401"/>
                    <a:pt x="1080" y="1401"/>
                    <a:pt x="1080" y="1401"/>
                  </a:cubicBezTo>
                  <a:cubicBezTo>
                    <a:pt x="1054" y="1385"/>
                    <a:pt x="1054" y="1385"/>
                    <a:pt x="1054" y="1385"/>
                  </a:cubicBezTo>
                  <a:cubicBezTo>
                    <a:pt x="1048" y="1359"/>
                    <a:pt x="1048" y="1359"/>
                    <a:pt x="1048" y="1359"/>
                  </a:cubicBezTo>
                  <a:cubicBezTo>
                    <a:pt x="1007" y="1354"/>
                    <a:pt x="1007" y="1354"/>
                    <a:pt x="1007" y="1354"/>
                  </a:cubicBezTo>
                  <a:cubicBezTo>
                    <a:pt x="986" y="1369"/>
                    <a:pt x="986" y="1369"/>
                    <a:pt x="986" y="1369"/>
                  </a:cubicBezTo>
                  <a:cubicBezTo>
                    <a:pt x="928" y="1396"/>
                    <a:pt x="928" y="1396"/>
                    <a:pt x="928" y="1396"/>
                  </a:cubicBezTo>
                  <a:cubicBezTo>
                    <a:pt x="892" y="1385"/>
                    <a:pt x="892" y="1385"/>
                    <a:pt x="892" y="1385"/>
                  </a:cubicBezTo>
                  <a:cubicBezTo>
                    <a:pt x="882" y="1422"/>
                    <a:pt x="882" y="1422"/>
                    <a:pt x="882" y="1422"/>
                  </a:cubicBezTo>
                  <a:cubicBezTo>
                    <a:pt x="861" y="1422"/>
                    <a:pt x="861" y="1422"/>
                    <a:pt x="861" y="1422"/>
                  </a:cubicBezTo>
                  <a:cubicBezTo>
                    <a:pt x="829" y="1453"/>
                    <a:pt x="829" y="1453"/>
                    <a:pt x="829" y="1453"/>
                  </a:cubicBezTo>
                  <a:cubicBezTo>
                    <a:pt x="824" y="1495"/>
                    <a:pt x="824" y="1495"/>
                    <a:pt x="824" y="1495"/>
                  </a:cubicBezTo>
                  <a:cubicBezTo>
                    <a:pt x="798" y="1531"/>
                    <a:pt x="798" y="1531"/>
                    <a:pt x="798" y="1531"/>
                  </a:cubicBezTo>
                  <a:cubicBezTo>
                    <a:pt x="762" y="1531"/>
                    <a:pt x="762" y="1531"/>
                    <a:pt x="762" y="1531"/>
                  </a:cubicBezTo>
                  <a:cubicBezTo>
                    <a:pt x="673" y="1604"/>
                    <a:pt x="673" y="1604"/>
                    <a:pt x="673" y="1604"/>
                  </a:cubicBezTo>
                  <a:cubicBezTo>
                    <a:pt x="626" y="1604"/>
                    <a:pt x="626" y="1604"/>
                    <a:pt x="626" y="1604"/>
                  </a:cubicBezTo>
                  <a:cubicBezTo>
                    <a:pt x="600" y="1667"/>
                    <a:pt x="600" y="1667"/>
                    <a:pt x="600" y="1667"/>
                  </a:cubicBezTo>
                  <a:cubicBezTo>
                    <a:pt x="610" y="1698"/>
                    <a:pt x="610" y="1698"/>
                    <a:pt x="610" y="1698"/>
                  </a:cubicBezTo>
                  <a:cubicBezTo>
                    <a:pt x="600" y="1729"/>
                    <a:pt x="600" y="1729"/>
                    <a:pt x="600" y="1729"/>
                  </a:cubicBezTo>
                  <a:cubicBezTo>
                    <a:pt x="678" y="1782"/>
                    <a:pt x="678" y="1782"/>
                    <a:pt x="678" y="1782"/>
                  </a:cubicBezTo>
                  <a:cubicBezTo>
                    <a:pt x="683" y="1844"/>
                    <a:pt x="683" y="1844"/>
                    <a:pt x="683" y="1844"/>
                  </a:cubicBezTo>
                  <a:cubicBezTo>
                    <a:pt x="709" y="1870"/>
                    <a:pt x="709" y="1870"/>
                    <a:pt x="709" y="1870"/>
                  </a:cubicBezTo>
                  <a:cubicBezTo>
                    <a:pt x="704" y="1954"/>
                    <a:pt x="704" y="1954"/>
                    <a:pt x="704" y="1954"/>
                  </a:cubicBezTo>
                  <a:cubicBezTo>
                    <a:pt x="689" y="1985"/>
                    <a:pt x="689" y="1985"/>
                    <a:pt x="689" y="1985"/>
                  </a:cubicBezTo>
                  <a:cubicBezTo>
                    <a:pt x="694" y="2006"/>
                    <a:pt x="694" y="2006"/>
                    <a:pt x="694" y="2006"/>
                  </a:cubicBezTo>
                  <a:cubicBezTo>
                    <a:pt x="725" y="2011"/>
                    <a:pt x="725" y="2011"/>
                    <a:pt x="725" y="2011"/>
                  </a:cubicBezTo>
                  <a:cubicBezTo>
                    <a:pt x="756" y="2131"/>
                    <a:pt x="756" y="2131"/>
                    <a:pt x="756" y="2131"/>
                  </a:cubicBezTo>
                  <a:cubicBezTo>
                    <a:pt x="746" y="2147"/>
                    <a:pt x="746" y="2147"/>
                    <a:pt x="746" y="2147"/>
                  </a:cubicBezTo>
                  <a:cubicBezTo>
                    <a:pt x="746" y="2183"/>
                    <a:pt x="746" y="2183"/>
                    <a:pt x="746" y="2183"/>
                  </a:cubicBezTo>
                  <a:cubicBezTo>
                    <a:pt x="746" y="2183"/>
                    <a:pt x="745" y="2183"/>
                    <a:pt x="744" y="2184"/>
                  </a:cubicBezTo>
                  <a:cubicBezTo>
                    <a:pt x="744" y="2184"/>
                    <a:pt x="743" y="2184"/>
                    <a:pt x="743" y="2184"/>
                  </a:cubicBezTo>
                  <a:cubicBezTo>
                    <a:pt x="742" y="2185"/>
                    <a:pt x="742" y="2185"/>
                    <a:pt x="742" y="2185"/>
                  </a:cubicBezTo>
                  <a:cubicBezTo>
                    <a:pt x="737" y="2187"/>
                    <a:pt x="729" y="2190"/>
                    <a:pt x="721" y="2193"/>
                  </a:cubicBezTo>
                  <a:cubicBezTo>
                    <a:pt x="720" y="2194"/>
                    <a:pt x="719" y="2194"/>
                    <a:pt x="718" y="2194"/>
                  </a:cubicBezTo>
                  <a:cubicBezTo>
                    <a:pt x="712" y="2197"/>
                    <a:pt x="706" y="2199"/>
                    <a:pt x="704" y="2199"/>
                  </a:cubicBezTo>
                  <a:cubicBezTo>
                    <a:pt x="699" y="2199"/>
                    <a:pt x="673" y="2167"/>
                    <a:pt x="673" y="2167"/>
                  </a:cubicBezTo>
                  <a:cubicBezTo>
                    <a:pt x="662" y="2204"/>
                    <a:pt x="662" y="2204"/>
                    <a:pt x="662" y="2204"/>
                  </a:cubicBezTo>
                  <a:cubicBezTo>
                    <a:pt x="604" y="2199"/>
                    <a:pt x="604" y="2199"/>
                    <a:pt x="604" y="2199"/>
                  </a:cubicBezTo>
                  <a:cubicBezTo>
                    <a:pt x="600" y="2199"/>
                    <a:pt x="600" y="2199"/>
                    <a:pt x="600" y="2199"/>
                  </a:cubicBezTo>
                  <a:cubicBezTo>
                    <a:pt x="579" y="2167"/>
                    <a:pt x="579" y="2167"/>
                    <a:pt x="579" y="2167"/>
                  </a:cubicBezTo>
                  <a:cubicBezTo>
                    <a:pt x="553" y="2188"/>
                    <a:pt x="553" y="2188"/>
                    <a:pt x="553" y="2188"/>
                  </a:cubicBezTo>
                  <a:cubicBezTo>
                    <a:pt x="542" y="2214"/>
                    <a:pt x="542" y="2214"/>
                    <a:pt x="542" y="2214"/>
                  </a:cubicBezTo>
                  <a:cubicBezTo>
                    <a:pt x="516" y="2188"/>
                    <a:pt x="516" y="2188"/>
                    <a:pt x="516" y="2188"/>
                  </a:cubicBezTo>
                  <a:cubicBezTo>
                    <a:pt x="516" y="2188"/>
                    <a:pt x="501" y="2204"/>
                    <a:pt x="496" y="2204"/>
                  </a:cubicBezTo>
                  <a:cubicBezTo>
                    <a:pt x="490" y="2204"/>
                    <a:pt x="464" y="2183"/>
                    <a:pt x="464" y="2183"/>
                  </a:cubicBezTo>
                  <a:cubicBezTo>
                    <a:pt x="443" y="2173"/>
                    <a:pt x="443" y="2173"/>
                    <a:pt x="443" y="2173"/>
                  </a:cubicBezTo>
                  <a:cubicBezTo>
                    <a:pt x="428" y="2199"/>
                    <a:pt x="428" y="2199"/>
                    <a:pt x="428" y="2199"/>
                  </a:cubicBezTo>
                  <a:cubicBezTo>
                    <a:pt x="464" y="2340"/>
                    <a:pt x="464" y="2340"/>
                    <a:pt x="464" y="2340"/>
                  </a:cubicBezTo>
                  <a:cubicBezTo>
                    <a:pt x="469" y="2423"/>
                    <a:pt x="469" y="2423"/>
                    <a:pt x="469" y="2423"/>
                  </a:cubicBezTo>
                  <a:cubicBezTo>
                    <a:pt x="454" y="2491"/>
                    <a:pt x="454" y="2491"/>
                    <a:pt x="454" y="2491"/>
                  </a:cubicBezTo>
                  <a:cubicBezTo>
                    <a:pt x="485" y="2543"/>
                    <a:pt x="485" y="2543"/>
                    <a:pt x="485" y="2543"/>
                  </a:cubicBezTo>
                  <a:cubicBezTo>
                    <a:pt x="469" y="2590"/>
                    <a:pt x="469" y="2590"/>
                    <a:pt x="469" y="2590"/>
                  </a:cubicBezTo>
                  <a:cubicBezTo>
                    <a:pt x="490" y="2626"/>
                    <a:pt x="490" y="2626"/>
                    <a:pt x="490" y="2626"/>
                  </a:cubicBezTo>
                  <a:cubicBezTo>
                    <a:pt x="480" y="2673"/>
                    <a:pt x="480" y="2673"/>
                    <a:pt x="480" y="2673"/>
                  </a:cubicBezTo>
                  <a:cubicBezTo>
                    <a:pt x="396" y="2684"/>
                    <a:pt x="396" y="2684"/>
                    <a:pt x="396" y="2684"/>
                  </a:cubicBezTo>
                  <a:cubicBezTo>
                    <a:pt x="360" y="2710"/>
                    <a:pt x="360" y="2710"/>
                    <a:pt x="360" y="2710"/>
                  </a:cubicBezTo>
                  <a:cubicBezTo>
                    <a:pt x="323" y="2705"/>
                    <a:pt x="323" y="2705"/>
                    <a:pt x="323" y="2705"/>
                  </a:cubicBezTo>
                  <a:cubicBezTo>
                    <a:pt x="313" y="2673"/>
                    <a:pt x="313" y="2673"/>
                    <a:pt x="313" y="2673"/>
                  </a:cubicBezTo>
                  <a:cubicBezTo>
                    <a:pt x="277" y="2653"/>
                    <a:pt x="277" y="2653"/>
                    <a:pt x="277" y="2653"/>
                  </a:cubicBezTo>
                  <a:cubicBezTo>
                    <a:pt x="282" y="2600"/>
                    <a:pt x="282" y="2600"/>
                    <a:pt x="282" y="2600"/>
                  </a:cubicBezTo>
                  <a:cubicBezTo>
                    <a:pt x="256" y="2574"/>
                    <a:pt x="256" y="2574"/>
                    <a:pt x="256" y="2574"/>
                  </a:cubicBezTo>
                  <a:cubicBezTo>
                    <a:pt x="256" y="2553"/>
                    <a:pt x="256" y="2553"/>
                    <a:pt x="256" y="2553"/>
                  </a:cubicBezTo>
                  <a:cubicBezTo>
                    <a:pt x="282" y="2543"/>
                    <a:pt x="282" y="2543"/>
                    <a:pt x="282" y="2543"/>
                  </a:cubicBezTo>
                  <a:cubicBezTo>
                    <a:pt x="271" y="2460"/>
                    <a:pt x="271" y="2460"/>
                    <a:pt x="271" y="2460"/>
                  </a:cubicBezTo>
                  <a:cubicBezTo>
                    <a:pt x="256" y="2413"/>
                    <a:pt x="256" y="2413"/>
                    <a:pt x="256" y="2413"/>
                  </a:cubicBezTo>
                  <a:cubicBezTo>
                    <a:pt x="214" y="2413"/>
                    <a:pt x="214" y="2413"/>
                    <a:pt x="214" y="2413"/>
                  </a:cubicBezTo>
                  <a:cubicBezTo>
                    <a:pt x="214" y="2413"/>
                    <a:pt x="183" y="2433"/>
                    <a:pt x="177" y="2439"/>
                  </a:cubicBezTo>
                  <a:cubicBezTo>
                    <a:pt x="172" y="2444"/>
                    <a:pt x="120" y="2439"/>
                    <a:pt x="115" y="2433"/>
                  </a:cubicBezTo>
                  <a:cubicBezTo>
                    <a:pt x="110" y="2428"/>
                    <a:pt x="68" y="2350"/>
                    <a:pt x="68" y="2350"/>
                  </a:cubicBezTo>
                  <a:cubicBezTo>
                    <a:pt x="72" y="2347"/>
                    <a:pt x="72" y="2347"/>
                    <a:pt x="72" y="2347"/>
                  </a:cubicBezTo>
                  <a:cubicBezTo>
                    <a:pt x="125" y="2303"/>
                    <a:pt x="125" y="2303"/>
                    <a:pt x="125" y="2303"/>
                  </a:cubicBezTo>
                  <a:cubicBezTo>
                    <a:pt x="120" y="2220"/>
                    <a:pt x="120" y="2220"/>
                    <a:pt x="120" y="2220"/>
                  </a:cubicBezTo>
                  <a:cubicBezTo>
                    <a:pt x="84" y="2199"/>
                    <a:pt x="84" y="2199"/>
                    <a:pt x="84" y="2199"/>
                  </a:cubicBezTo>
                  <a:cubicBezTo>
                    <a:pt x="63" y="2178"/>
                    <a:pt x="63" y="2178"/>
                    <a:pt x="63" y="2178"/>
                  </a:cubicBezTo>
                  <a:cubicBezTo>
                    <a:pt x="52" y="2147"/>
                    <a:pt x="52" y="2147"/>
                    <a:pt x="52" y="2147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0" y="2105"/>
                    <a:pt x="11" y="2079"/>
                    <a:pt x="11" y="2074"/>
                  </a:cubicBezTo>
                  <a:cubicBezTo>
                    <a:pt x="11" y="2072"/>
                    <a:pt x="15" y="2069"/>
                    <a:pt x="21" y="2066"/>
                  </a:cubicBezTo>
                  <a:cubicBezTo>
                    <a:pt x="37" y="2056"/>
                    <a:pt x="68" y="2042"/>
                    <a:pt x="68" y="2042"/>
                  </a:cubicBezTo>
                  <a:cubicBezTo>
                    <a:pt x="120" y="2068"/>
                    <a:pt x="120" y="2068"/>
                    <a:pt x="120" y="2068"/>
                  </a:cubicBezTo>
                  <a:cubicBezTo>
                    <a:pt x="157" y="2027"/>
                    <a:pt x="157" y="2027"/>
                    <a:pt x="157" y="2027"/>
                  </a:cubicBezTo>
                  <a:cubicBezTo>
                    <a:pt x="203" y="2021"/>
                    <a:pt x="203" y="2021"/>
                    <a:pt x="203" y="2021"/>
                  </a:cubicBezTo>
                  <a:cubicBezTo>
                    <a:pt x="214" y="1990"/>
                    <a:pt x="214" y="1990"/>
                    <a:pt x="214" y="1990"/>
                  </a:cubicBezTo>
                  <a:cubicBezTo>
                    <a:pt x="250" y="1938"/>
                    <a:pt x="250" y="1938"/>
                    <a:pt x="250" y="1938"/>
                  </a:cubicBezTo>
                  <a:cubicBezTo>
                    <a:pt x="198" y="1928"/>
                    <a:pt x="198" y="1928"/>
                    <a:pt x="198" y="1928"/>
                  </a:cubicBezTo>
                  <a:cubicBezTo>
                    <a:pt x="172" y="1933"/>
                    <a:pt x="172" y="1933"/>
                    <a:pt x="172" y="1933"/>
                  </a:cubicBezTo>
                  <a:cubicBezTo>
                    <a:pt x="162" y="1907"/>
                    <a:pt x="162" y="1907"/>
                    <a:pt x="162" y="1907"/>
                  </a:cubicBezTo>
                  <a:cubicBezTo>
                    <a:pt x="136" y="1891"/>
                    <a:pt x="136" y="1891"/>
                    <a:pt x="136" y="1891"/>
                  </a:cubicBezTo>
                  <a:cubicBezTo>
                    <a:pt x="130" y="1855"/>
                    <a:pt x="130" y="1855"/>
                    <a:pt x="130" y="1855"/>
                  </a:cubicBezTo>
                  <a:cubicBezTo>
                    <a:pt x="146" y="1828"/>
                    <a:pt x="146" y="1828"/>
                    <a:pt x="146" y="1828"/>
                  </a:cubicBezTo>
                  <a:cubicBezTo>
                    <a:pt x="120" y="1797"/>
                    <a:pt x="120" y="1797"/>
                    <a:pt x="120" y="1797"/>
                  </a:cubicBezTo>
                  <a:cubicBezTo>
                    <a:pt x="120" y="1745"/>
                    <a:pt x="120" y="1745"/>
                    <a:pt x="120" y="1745"/>
                  </a:cubicBezTo>
                  <a:cubicBezTo>
                    <a:pt x="151" y="1745"/>
                    <a:pt x="151" y="1745"/>
                    <a:pt x="151" y="1745"/>
                  </a:cubicBezTo>
                  <a:cubicBezTo>
                    <a:pt x="177" y="1735"/>
                    <a:pt x="177" y="1735"/>
                    <a:pt x="177" y="1735"/>
                  </a:cubicBezTo>
                  <a:cubicBezTo>
                    <a:pt x="167" y="1703"/>
                    <a:pt x="167" y="1703"/>
                    <a:pt x="167" y="1703"/>
                  </a:cubicBezTo>
                  <a:cubicBezTo>
                    <a:pt x="104" y="1656"/>
                    <a:pt x="104" y="1656"/>
                    <a:pt x="104" y="1656"/>
                  </a:cubicBezTo>
                  <a:cubicBezTo>
                    <a:pt x="99" y="1630"/>
                    <a:pt x="99" y="1630"/>
                    <a:pt x="99" y="1630"/>
                  </a:cubicBezTo>
                  <a:cubicBezTo>
                    <a:pt x="57" y="1615"/>
                    <a:pt x="57" y="1615"/>
                    <a:pt x="57" y="1615"/>
                  </a:cubicBezTo>
                  <a:cubicBezTo>
                    <a:pt x="104" y="1536"/>
                    <a:pt x="104" y="1536"/>
                    <a:pt x="104" y="1536"/>
                  </a:cubicBezTo>
                  <a:cubicBezTo>
                    <a:pt x="136" y="1531"/>
                    <a:pt x="136" y="1531"/>
                    <a:pt x="136" y="1531"/>
                  </a:cubicBezTo>
                  <a:cubicBezTo>
                    <a:pt x="193" y="1500"/>
                    <a:pt x="193" y="1500"/>
                    <a:pt x="193" y="1500"/>
                  </a:cubicBezTo>
                  <a:cubicBezTo>
                    <a:pt x="193" y="1458"/>
                    <a:pt x="193" y="1458"/>
                    <a:pt x="193" y="1458"/>
                  </a:cubicBezTo>
                  <a:cubicBezTo>
                    <a:pt x="130" y="1422"/>
                    <a:pt x="130" y="1422"/>
                    <a:pt x="130" y="1422"/>
                  </a:cubicBezTo>
                  <a:cubicBezTo>
                    <a:pt x="89" y="1422"/>
                    <a:pt x="89" y="1422"/>
                    <a:pt x="89" y="1422"/>
                  </a:cubicBezTo>
                  <a:cubicBezTo>
                    <a:pt x="94" y="1385"/>
                    <a:pt x="94" y="1385"/>
                    <a:pt x="94" y="1385"/>
                  </a:cubicBezTo>
                  <a:cubicBezTo>
                    <a:pt x="68" y="1328"/>
                    <a:pt x="68" y="1328"/>
                    <a:pt x="68" y="1328"/>
                  </a:cubicBezTo>
                  <a:cubicBezTo>
                    <a:pt x="99" y="1296"/>
                    <a:pt x="99" y="1296"/>
                    <a:pt x="99" y="1296"/>
                  </a:cubicBezTo>
                  <a:cubicBezTo>
                    <a:pt x="73" y="1276"/>
                    <a:pt x="73" y="1276"/>
                    <a:pt x="73" y="1276"/>
                  </a:cubicBezTo>
                  <a:cubicBezTo>
                    <a:pt x="68" y="1223"/>
                    <a:pt x="68" y="1223"/>
                    <a:pt x="68" y="1223"/>
                  </a:cubicBezTo>
                  <a:cubicBezTo>
                    <a:pt x="99" y="1171"/>
                    <a:pt x="99" y="1171"/>
                    <a:pt x="99" y="1171"/>
                  </a:cubicBezTo>
                  <a:cubicBezTo>
                    <a:pt x="99" y="1171"/>
                    <a:pt x="125" y="1161"/>
                    <a:pt x="136" y="1161"/>
                  </a:cubicBezTo>
                  <a:cubicBezTo>
                    <a:pt x="146" y="1161"/>
                    <a:pt x="157" y="1046"/>
                    <a:pt x="157" y="1046"/>
                  </a:cubicBezTo>
                  <a:cubicBezTo>
                    <a:pt x="157" y="1046"/>
                    <a:pt x="214" y="984"/>
                    <a:pt x="214" y="973"/>
                  </a:cubicBezTo>
                  <a:cubicBezTo>
                    <a:pt x="214" y="926"/>
                    <a:pt x="214" y="926"/>
                    <a:pt x="214" y="926"/>
                  </a:cubicBezTo>
                  <a:cubicBezTo>
                    <a:pt x="292" y="931"/>
                    <a:pt x="292" y="931"/>
                    <a:pt x="292" y="931"/>
                  </a:cubicBezTo>
                  <a:cubicBezTo>
                    <a:pt x="303" y="989"/>
                    <a:pt x="303" y="989"/>
                    <a:pt x="303" y="989"/>
                  </a:cubicBezTo>
                  <a:cubicBezTo>
                    <a:pt x="360" y="1051"/>
                    <a:pt x="360" y="1051"/>
                    <a:pt x="360" y="1051"/>
                  </a:cubicBezTo>
                  <a:cubicBezTo>
                    <a:pt x="391" y="1041"/>
                    <a:pt x="391" y="1041"/>
                    <a:pt x="391" y="1041"/>
                  </a:cubicBezTo>
                  <a:cubicBezTo>
                    <a:pt x="391" y="1041"/>
                    <a:pt x="475" y="1057"/>
                    <a:pt x="480" y="1057"/>
                  </a:cubicBezTo>
                  <a:cubicBezTo>
                    <a:pt x="485" y="1057"/>
                    <a:pt x="569" y="999"/>
                    <a:pt x="569" y="999"/>
                  </a:cubicBezTo>
                  <a:cubicBezTo>
                    <a:pt x="548" y="926"/>
                    <a:pt x="548" y="926"/>
                    <a:pt x="548" y="926"/>
                  </a:cubicBezTo>
                  <a:cubicBezTo>
                    <a:pt x="548" y="926"/>
                    <a:pt x="501" y="895"/>
                    <a:pt x="496" y="890"/>
                  </a:cubicBezTo>
                  <a:cubicBezTo>
                    <a:pt x="490" y="884"/>
                    <a:pt x="532" y="811"/>
                    <a:pt x="532" y="811"/>
                  </a:cubicBezTo>
                  <a:cubicBezTo>
                    <a:pt x="506" y="718"/>
                    <a:pt x="506" y="718"/>
                    <a:pt x="506" y="718"/>
                  </a:cubicBezTo>
                  <a:cubicBezTo>
                    <a:pt x="506" y="718"/>
                    <a:pt x="522" y="697"/>
                    <a:pt x="522" y="691"/>
                  </a:cubicBezTo>
                  <a:cubicBezTo>
                    <a:pt x="522" y="613"/>
                    <a:pt x="522" y="613"/>
                    <a:pt x="522" y="613"/>
                  </a:cubicBezTo>
                  <a:cubicBezTo>
                    <a:pt x="496" y="598"/>
                    <a:pt x="496" y="598"/>
                    <a:pt x="496" y="598"/>
                  </a:cubicBezTo>
                  <a:cubicBezTo>
                    <a:pt x="501" y="571"/>
                    <a:pt x="501" y="571"/>
                    <a:pt x="501" y="571"/>
                  </a:cubicBezTo>
                  <a:cubicBezTo>
                    <a:pt x="469" y="540"/>
                    <a:pt x="469" y="540"/>
                    <a:pt x="469" y="540"/>
                  </a:cubicBezTo>
                  <a:cubicBezTo>
                    <a:pt x="475" y="514"/>
                    <a:pt x="475" y="514"/>
                    <a:pt x="475" y="514"/>
                  </a:cubicBezTo>
                  <a:cubicBezTo>
                    <a:pt x="464" y="488"/>
                    <a:pt x="464" y="488"/>
                    <a:pt x="464" y="488"/>
                  </a:cubicBezTo>
                  <a:cubicBezTo>
                    <a:pt x="433" y="483"/>
                    <a:pt x="433" y="483"/>
                    <a:pt x="433" y="483"/>
                  </a:cubicBezTo>
                  <a:cubicBezTo>
                    <a:pt x="407" y="457"/>
                    <a:pt x="407" y="457"/>
                    <a:pt x="407" y="457"/>
                  </a:cubicBezTo>
                  <a:cubicBezTo>
                    <a:pt x="401" y="427"/>
                    <a:pt x="401" y="427"/>
                    <a:pt x="401" y="427"/>
                  </a:cubicBezTo>
                  <a:cubicBezTo>
                    <a:pt x="406" y="428"/>
                    <a:pt x="406" y="428"/>
                    <a:pt x="406" y="428"/>
                  </a:cubicBezTo>
                  <a:cubicBezTo>
                    <a:pt x="442" y="412"/>
                    <a:pt x="442" y="412"/>
                    <a:pt x="442" y="412"/>
                  </a:cubicBezTo>
                  <a:cubicBezTo>
                    <a:pt x="442" y="412"/>
                    <a:pt x="482" y="448"/>
                    <a:pt x="486" y="452"/>
                  </a:cubicBezTo>
                  <a:cubicBezTo>
                    <a:pt x="490" y="456"/>
                    <a:pt x="506" y="412"/>
                    <a:pt x="506" y="412"/>
                  </a:cubicBezTo>
                  <a:cubicBezTo>
                    <a:pt x="546" y="412"/>
                    <a:pt x="546" y="412"/>
                    <a:pt x="546" y="412"/>
                  </a:cubicBezTo>
                  <a:cubicBezTo>
                    <a:pt x="622" y="356"/>
                    <a:pt x="622" y="356"/>
                    <a:pt x="622" y="356"/>
                  </a:cubicBezTo>
                  <a:cubicBezTo>
                    <a:pt x="682" y="380"/>
                    <a:pt x="682" y="380"/>
                    <a:pt x="682" y="380"/>
                  </a:cubicBezTo>
                  <a:cubicBezTo>
                    <a:pt x="738" y="320"/>
                    <a:pt x="738" y="320"/>
                    <a:pt x="738" y="320"/>
                  </a:cubicBezTo>
                  <a:cubicBezTo>
                    <a:pt x="760" y="337"/>
                    <a:pt x="760" y="337"/>
                    <a:pt x="760" y="337"/>
                  </a:cubicBezTo>
                  <a:cubicBezTo>
                    <a:pt x="794" y="364"/>
                    <a:pt x="794" y="364"/>
                    <a:pt x="794" y="364"/>
                  </a:cubicBezTo>
                  <a:cubicBezTo>
                    <a:pt x="826" y="364"/>
                    <a:pt x="826" y="364"/>
                    <a:pt x="826" y="364"/>
                  </a:cubicBezTo>
                  <a:cubicBezTo>
                    <a:pt x="830" y="364"/>
                    <a:pt x="842" y="384"/>
                    <a:pt x="842" y="384"/>
                  </a:cubicBezTo>
                  <a:cubicBezTo>
                    <a:pt x="874" y="380"/>
                    <a:pt x="874" y="380"/>
                    <a:pt x="874" y="380"/>
                  </a:cubicBezTo>
                  <a:cubicBezTo>
                    <a:pt x="870" y="348"/>
                    <a:pt x="870" y="348"/>
                    <a:pt x="870" y="348"/>
                  </a:cubicBezTo>
                  <a:cubicBezTo>
                    <a:pt x="898" y="324"/>
                    <a:pt x="898" y="324"/>
                    <a:pt x="898" y="324"/>
                  </a:cubicBezTo>
                  <a:cubicBezTo>
                    <a:pt x="898" y="212"/>
                    <a:pt x="898" y="212"/>
                    <a:pt x="898" y="212"/>
                  </a:cubicBezTo>
                  <a:cubicBezTo>
                    <a:pt x="914" y="212"/>
                    <a:pt x="914" y="212"/>
                    <a:pt x="914" y="212"/>
                  </a:cubicBezTo>
                  <a:cubicBezTo>
                    <a:pt x="906" y="164"/>
                    <a:pt x="906" y="164"/>
                    <a:pt x="906" y="164"/>
                  </a:cubicBezTo>
                  <a:cubicBezTo>
                    <a:pt x="926" y="136"/>
                    <a:pt x="926" y="136"/>
                    <a:pt x="926" y="136"/>
                  </a:cubicBezTo>
                  <a:cubicBezTo>
                    <a:pt x="918" y="112"/>
                    <a:pt x="918" y="112"/>
                    <a:pt x="918" y="112"/>
                  </a:cubicBezTo>
                  <a:cubicBezTo>
                    <a:pt x="938" y="48"/>
                    <a:pt x="938" y="48"/>
                    <a:pt x="938" y="48"/>
                  </a:cubicBezTo>
                  <a:cubicBezTo>
                    <a:pt x="994" y="48"/>
                    <a:pt x="994" y="48"/>
                    <a:pt x="994" y="48"/>
                  </a:cubicBezTo>
                  <a:cubicBezTo>
                    <a:pt x="1018" y="16"/>
                    <a:pt x="1018" y="16"/>
                    <a:pt x="1018" y="16"/>
                  </a:cubicBezTo>
                  <a:cubicBezTo>
                    <a:pt x="1262" y="56"/>
                    <a:pt x="1262" y="56"/>
                    <a:pt x="1262" y="56"/>
                  </a:cubicBezTo>
                  <a:cubicBezTo>
                    <a:pt x="1262" y="56"/>
                    <a:pt x="1318" y="36"/>
                    <a:pt x="1318" y="32"/>
                  </a:cubicBezTo>
                  <a:cubicBezTo>
                    <a:pt x="1318" y="28"/>
                    <a:pt x="1326" y="0"/>
                    <a:pt x="1326" y="0"/>
                  </a:cubicBezTo>
                  <a:cubicBezTo>
                    <a:pt x="1353" y="0"/>
                    <a:pt x="1353" y="0"/>
                    <a:pt x="1353" y="0"/>
                  </a:cubicBezTo>
                  <a:cubicBezTo>
                    <a:pt x="1377" y="45"/>
                    <a:pt x="1377" y="45"/>
                    <a:pt x="1377" y="45"/>
                  </a:cubicBezTo>
                  <a:cubicBezTo>
                    <a:pt x="1309" y="66"/>
                    <a:pt x="1309" y="66"/>
                    <a:pt x="1309" y="66"/>
                  </a:cubicBezTo>
                  <a:lnTo>
                    <a:pt x="1320" y="9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7" name="เชียงราย">
              <a:extLst>
                <a:ext uri="{FF2B5EF4-FFF2-40B4-BE49-F238E27FC236}">
                  <a16:creationId xmlns:a16="http://schemas.microsoft.com/office/drawing/2014/main" id="{5F801A30-2B0C-4E18-A1FA-C0FD83E75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099" y="989730"/>
              <a:ext cx="475502" cy="563287"/>
            </a:xfrm>
            <a:custGeom>
              <a:avLst/>
              <a:gdLst>
                <a:gd name="T0" fmla="*/ 1121 w 1161"/>
                <a:gd name="T1" fmla="*/ 517 h 1376"/>
                <a:gd name="T2" fmla="*/ 1053 w 1161"/>
                <a:gd name="T3" fmla="*/ 577 h 1376"/>
                <a:gd name="T4" fmla="*/ 1012 w 1161"/>
                <a:gd name="T5" fmla="*/ 660 h 1376"/>
                <a:gd name="T6" fmla="*/ 1024 w 1161"/>
                <a:gd name="T7" fmla="*/ 691 h 1376"/>
                <a:gd name="T8" fmla="*/ 954 w 1161"/>
                <a:gd name="T9" fmla="*/ 718 h 1376"/>
                <a:gd name="T10" fmla="*/ 933 w 1161"/>
                <a:gd name="T11" fmla="*/ 776 h 1376"/>
                <a:gd name="T12" fmla="*/ 866 w 1161"/>
                <a:gd name="T13" fmla="*/ 802 h 1376"/>
                <a:gd name="T14" fmla="*/ 803 w 1161"/>
                <a:gd name="T15" fmla="*/ 802 h 1376"/>
                <a:gd name="T16" fmla="*/ 725 w 1161"/>
                <a:gd name="T17" fmla="*/ 864 h 1376"/>
                <a:gd name="T18" fmla="*/ 678 w 1161"/>
                <a:gd name="T19" fmla="*/ 964 h 1376"/>
                <a:gd name="T20" fmla="*/ 620 w 1161"/>
                <a:gd name="T21" fmla="*/ 969 h 1376"/>
                <a:gd name="T22" fmla="*/ 579 w 1161"/>
                <a:gd name="T23" fmla="*/ 989 h 1376"/>
                <a:gd name="T24" fmla="*/ 578 w 1161"/>
                <a:gd name="T25" fmla="*/ 989 h 1376"/>
                <a:gd name="T26" fmla="*/ 516 w 1161"/>
                <a:gd name="T27" fmla="*/ 958 h 1376"/>
                <a:gd name="T28" fmla="*/ 500 w 1161"/>
                <a:gd name="T29" fmla="*/ 955 h 1376"/>
                <a:gd name="T30" fmla="*/ 454 w 1161"/>
                <a:gd name="T31" fmla="*/ 958 h 1376"/>
                <a:gd name="T32" fmla="*/ 386 w 1161"/>
                <a:gd name="T33" fmla="*/ 984 h 1376"/>
                <a:gd name="T34" fmla="*/ 323 w 1161"/>
                <a:gd name="T35" fmla="*/ 1021 h 1376"/>
                <a:gd name="T36" fmla="*/ 271 w 1161"/>
                <a:gd name="T37" fmla="*/ 990 h 1376"/>
                <a:gd name="T38" fmla="*/ 281 w 1161"/>
                <a:gd name="T39" fmla="*/ 1068 h 1376"/>
                <a:gd name="T40" fmla="*/ 240 w 1161"/>
                <a:gd name="T41" fmla="*/ 1204 h 1376"/>
                <a:gd name="T42" fmla="*/ 240 w 1161"/>
                <a:gd name="T43" fmla="*/ 1277 h 1376"/>
                <a:gd name="T44" fmla="*/ 203 w 1161"/>
                <a:gd name="T45" fmla="*/ 1297 h 1376"/>
                <a:gd name="T46" fmla="*/ 125 w 1161"/>
                <a:gd name="T47" fmla="*/ 1376 h 1376"/>
                <a:gd name="T48" fmla="*/ 68 w 1161"/>
                <a:gd name="T49" fmla="*/ 1287 h 1376"/>
                <a:gd name="T50" fmla="*/ 62 w 1161"/>
                <a:gd name="T51" fmla="*/ 1130 h 1376"/>
                <a:gd name="T52" fmla="*/ 57 w 1161"/>
                <a:gd name="T53" fmla="*/ 1031 h 1376"/>
                <a:gd name="T54" fmla="*/ 42 w 1161"/>
                <a:gd name="T55" fmla="*/ 958 h 1376"/>
                <a:gd name="T56" fmla="*/ 52 w 1161"/>
                <a:gd name="T57" fmla="*/ 859 h 1376"/>
                <a:gd name="T58" fmla="*/ 31 w 1161"/>
                <a:gd name="T59" fmla="*/ 818 h 1376"/>
                <a:gd name="T60" fmla="*/ 10 w 1161"/>
                <a:gd name="T61" fmla="*/ 755 h 1376"/>
                <a:gd name="T62" fmla="*/ 83 w 1161"/>
                <a:gd name="T63" fmla="*/ 708 h 1376"/>
                <a:gd name="T64" fmla="*/ 120 w 1161"/>
                <a:gd name="T65" fmla="*/ 619 h 1376"/>
                <a:gd name="T66" fmla="*/ 99 w 1161"/>
                <a:gd name="T67" fmla="*/ 531 h 1376"/>
                <a:gd name="T68" fmla="*/ 141 w 1161"/>
                <a:gd name="T69" fmla="*/ 473 h 1376"/>
                <a:gd name="T70" fmla="*/ 188 w 1161"/>
                <a:gd name="T71" fmla="*/ 400 h 1376"/>
                <a:gd name="T72" fmla="*/ 203 w 1161"/>
                <a:gd name="T73" fmla="*/ 359 h 1376"/>
                <a:gd name="T74" fmla="*/ 247 w 1161"/>
                <a:gd name="T75" fmla="*/ 293 h 1376"/>
                <a:gd name="T76" fmla="*/ 268 w 1161"/>
                <a:gd name="T77" fmla="*/ 241 h 1376"/>
                <a:gd name="T78" fmla="*/ 224 w 1161"/>
                <a:gd name="T79" fmla="*/ 213 h 1376"/>
                <a:gd name="T80" fmla="*/ 220 w 1161"/>
                <a:gd name="T81" fmla="*/ 165 h 1376"/>
                <a:gd name="T82" fmla="*/ 172 w 1161"/>
                <a:gd name="T83" fmla="*/ 97 h 1376"/>
                <a:gd name="T84" fmla="*/ 188 w 1161"/>
                <a:gd name="T85" fmla="*/ 68 h 1376"/>
                <a:gd name="T86" fmla="*/ 340 w 1161"/>
                <a:gd name="T87" fmla="*/ 113 h 1376"/>
                <a:gd name="T88" fmla="*/ 420 w 1161"/>
                <a:gd name="T89" fmla="*/ 108 h 1376"/>
                <a:gd name="T90" fmla="*/ 480 w 1161"/>
                <a:gd name="T91" fmla="*/ 125 h 1376"/>
                <a:gd name="T92" fmla="*/ 584 w 1161"/>
                <a:gd name="T93" fmla="*/ 16 h 1376"/>
                <a:gd name="T94" fmla="*/ 648 w 1161"/>
                <a:gd name="T95" fmla="*/ 45 h 1376"/>
                <a:gd name="T96" fmla="*/ 682 w 1161"/>
                <a:gd name="T97" fmla="*/ 50 h 1376"/>
                <a:gd name="T98" fmla="*/ 736 w 1161"/>
                <a:gd name="T99" fmla="*/ 189 h 1376"/>
                <a:gd name="T100" fmla="*/ 812 w 1161"/>
                <a:gd name="T101" fmla="*/ 185 h 1376"/>
                <a:gd name="T102" fmla="*/ 844 w 1161"/>
                <a:gd name="T103" fmla="*/ 137 h 1376"/>
                <a:gd name="T104" fmla="*/ 892 w 1161"/>
                <a:gd name="T105" fmla="*/ 61 h 1376"/>
                <a:gd name="T106" fmla="*/ 988 w 1161"/>
                <a:gd name="T107" fmla="*/ 113 h 1376"/>
                <a:gd name="T108" fmla="*/ 1033 w 1161"/>
                <a:gd name="T109" fmla="*/ 217 h 1376"/>
                <a:gd name="T110" fmla="*/ 1053 w 1161"/>
                <a:gd name="T111" fmla="*/ 253 h 1376"/>
                <a:gd name="T112" fmla="*/ 1145 w 1161"/>
                <a:gd name="T113" fmla="*/ 265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61" h="1376">
                  <a:moveTo>
                    <a:pt x="1161" y="281"/>
                  </a:moveTo>
                  <a:cubicBezTo>
                    <a:pt x="1121" y="517"/>
                    <a:pt x="1121" y="517"/>
                    <a:pt x="1121" y="517"/>
                  </a:cubicBezTo>
                  <a:cubicBezTo>
                    <a:pt x="1097" y="565"/>
                    <a:pt x="1097" y="565"/>
                    <a:pt x="1097" y="565"/>
                  </a:cubicBezTo>
                  <a:cubicBezTo>
                    <a:pt x="1053" y="577"/>
                    <a:pt x="1053" y="577"/>
                    <a:pt x="1053" y="577"/>
                  </a:cubicBezTo>
                  <a:cubicBezTo>
                    <a:pt x="1045" y="625"/>
                    <a:pt x="1045" y="625"/>
                    <a:pt x="1045" y="625"/>
                  </a:cubicBezTo>
                  <a:cubicBezTo>
                    <a:pt x="1012" y="660"/>
                    <a:pt x="1012" y="660"/>
                    <a:pt x="1012" y="660"/>
                  </a:cubicBezTo>
                  <a:cubicBezTo>
                    <a:pt x="1009" y="665"/>
                    <a:pt x="1009" y="665"/>
                    <a:pt x="1009" y="665"/>
                  </a:cubicBezTo>
                  <a:cubicBezTo>
                    <a:pt x="1024" y="691"/>
                    <a:pt x="1024" y="691"/>
                    <a:pt x="1024" y="691"/>
                  </a:cubicBezTo>
                  <a:cubicBezTo>
                    <a:pt x="996" y="718"/>
                    <a:pt x="996" y="718"/>
                    <a:pt x="996" y="718"/>
                  </a:cubicBezTo>
                  <a:cubicBezTo>
                    <a:pt x="954" y="718"/>
                    <a:pt x="954" y="718"/>
                    <a:pt x="954" y="718"/>
                  </a:cubicBezTo>
                  <a:cubicBezTo>
                    <a:pt x="954" y="745"/>
                    <a:pt x="954" y="745"/>
                    <a:pt x="954" y="745"/>
                  </a:cubicBezTo>
                  <a:cubicBezTo>
                    <a:pt x="933" y="776"/>
                    <a:pt x="933" y="776"/>
                    <a:pt x="933" y="776"/>
                  </a:cubicBezTo>
                  <a:cubicBezTo>
                    <a:pt x="876" y="765"/>
                    <a:pt x="876" y="765"/>
                    <a:pt x="876" y="765"/>
                  </a:cubicBezTo>
                  <a:cubicBezTo>
                    <a:pt x="866" y="802"/>
                    <a:pt x="866" y="802"/>
                    <a:pt x="866" y="802"/>
                  </a:cubicBezTo>
                  <a:cubicBezTo>
                    <a:pt x="829" y="812"/>
                    <a:pt x="829" y="812"/>
                    <a:pt x="829" y="812"/>
                  </a:cubicBezTo>
                  <a:cubicBezTo>
                    <a:pt x="803" y="802"/>
                    <a:pt x="803" y="802"/>
                    <a:pt x="803" y="802"/>
                  </a:cubicBezTo>
                  <a:cubicBezTo>
                    <a:pt x="803" y="870"/>
                    <a:pt x="803" y="870"/>
                    <a:pt x="803" y="870"/>
                  </a:cubicBezTo>
                  <a:cubicBezTo>
                    <a:pt x="725" y="864"/>
                    <a:pt x="725" y="864"/>
                    <a:pt x="725" y="864"/>
                  </a:cubicBezTo>
                  <a:cubicBezTo>
                    <a:pt x="720" y="969"/>
                    <a:pt x="720" y="969"/>
                    <a:pt x="720" y="969"/>
                  </a:cubicBezTo>
                  <a:cubicBezTo>
                    <a:pt x="678" y="964"/>
                    <a:pt x="678" y="964"/>
                    <a:pt x="678" y="964"/>
                  </a:cubicBezTo>
                  <a:cubicBezTo>
                    <a:pt x="662" y="979"/>
                    <a:pt x="662" y="979"/>
                    <a:pt x="662" y="979"/>
                  </a:cubicBezTo>
                  <a:cubicBezTo>
                    <a:pt x="620" y="969"/>
                    <a:pt x="620" y="969"/>
                    <a:pt x="620" y="969"/>
                  </a:cubicBezTo>
                  <a:cubicBezTo>
                    <a:pt x="579" y="989"/>
                    <a:pt x="579" y="989"/>
                    <a:pt x="579" y="989"/>
                  </a:cubicBezTo>
                  <a:cubicBezTo>
                    <a:pt x="579" y="989"/>
                    <a:pt x="579" y="989"/>
                    <a:pt x="579" y="989"/>
                  </a:cubicBezTo>
                  <a:cubicBezTo>
                    <a:pt x="578" y="989"/>
                    <a:pt x="578" y="989"/>
                    <a:pt x="578" y="989"/>
                  </a:cubicBezTo>
                  <a:cubicBezTo>
                    <a:pt x="578" y="989"/>
                    <a:pt x="578" y="989"/>
                    <a:pt x="578" y="989"/>
                  </a:cubicBezTo>
                  <a:cubicBezTo>
                    <a:pt x="542" y="943"/>
                    <a:pt x="542" y="943"/>
                    <a:pt x="542" y="943"/>
                  </a:cubicBezTo>
                  <a:cubicBezTo>
                    <a:pt x="516" y="958"/>
                    <a:pt x="516" y="958"/>
                    <a:pt x="516" y="958"/>
                  </a:cubicBezTo>
                  <a:cubicBezTo>
                    <a:pt x="500" y="955"/>
                    <a:pt x="500" y="955"/>
                    <a:pt x="500" y="955"/>
                  </a:cubicBezTo>
                  <a:cubicBezTo>
                    <a:pt x="500" y="955"/>
                    <a:pt x="500" y="955"/>
                    <a:pt x="500" y="955"/>
                  </a:cubicBezTo>
                  <a:cubicBezTo>
                    <a:pt x="469" y="948"/>
                    <a:pt x="469" y="948"/>
                    <a:pt x="469" y="948"/>
                  </a:cubicBezTo>
                  <a:cubicBezTo>
                    <a:pt x="454" y="958"/>
                    <a:pt x="454" y="958"/>
                    <a:pt x="454" y="958"/>
                  </a:cubicBezTo>
                  <a:cubicBezTo>
                    <a:pt x="412" y="979"/>
                    <a:pt x="412" y="979"/>
                    <a:pt x="412" y="979"/>
                  </a:cubicBezTo>
                  <a:cubicBezTo>
                    <a:pt x="386" y="984"/>
                    <a:pt x="386" y="984"/>
                    <a:pt x="386" y="984"/>
                  </a:cubicBezTo>
                  <a:cubicBezTo>
                    <a:pt x="386" y="1021"/>
                    <a:pt x="386" y="1021"/>
                    <a:pt x="386" y="1021"/>
                  </a:cubicBezTo>
                  <a:cubicBezTo>
                    <a:pt x="323" y="1021"/>
                    <a:pt x="323" y="1021"/>
                    <a:pt x="323" y="1021"/>
                  </a:cubicBezTo>
                  <a:cubicBezTo>
                    <a:pt x="297" y="1000"/>
                    <a:pt x="297" y="1000"/>
                    <a:pt x="297" y="1000"/>
                  </a:cubicBezTo>
                  <a:cubicBezTo>
                    <a:pt x="271" y="990"/>
                    <a:pt x="271" y="990"/>
                    <a:pt x="271" y="990"/>
                  </a:cubicBezTo>
                  <a:cubicBezTo>
                    <a:pt x="271" y="1021"/>
                    <a:pt x="271" y="1021"/>
                    <a:pt x="271" y="1021"/>
                  </a:cubicBezTo>
                  <a:cubicBezTo>
                    <a:pt x="271" y="1021"/>
                    <a:pt x="281" y="1057"/>
                    <a:pt x="281" y="1068"/>
                  </a:cubicBezTo>
                  <a:cubicBezTo>
                    <a:pt x="281" y="1078"/>
                    <a:pt x="250" y="1151"/>
                    <a:pt x="250" y="1151"/>
                  </a:cubicBezTo>
                  <a:cubicBezTo>
                    <a:pt x="240" y="1204"/>
                    <a:pt x="240" y="1204"/>
                    <a:pt x="240" y="1204"/>
                  </a:cubicBezTo>
                  <a:cubicBezTo>
                    <a:pt x="261" y="1250"/>
                    <a:pt x="261" y="1250"/>
                    <a:pt x="261" y="1250"/>
                  </a:cubicBezTo>
                  <a:cubicBezTo>
                    <a:pt x="240" y="1277"/>
                    <a:pt x="240" y="1277"/>
                    <a:pt x="240" y="1277"/>
                  </a:cubicBezTo>
                  <a:cubicBezTo>
                    <a:pt x="234" y="1297"/>
                    <a:pt x="234" y="1297"/>
                    <a:pt x="234" y="1297"/>
                  </a:cubicBezTo>
                  <a:cubicBezTo>
                    <a:pt x="203" y="1297"/>
                    <a:pt x="203" y="1297"/>
                    <a:pt x="203" y="1297"/>
                  </a:cubicBezTo>
                  <a:cubicBezTo>
                    <a:pt x="161" y="1365"/>
                    <a:pt x="161" y="1365"/>
                    <a:pt x="161" y="1365"/>
                  </a:cubicBezTo>
                  <a:cubicBezTo>
                    <a:pt x="125" y="1376"/>
                    <a:pt x="125" y="1376"/>
                    <a:pt x="125" y="1376"/>
                  </a:cubicBezTo>
                  <a:cubicBezTo>
                    <a:pt x="109" y="1313"/>
                    <a:pt x="109" y="1313"/>
                    <a:pt x="109" y="1313"/>
                  </a:cubicBezTo>
                  <a:cubicBezTo>
                    <a:pt x="68" y="1287"/>
                    <a:pt x="68" y="1287"/>
                    <a:pt x="68" y="1287"/>
                  </a:cubicBezTo>
                  <a:cubicBezTo>
                    <a:pt x="31" y="1193"/>
                    <a:pt x="31" y="1193"/>
                    <a:pt x="31" y="1193"/>
                  </a:cubicBezTo>
                  <a:cubicBezTo>
                    <a:pt x="62" y="1130"/>
                    <a:pt x="62" y="1130"/>
                    <a:pt x="62" y="1130"/>
                  </a:cubicBezTo>
                  <a:cubicBezTo>
                    <a:pt x="61" y="1102"/>
                    <a:pt x="61" y="1102"/>
                    <a:pt x="61" y="1102"/>
                  </a:cubicBezTo>
                  <a:cubicBezTo>
                    <a:pt x="57" y="1031"/>
                    <a:pt x="57" y="1031"/>
                    <a:pt x="57" y="1031"/>
                  </a:cubicBezTo>
                  <a:cubicBezTo>
                    <a:pt x="62" y="990"/>
                    <a:pt x="62" y="990"/>
                    <a:pt x="62" y="990"/>
                  </a:cubicBezTo>
                  <a:cubicBezTo>
                    <a:pt x="42" y="958"/>
                    <a:pt x="42" y="958"/>
                    <a:pt x="42" y="958"/>
                  </a:cubicBezTo>
                  <a:cubicBezTo>
                    <a:pt x="31" y="891"/>
                    <a:pt x="31" y="891"/>
                    <a:pt x="31" y="891"/>
                  </a:cubicBezTo>
                  <a:cubicBezTo>
                    <a:pt x="52" y="859"/>
                    <a:pt x="52" y="859"/>
                    <a:pt x="52" y="859"/>
                  </a:cubicBezTo>
                  <a:cubicBezTo>
                    <a:pt x="31" y="844"/>
                    <a:pt x="31" y="844"/>
                    <a:pt x="31" y="844"/>
                  </a:cubicBezTo>
                  <a:cubicBezTo>
                    <a:pt x="31" y="818"/>
                    <a:pt x="31" y="818"/>
                    <a:pt x="31" y="818"/>
                  </a:cubicBezTo>
                  <a:cubicBezTo>
                    <a:pt x="0" y="781"/>
                    <a:pt x="0" y="781"/>
                    <a:pt x="0" y="781"/>
                  </a:cubicBezTo>
                  <a:cubicBezTo>
                    <a:pt x="10" y="755"/>
                    <a:pt x="10" y="755"/>
                    <a:pt x="10" y="755"/>
                  </a:cubicBezTo>
                  <a:cubicBezTo>
                    <a:pt x="52" y="703"/>
                    <a:pt x="52" y="703"/>
                    <a:pt x="52" y="703"/>
                  </a:cubicBezTo>
                  <a:cubicBezTo>
                    <a:pt x="83" y="708"/>
                    <a:pt x="83" y="708"/>
                    <a:pt x="83" y="708"/>
                  </a:cubicBezTo>
                  <a:cubicBezTo>
                    <a:pt x="94" y="661"/>
                    <a:pt x="94" y="661"/>
                    <a:pt x="94" y="661"/>
                  </a:cubicBezTo>
                  <a:cubicBezTo>
                    <a:pt x="120" y="619"/>
                    <a:pt x="120" y="619"/>
                    <a:pt x="120" y="619"/>
                  </a:cubicBezTo>
                  <a:cubicBezTo>
                    <a:pt x="146" y="604"/>
                    <a:pt x="146" y="604"/>
                    <a:pt x="146" y="604"/>
                  </a:cubicBezTo>
                  <a:cubicBezTo>
                    <a:pt x="99" y="531"/>
                    <a:pt x="99" y="531"/>
                    <a:pt x="99" y="531"/>
                  </a:cubicBezTo>
                  <a:cubicBezTo>
                    <a:pt x="141" y="499"/>
                    <a:pt x="141" y="499"/>
                    <a:pt x="141" y="499"/>
                  </a:cubicBezTo>
                  <a:cubicBezTo>
                    <a:pt x="141" y="473"/>
                    <a:pt x="141" y="473"/>
                    <a:pt x="141" y="473"/>
                  </a:cubicBezTo>
                  <a:cubicBezTo>
                    <a:pt x="193" y="426"/>
                    <a:pt x="193" y="426"/>
                    <a:pt x="193" y="426"/>
                  </a:cubicBezTo>
                  <a:cubicBezTo>
                    <a:pt x="188" y="400"/>
                    <a:pt x="188" y="400"/>
                    <a:pt x="188" y="400"/>
                  </a:cubicBezTo>
                  <a:cubicBezTo>
                    <a:pt x="214" y="390"/>
                    <a:pt x="214" y="390"/>
                    <a:pt x="214" y="390"/>
                  </a:cubicBezTo>
                  <a:cubicBezTo>
                    <a:pt x="203" y="359"/>
                    <a:pt x="203" y="359"/>
                    <a:pt x="203" y="359"/>
                  </a:cubicBezTo>
                  <a:cubicBezTo>
                    <a:pt x="271" y="338"/>
                    <a:pt x="271" y="338"/>
                    <a:pt x="271" y="338"/>
                  </a:cubicBezTo>
                  <a:cubicBezTo>
                    <a:pt x="247" y="293"/>
                    <a:pt x="247" y="293"/>
                    <a:pt x="247" y="293"/>
                  </a:cubicBezTo>
                  <a:cubicBezTo>
                    <a:pt x="248" y="293"/>
                    <a:pt x="248" y="293"/>
                    <a:pt x="248" y="293"/>
                  </a:cubicBezTo>
                  <a:cubicBezTo>
                    <a:pt x="268" y="241"/>
                    <a:pt x="268" y="241"/>
                    <a:pt x="268" y="241"/>
                  </a:cubicBezTo>
                  <a:cubicBezTo>
                    <a:pt x="258" y="234"/>
                    <a:pt x="258" y="234"/>
                    <a:pt x="258" y="234"/>
                  </a:cubicBezTo>
                  <a:cubicBezTo>
                    <a:pt x="224" y="213"/>
                    <a:pt x="224" y="213"/>
                    <a:pt x="224" y="213"/>
                  </a:cubicBezTo>
                  <a:cubicBezTo>
                    <a:pt x="228" y="173"/>
                    <a:pt x="228" y="173"/>
                    <a:pt x="228" y="173"/>
                  </a:cubicBezTo>
                  <a:cubicBezTo>
                    <a:pt x="220" y="165"/>
                    <a:pt x="220" y="165"/>
                    <a:pt x="220" y="165"/>
                  </a:cubicBezTo>
                  <a:cubicBezTo>
                    <a:pt x="216" y="133"/>
                    <a:pt x="216" y="133"/>
                    <a:pt x="216" y="133"/>
                  </a:cubicBezTo>
                  <a:cubicBezTo>
                    <a:pt x="172" y="97"/>
                    <a:pt x="172" y="97"/>
                    <a:pt x="172" y="97"/>
                  </a:cubicBezTo>
                  <a:cubicBezTo>
                    <a:pt x="172" y="64"/>
                    <a:pt x="172" y="64"/>
                    <a:pt x="172" y="64"/>
                  </a:cubicBezTo>
                  <a:cubicBezTo>
                    <a:pt x="188" y="68"/>
                    <a:pt x="188" y="68"/>
                    <a:pt x="188" y="68"/>
                  </a:cubicBezTo>
                  <a:cubicBezTo>
                    <a:pt x="312" y="125"/>
                    <a:pt x="312" y="125"/>
                    <a:pt x="312" y="125"/>
                  </a:cubicBezTo>
                  <a:cubicBezTo>
                    <a:pt x="340" y="113"/>
                    <a:pt x="340" y="113"/>
                    <a:pt x="340" y="113"/>
                  </a:cubicBezTo>
                  <a:cubicBezTo>
                    <a:pt x="376" y="141"/>
                    <a:pt x="376" y="141"/>
                    <a:pt x="376" y="141"/>
                  </a:cubicBezTo>
                  <a:cubicBezTo>
                    <a:pt x="420" y="108"/>
                    <a:pt x="420" y="108"/>
                    <a:pt x="420" y="108"/>
                  </a:cubicBezTo>
                  <a:cubicBezTo>
                    <a:pt x="460" y="108"/>
                    <a:pt x="460" y="108"/>
                    <a:pt x="460" y="108"/>
                  </a:cubicBezTo>
                  <a:cubicBezTo>
                    <a:pt x="480" y="125"/>
                    <a:pt x="480" y="125"/>
                    <a:pt x="480" y="125"/>
                  </a:cubicBezTo>
                  <a:cubicBezTo>
                    <a:pt x="532" y="12"/>
                    <a:pt x="532" y="12"/>
                    <a:pt x="532" y="12"/>
                  </a:cubicBezTo>
                  <a:cubicBezTo>
                    <a:pt x="532" y="12"/>
                    <a:pt x="580" y="16"/>
                    <a:pt x="584" y="16"/>
                  </a:cubicBezTo>
                  <a:cubicBezTo>
                    <a:pt x="588" y="16"/>
                    <a:pt x="612" y="0"/>
                    <a:pt x="612" y="0"/>
                  </a:cubicBezTo>
                  <a:cubicBezTo>
                    <a:pt x="612" y="0"/>
                    <a:pt x="648" y="40"/>
                    <a:pt x="648" y="45"/>
                  </a:cubicBezTo>
                  <a:cubicBezTo>
                    <a:pt x="648" y="48"/>
                    <a:pt x="672" y="48"/>
                    <a:pt x="679" y="49"/>
                  </a:cubicBezTo>
                  <a:cubicBezTo>
                    <a:pt x="680" y="49"/>
                    <a:pt x="681" y="49"/>
                    <a:pt x="682" y="50"/>
                  </a:cubicBezTo>
                  <a:cubicBezTo>
                    <a:pt x="732" y="92"/>
                    <a:pt x="732" y="92"/>
                    <a:pt x="732" y="92"/>
                  </a:cubicBezTo>
                  <a:cubicBezTo>
                    <a:pt x="736" y="189"/>
                    <a:pt x="736" y="189"/>
                    <a:pt x="736" y="189"/>
                  </a:cubicBezTo>
                  <a:cubicBezTo>
                    <a:pt x="792" y="205"/>
                    <a:pt x="792" y="205"/>
                    <a:pt x="792" y="205"/>
                  </a:cubicBezTo>
                  <a:cubicBezTo>
                    <a:pt x="812" y="185"/>
                    <a:pt x="812" y="185"/>
                    <a:pt x="812" y="185"/>
                  </a:cubicBezTo>
                  <a:cubicBezTo>
                    <a:pt x="804" y="153"/>
                    <a:pt x="804" y="153"/>
                    <a:pt x="804" y="153"/>
                  </a:cubicBezTo>
                  <a:cubicBezTo>
                    <a:pt x="844" y="137"/>
                    <a:pt x="844" y="137"/>
                    <a:pt x="844" y="137"/>
                  </a:cubicBezTo>
                  <a:cubicBezTo>
                    <a:pt x="873" y="73"/>
                    <a:pt x="873" y="73"/>
                    <a:pt x="873" y="73"/>
                  </a:cubicBezTo>
                  <a:cubicBezTo>
                    <a:pt x="892" y="61"/>
                    <a:pt x="892" y="61"/>
                    <a:pt x="892" y="61"/>
                  </a:cubicBezTo>
                  <a:cubicBezTo>
                    <a:pt x="944" y="61"/>
                    <a:pt x="944" y="61"/>
                    <a:pt x="944" y="61"/>
                  </a:cubicBezTo>
                  <a:cubicBezTo>
                    <a:pt x="988" y="113"/>
                    <a:pt x="988" y="113"/>
                    <a:pt x="988" y="113"/>
                  </a:cubicBezTo>
                  <a:cubicBezTo>
                    <a:pt x="1009" y="189"/>
                    <a:pt x="1009" y="189"/>
                    <a:pt x="1009" y="189"/>
                  </a:cubicBezTo>
                  <a:cubicBezTo>
                    <a:pt x="1033" y="217"/>
                    <a:pt x="1033" y="217"/>
                    <a:pt x="1033" y="217"/>
                  </a:cubicBezTo>
                  <a:cubicBezTo>
                    <a:pt x="1053" y="217"/>
                    <a:pt x="1053" y="217"/>
                    <a:pt x="1053" y="217"/>
                  </a:cubicBezTo>
                  <a:cubicBezTo>
                    <a:pt x="1053" y="253"/>
                    <a:pt x="1053" y="253"/>
                    <a:pt x="1053" y="253"/>
                  </a:cubicBezTo>
                  <a:cubicBezTo>
                    <a:pt x="1053" y="253"/>
                    <a:pt x="1105" y="301"/>
                    <a:pt x="1109" y="301"/>
                  </a:cubicBezTo>
                  <a:cubicBezTo>
                    <a:pt x="1113" y="301"/>
                    <a:pt x="1145" y="265"/>
                    <a:pt x="1145" y="265"/>
                  </a:cubicBezTo>
                  <a:lnTo>
                    <a:pt x="1161" y="28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DBF7AFCB-728F-4F30-93BF-4113A10D422B}"/>
              </a:ext>
            </a:extLst>
          </p:cNvPr>
          <p:cNvSpPr txBox="1"/>
          <p:nvPr/>
        </p:nvSpPr>
        <p:spPr>
          <a:xfrm>
            <a:off x="1092797" y="627281"/>
            <a:ext cx="51982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600" dirty="0">
                <a:solidFill>
                  <a:schemeClr val="tx2"/>
                </a:solidFill>
                <a:latin typeface="+mj-lt"/>
                <a:cs typeface="Kanit Bold" panose="00000800000000000000" pitchFamily="2" charset="-34"/>
              </a:rPr>
              <a:t>แผนที่จังหวัดอุดรธานี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AC9E5A5-6DD1-4725-B058-FE8563BB6F84}"/>
              </a:ext>
            </a:extLst>
          </p:cNvPr>
          <p:cNvSpPr/>
          <p:nvPr/>
        </p:nvSpPr>
        <p:spPr>
          <a:xfrm>
            <a:off x="1089268" y="2570414"/>
            <a:ext cx="4464858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sz="1200">
                <a:solidFill>
                  <a:schemeClr val="tx2"/>
                </a:solidFill>
                <a:cs typeface="Kanit Light" panose="00000400000000000000" pitchFamily="2" charset="-34"/>
              </a:rPr>
              <a:t>อุดรธานีเศรษฐกิยสนธิกำลังยุคใหม่จัดการ ประวัติศาสตร์เอสเอ็มอีจริยธรรมพลเมืองประชารัฐการท่องเที่ยวอาเซียน มุ่งมั่นบริหารพันธกิจประชากรอุดรธานีเศรษฐกิย กระแสนวัตกรรมประชารัฐสตาร์ทอัพพลเมืองอาเซียนพัฒนา</a:t>
            </a:r>
            <a:endParaRPr lang="en-US" sz="1200" dirty="0">
              <a:cs typeface="Kanit Light" panose="00000400000000000000" pitchFamily="2" charset="-34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3DBB8D3-B766-4D6F-AB8C-8056F2BF758D}"/>
              </a:ext>
            </a:extLst>
          </p:cNvPr>
          <p:cNvSpPr txBox="1"/>
          <p:nvPr/>
        </p:nvSpPr>
        <p:spPr>
          <a:xfrm>
            <a:off x="1090841" y="2253168"/>
            <a:ext cx="435589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th-TH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พันธกิจผสมผสานเศรษฐกิยอุดรธานียุคใหม่</a:t>
            </a:r>
            <a:endParaRPr lang="en-US" dirty="0">
              <a:solidFill>
                <a:schemeClr val="tx2"/>
              </a:solidFill>
              <a:latin typeface="Kanit Bold" panose="00000800000000000000" pitchFamily="2" charset="-34"/>
              <a:cs typeface="Kanit Bold" panose="00000800000000000000" pitchFamily="2" charset="-34"/>
            </a:endParaRP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9325DD3D-C405-44C1-9F4D-CB84766CA4A1}"/>
              </a:ext>
            </a:extLst>
          </p:cNvPr>
          <p:cNvGrpSpPr/>
          <p:nvPr/>
        </p:nvGrpSpPr>
        <p:grpSpPr>
          <a:xfrm>
            <a:off x="1063906" y="4934158"/>
            <a:ext cx="4382826" cy="1352145"/>
            <a:chOff x="839624" y="3324218"/>
            <a:chExt cx="5638747" cy="1352145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6A343BDA-2C15-4954-BA90-802D8D197D44}"/>
                </a:ext>
              </a:extLst>
            </p:cNvPr>
            <p:cNvSpPr/>
            <p:nvPr/>
          </p:nvSpPr>
          <p:spPr>
            <a:xfrm>
              <a:off x="839624" y="3641464"/>
              <a:ext cx="5638747" cy="10348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400">
                  <a:solidFill>
                    <a:schemeClr val="tx2"/>
                  </a:solidFill>
                  <a:cs typeface="Kanit Light" panose="00000400000000000000" pitchFamily="2" charset="-34"/>
                </a:rPr>
                <a:t>อุดรธานีประชารัฐโลกาภิวัฒน์พันธกิจวิสาหกิจเศรษฐกิย ยุคใหม่พัฒนานวัตกรรมก้าวหน้าความเป็นอยู่กระแสพันธกิจ เศรษฐกิยยุคใหม่</a:t>
              </a:r>
              <a:endParaRPr lang="en-US" sz="14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22D58C4-F3F0-45CE-881F-773A846046D4}"/>
                </a:ext>
              </a:extLst>
            </p:cNvPr>
            <p:cNvSpPr txBox="1"/>
            <p:nvPr/>
          </p:nvSpPr>
          <p:spPr>
            <a:xfrm>
              <a:off x="841653" y="3324218"/>
              <a:ext cx="4941418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th-TH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ประวัติศาสตร์อุดรธานีสร้างสรรค์</a:t>
              </a:r>
              <a:endParaRPr lang="en-US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6FEE484A-ED29-487D-A125-CF607D4DE78B}"/>
              </a:ext>
            </a:extLst>
          </p:cNvPr>
          <p:cNvGrpSpPr/>
          <p:nvPr/>
        </p:nvGrpSpPr>
        <p:grpSpPr>
          <a:xfrm>
            <a:off x="1089268" y="3875626"/>
            <a:ext cx="671259" cy="671259"/>
            <a:chOff x="8153400" y="3680607"/>
            <a:chExt cx="671259" cy="671259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0B3CEE5C-56C9-47D7-AEFC-EDF069FBB865}"/>
                </a:ext>
              </a:extLst>
            </p:cNvPr>
            <p:cNvSpPr/>
            <p:nvPr/>
          </p:nvSpPr>
          <p:spPr>
            <a:xfrm>
              <a:off x="8153400" y="3680607"/>
              <a:ext cx="671259" cy="6712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53">
              <a:extLst>
                <a:ext uri="{FF2B5EF4-FFF2-40B4-BE49-F238E27FC236}">
                  <a16:creationId xmlns:a16="http://schemas.microsoft.com/office/drawing/2014/main" id="{108108FA-ED0D-45AC-881B-9004D47CF7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94139" y="3845139"/>
              <a:ext cx="189781" cy="342195"/>
            </a:xfrm>
            <a:custGeom>
              <a:avLst/>
              <a:gdLst>
                <a:gd name="T0" fmla="*/ 415 w 495"/>
                <a:gd name="T1" fmla="*/ 152 h 891"/>
                <a:gd name="T2" fmla="*/ 286 w 495"/>
                <a:gd name="T3" fmla="*/ 136 h 891"/>
                <a:gd name="T4" fmla="*/ 250 w 495"/>
                <a:gd name="T5" fmla="*/ 69 h 891"/>
                <a:gd name="T6" fmla="*/ 197 w 495"/>
                <a:gd name="T7" fmla="*/ 16 h 891"/>
                <a:gd name="T8" fmla="*/ 86 w 495"/>
                <a:gd name="T9" fmla="*/ 41 h 891"/>
                <a:gd name="T10" fmla="*/ 5 w 495"/>
                <a:gd name="T11" fmla="*/ 172 h 891"/>
                <a:gd name="T12" fmla="*/ 57 w 495"/>
                <a:gd name="T13" fmla="*/ 286 h 891"/>
                <a:gd name="T14" fmla="*/ 36 w 495"/>
                <a:gd name="T15" fmla="*/ 366 h 891"/>
                <a:gd name="T16" fmla="*/ 97 w 495"/>
                <a:gd name="T17" fmla="*/ 474 h 891"/>
                <a:gd name="T18" fmla="*/ 59 w 495"/>
                <a:gd name="T19" fmla="*/ 669 h 891"/>
                <a:gd name="T20" fmla="*/ 64 w 495"/>
                <a:gd name="T21" fmla="*/ 738 h 891"/>
                <a:gd name="T22" fmla="*/ 101 w 495"/>
                <a:gd name="T23" fmla="*/ 778 h 891"/>
                <a:gd name="T24" fmla="*/ 111 w 495"/>
                <a:gd name="T25" fmla="*/ 739 h 891"/>
                <a:gd name="T26" fmla="*/ 82 w 495"/>
                <a:gd name="T27" fmla="*/ 698 h 891"/>
                <a:gd name="T28" fmla="*/ 130 w 495"/>
                <a:gd name="T29" fmla="*/ 553 h 891"/>
                <a:gd name="T30" fmla="*/ 118 w 495"/>
                <a:gd name="T31" fmla="*/ 683 h 891"/>
                <a:gd name="T32" fmla="*/ 242 w 495"/>
                <a:gd name="T33" fmla="*/ 808 h 891"/>
                <a:gd name="T34" fmla="*/ 240 w 495"/>
                <a:gd name="T35" fmla="*/ 844 h 891"/>
                <a:gd name="T36" fmla="*/ 186 w 495"/>
                <a:gd name="T37" fmla="*/ 864 h 891"/>
                <a:gd name="T38" fmla="*/ 247 w 495"/>
                <a:gd name="T39" fmla="*/ 879 h 891"/>
                <a:gd name="T40" fmla="*/ 302 w 495"/>
                <a:gd name="T41" fmla="*/ 853 h 891"/>
                <a:gd name="T42" fmla="*/ 217 w 495"/>
                <a:gd name="T43" fmla="*/ 763 h 891"/>
                <a:gd name="T44" fmla="*/ 142 w 495"/>
                <a:gd name="T45" fmla="*/ 629 h 891"/>
                <a:gd name="T46" fmla="*/ 177 w 495"/>
                <a:gd name="T47" fmla="*/ 521 h 891"/>
                <a:gd name="T48" fmla="*/ 177 w 495"/>
                <a:gd name="T49" fmla="*/ 517 h 891"/>
                <a:gd name="T50" fmla="*/ 207 w 495"/>
                <a:gd name="T51" fmla="*/ 496 h 891"/>
                <a:gd name="T52" fmla="*/ 327 w 495"/>
                <a:gd name="T53" fmla="*/ 550 h 891"/>
                <a:gd name="T54" fmla="*/ 342 w 495"/>
                <a:gd name="T55" fmla="*/ 402 h 891"/>
                <a:gd name="T56" fmla="*/ 495 w 495"/>
                <a:gd name="T57" fmla="*/ 330 h 891"/>
                <a:gd name="T58" fmla="*/ 457 w 495"/>
                <a:gd name="T59" fmla="*/ 364 h 891"/>
                <a:gd name="T60" fmla="*/ 284 w 495"/>
                <a:gd name="T61" fmla="*/ 421 h 891"/>
                <a:gd name="T62" fmla="*/ 289 w 495"/>
                <a:gd name="T63" fmla="*/ 484 h 891"/>
                <a:gd name="T64" fmla="*/ 224 w 495"/>
                <a:gd name="T65" fmla="*/ 440 h 891"/>
                <a:gd name="T66" fmla="*/ 142 w 495"/>
                <a:gd name="T67" fmla="*/ 490 h 891"/>
                <a:gd name="T68" fmla="*/ 71 w 495"/>
                <a:gd name="T69" fmla="*/ 358 h 891"/>
                <a:gd name="T70" fmla="*/ 91 w 495"/>
                <a:gd name="T71" fmla="*/ 296 h 891"/>
                <a:gd name="T72" fmla="*/ 89 w 495"/>
                <a:gd name="T73" fmla="*/ 254 h 891"/>
                <a:gd name="T74" fmla="*/ 61 w 495"/>
                <a:gd name="T75" fmla="*/ 76 h 891"/>
                <a:gd name="T76" fmla="*/ 157 w 495"/>
                <a:gd name="T77" fmla="*/ 37 h 891"/>
                <a:gd name="T78" fmla="*/ 181 w 495"/>
                <a:gd name="T79" fmla="*/ 86 h 891"/>
                <a:gd name="T80" fmla="*/ 217 w 495"/>
                <a:gd name="T81" fmla="*/ 216 h 891"/>
                <a:gd name="T82" fmla="*/ 333 w 495"/>
                <a:gd name="T83" fmla="*/ 186 h 891"/>
                <a:gd name="T84" fmla="*/ 405 w 495"/>
                <a:gd name="T85" fmla="*/ 194 h 891"/>
                <a:gd name="T86" fmla="*/ 444 w 495"/>
                <a:gd name="T87" fmla="*/ 304 h 891"/>
                <a:gd name="T88" fmla="*/ 460 w 495"/>
                <a:gd name="T89" fmla="*/ 339 h 891"/>
                <a:gd name="T90" fmla="*/ 168 w 495"/>
                <a:gd name="T91" fmla="*/ 820 h 891"/>
                <a:gd name="T92" fmla="*/ 143 w 495"/>
                <a:gd name="T93" fmla="*/ 796 h 891"/>
                <a:gd name="T94" fmla="*/ 267 w 495"/>
                <a:gd name="T95" fmla="*/ 339 h 891"/>
                <a:gd name="T96" fmla="*/ 267 w 495"/>
                <a:gd name="T97" fmla="*/ 304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95" h="891">
                  <a:moveTo>
                    <a:pt x="444" y="244"/>
                  </a:moveTo>
                  <a:cubicBezTo>
                    <a:pt x="444" y="205"/>
                    <a:pt x="444" y="205"/>
                    <a:pt x="444" y="205"/>
                  </a:cubicBezTo>
                  <a:cubicBezTo>
                    <a:pt x="444" y="192"/>
                    <a:pt x="440" y="180"/>
                    <a:pt x="431" y="170"/>
                  </a:cubicBezTo>
                  <a:cubicBezTo>
                    <a:pt x="415" y="152"/>
                    <a:pt x="415" y="152"/>
                    <a:pt x="415" y="152"/>
                  </a:cubicBezTo>
                  <a:cubicBezTo>
                    <a:pt x="404" y="140"/>
                    <a:pt x="391" y="132"/>
                    <a:pt x="376" y="128"/>
                  </a:cubicBezTo>
                  <a:cubicBezTo>
                    <a:pt x="356" y="123"/>
                    <a:pt x="334" y="129"/>
                    <a:pt x="321" y="146"/>
                  </a:cubicBezTo>
                  <a:cubicBezTo>
                    <a:pt x="315" y="153"/>
                    <a:pt x="315" y="153"/>
                    <a:pt x="315" y="153"/>
                  </a:cubicBezTo>
                  <a:cubicBezTo>
                    <a:pt x="286" y="136"/>
                    <a:pt x="286" y="136"/>
                    <a:pt x="286" y="136"/>
                  </a:cubicBezTo>
                  <a:cubicBezTo>
                    <a:pt x="279" y="132"/>
                    <a:pt x="271" y="133"/>
                    <a:pt x="265" y="138"/>
                  </a:cubicBezTo>
                  <a:cubicBezTo>
                    <a:pt x="250" y="153"/>
                    <a:pt x="250" y="153"/>
                    <a:pt x="250" y="153"/>
                  </a:cubicBezTo>
                  <a:cubicBezTo>
                    <a:pt x="250" y="152"/>
                    <a:pt x="250" y="152"/>
                    <a:pt x="250" y="152"/>
                  </a:cubicBezTo>
                  <a:cubicBezTo>
                    <a:pt x="250" y="69"/>
                    <a:pt x="250" y="69"/>
                    <a:pt x="250" y="69"/>
                  </a:cubicBezTo>
                  <a:cubicBezTo>
                    <a:pt x="250" y="59"/>
                    <a:pt x="242" y="52"/>
                    <a:pt x="232" y="52"/>
                  </a:cubicBezTo>
                  <a:cubicBezTo>
                    <a:pt x="204" y="52"/>
                    <a:pt x="204" y="52"/>
                    <a:pt x="204" y="52"/>
                  </a:cubicBezTo>
                  <a:cubicBezTo>
                    <a:pt x="208" y="37"/>
                    <a:pt x="208" y="37"/>
                    <a:pt x="208" y="37"/>
                  </a:cubicBezTo>
                  <a:cubicBezTo>
                    <a:pt x="210" y="28"/>
                    <a:pt x="206" y="20"/>
                    <a:pt x="197" y="16"/>
                  </a:cubicBezTo>
                  <a:cubicBezTo>
                    <a:pt x="163" y="2"/>
                    <a:pt x="163" y="2"/>
                    <a:pt x="163" y="2"/>
                  </a:cubicBezTo>
                  <a:cubicBezTo>
                    <a:pt x="159" y="0"/>
                    <a:pt x="154" y="0"/>
                    <a:pt x="150" y="2"/>
                  </a:cubicBezTo>
                  <a:cubicBezTo>
                    <a:pt x="96" y="26"/>
                    <a:pt x="96" y="26"/>
                    <a:pt x="96" y="26"/>
                  </a:cubicBezTo>
                  <a:cubicBezTo>
                    <a:pt x="90" y="29"/>
                    <a:pt x="86" y="35"/>
                    <a:pt x="86" y="41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0" y="41"/>
                    <a:pt x="33" y="47"/>
                    <a:pt x="31" y="54"/>
                  </a:cubicBezTo>
                  <a:cubicBezTo>
                    <a:pt x="2" y="156"/>
                    <a:pt x="2" y="156"/>
                    <a:pt x="2" y="156"/>
                  </a:cubicBezTo>
                  <a:cubicBezTo>
                    <a:pt x="0" y="162"/>
                    <a:pt x="1" y="167"/>
                    <a:pt x="5" y="172"/>
                  </a:cubicBezTo>
                  <a:cubicBezTo>
                    <a:pt x="54" y="236"/>
                    <a:pt x="54" y="236"/>
                    <a:pt x="54" y="236"/>
                  </a:cubicBezTo>
                  <a:cubicBezTo>
                    <a:pt x="54" y="263"/>
                    <a:pt x="54" y="263"/>
                    <a:pt x="54" y="263"/>
                  </a:cubicBezTo>
                  <a:cubicBezTo>
                    <a:pt x="54" y="268"/>
                    <a:pt x="56" y="273"/>
                    <a:pt x="60" y="276"/>
                  </a:cubicBezTo>
                  <a:cubicBezTo>
                    <a:pt x="58" y="279"/>
                    <a:pt x="57" y="283"/>
                    <a:pt x="57" y="286"/>
                  </a:cubicBezTo>
                  <a:cubicBezTo>
                    <a:pt x="57" y="307"/>
                    <a:pt x="57" y="307"/>
                    <a:pt x="57" y="307"/>
                  </a:cubicBezTo>
                  <a:cubicBezTo>
                    <a:pt x="54" y="307"/>
                    <a:pt x="54" y="307"/>
                    <a:pt x="54" y="307"/>
                  </a:cubicBezTo>
                  <a:cubicBezTo>
                    <a:pt x="44" y="307"/>
                    <a:pt x="36" y="315"/>
                    <a:pt x="36" y="324"/>
                  </a:cubicBezTo>
                  <a:cubicBezTo>
                    <a:pt x="36" y="366"/>
                    <a:pt x="36" y="366"/>
                    <a:pt x="36" y="366"/>
                  </a:cubicBezTo>
                  <a:cubicBezTo>
                    <a:pt x="36" y="370"/>
                    <a:pt x="38" y="375"/>
                    <a:pt x="42" y="378"/>
                  </a:cubicBezTo>
                  <a:cubicBezTo>
                    <a:pt x="96" y="430"/>
                    <a:pt x="96" y="430"/>
                    <a:pt x="96" y="430"/>
                  </a:cubicBezTo>
                  <a:cubicBezTo>
                    <a:pt x="96" y="467"/>
                    <a:pt x="96" y="467"/>
                    <a:pt x="96" y="467"/>
                  </a:cubicBezTo>
                  <a:cubicBezTo>
                    <a:pt x="96" y="470"/>
                    <a:pt x="96" y="472"/>
                    <a:pt x="97" y="474"/>
                  </a:cubicBezTo>
                  <a:cubicBezTo>
                    <a:pt x="115" y="515"/>
                    <a:pt x="115" y="515"/>
                    <a:pt x="115" y="515"/>
                  </a:cubicBezTo>
                  <a:cubicBezTo>
                    <a:pt x="63" y="584"/>
                    <a:pt x="63" y="584"/>
                    <a:pt x="63" y="584"/>
                  </a:cubicBezTo>
                  <a:cubicBezTo>
                    <a:pt x="60" y="587"/>
                    <a:pt x="59" y="590"/>
                    <a:pt x="59" y="594"/>
                  </a:cubicBezTo>
                  <a:cubicBezTo>
                    <a:pt x="59" y="669"/>
                    <a:pt x="59" y="669"/>
                    <a:pt x="59" y="669"/>
                  </a:cubicBezTo>
                  <a:cubicBezTo>
                    <a:pt x="50" y="683"/>
                    <a:pt x="50" y="683"/>
                    <a:pt x="50" y="683"/>
                  </a:cubicBezTo>
                  <a:cubicBezTo>
                    <a:pt x="48" y="686"/>
                    <a:pt x="47" y="689"/>
                    <a:pt x="47" y="693"/>
                  </a:cubicBezTo>
                  <a:cubicBezTo>
                    <a:pt x="47" y="721"/>
                    <a:pt x="47" y="721"/>
                    <a:pt x="47" y="721"/>
                  </a:cubicBezTo>
                  <a:cubicBezTo>
                    <a:pt x="47" y="731"/>
                    <a:pt x="55" y="738"/>
                    <a:pt x="64" y="738"/>
                  </a:cubicBezTo>
                  <a:cubicBezTo>
                    <a:pt x="76" y="738"/>
                    <a:pt x="76" y="738"/>
                    <a:pt x="76" y="738"/>
                  </a:cubicBezTo>
                  <a:cubicBezTo>
                    <a:pt x="76" y="746"/>
                    <a:pt x="76" y="746"/>
                    <a:pt x="76" y="746"/>
                  </a:cubicBezTo>
                  <a:cubicBezTo>
                    <a:pt x="76" y="750"/>
                    <a:pt x="78" y="755"/>
                    <a:pt x="81" y="758"/>
                  </a:cubicBezTo>
                  <a:cubicBezTo>
                    <a:pt x="101" y="778"/>
                    <a:pt x="101" y="778"/>
                    <a:pt x="101" y="778"/>
                  </a:cubicBezTo>
                  <a:cubicBezTo>
                    <a:pt x="104" y="782"/>
                    <a:pt x="109" y="783"/>
                    <a:pt x="113" y="783"/>
                  </a:cubicBezTo>
                  <a:cubicBezTo>
                    <a:pt x="118" y="783"/>
                    <a:pt x="122" y="782"/>
                    <a:pt x="126" y="778"/>
                  </a:cubicBezTo>
                  <a:cubicBezTo>
                    <a:pt x="132" y="772"/>
                    <a:pt x="133" y="761"/>
                    <a:pt x="126" y="754"/>
                  </a:cubicBezTo>
                  <a:cubicBezTo>
                    <a:pt x="111" y="739"/>
                    <a:pt x="111" y="739"/>
                    <a:pt x="111" y="739"/>
                  </a:cubicBezTo>
                  <a:cubicBezTo>
                    <a:pt x="111" y="721"/>
                    <a:pt x="111" y="721"/>
                    <a:pt x="111" y="721"/>
                  </a:cubicBezTo>
                  <a:cubicBezTo>
                    <a:pt x="111" y="711"/>
                    <a:pt x="103" y="704"/>
                    <a:pt x="93" y="704"/>
                  </a:cubicBezTo>
                  <a:cubicBezTo>
                    <a:pt x="82" y="704"/>
                    <a:pt x="82" y="704"/>
                    <a:pt x="82" y="704"/>
                  </a:cubicBezTo>
                  <a:cubicBezTo>
                    <a:pt x="82" y="698"/>
                    <a:pt x="82" y="698"/>
                    <a:pt x="82" y="698"/>
                  </a:cubicBezTo>
                  <a:cubicBezTo>
                    <a:pt x="91" y="684"/>
                    <a:pt x="91" y="684"/>
                    <a:pt x="91" y="684"/>
                  </a:cubicBezTo>
                  <a:cubicBezTo>
                    <a:pt x="93" y="681"/>
                    <a:pt x="94" y="678"/>
                    <a:pt x="94" y="674"/>
                  </a:cubicBezTo>
                  <a:cubicBezTo>
                    <a:pt x="94" y="600"/>
                    <a:pt x="94" y="600"/>
                    <a:pt x="94" y="600"/>
                  </a:cubicBezTo>
                  <a:cubicBezTo>
                    <a:pt x="130" y="553"/>
                    <a:pt x="130" y="553"/>
                    <a:pt x="130" y="553"/>
                  </a:cubicBezTo>
                  <a:cubicBezTo>
                    <a:pt x="108" y="621"/>
                    <a:pt x="108" y="621"/>
                    <a:pt x="108" y="621"/>
                  </a:cubicBezTo>
                  <a:cubicBezTo>
                    <a:pt x="108" y="623"/>
                    <a:pt x="107" y="625"/>
                    <a:pt x="107" y="627"/>
                  </a:cubicBezTo>
                  <a:cubicBezTo>
                    <a:pt x="107" y="667"/>
                    <a:pt x="107" y="667"/>
                    <a:pt x="107" y="667"/>
                  </a:cubicBezTo>
                  <a:cubicBezTo>
                    <a:pt x="107" y="674"/>
                    <a:pt x="111" y="680"/>
                    <a:pt x="118" y="683"/>
                  </a:cubicBezTo>
                  <a:cubicBezTo>
                    <a:pt x="173" y="708"/>
                    <a:pt x="173" y="708"/>
                    <a:pt x="173" y="708"/>
                  </a:cubicBezTo>
                  <a:cubicBezTo>
                    <a:pt x="184" y="779"/>
                    <a:pt x="184" y="779"/>
                    <a:pt x="184" y="779"/>
                  </a:cubicBezTo>
                  <a:cubicBezTo>
                    <a:pt x="185" y="785"/>
                    <a:pt x="190" y="790"/>
                    <a:pt x="196" y="792"/>
                  </a:cubicBezTo>
                  <a:cubicBezTo>
                    <a:pt x="242" y="808"/>
                    <a:pt x="242" y="808"/>
                    <a:pt x="242" y="808"/>
                  </a:cubicBezTo>
                  <a:cubicBezTo>
                    <a:pt x="267" y="844"/>
                    <a:pt x="267" y="844"/>
                    <a:pt x="267" y="844"/>
                  </a:cubicBezTo>
                  <a:cubicBezTo>
                    <a:pt x="264" y="849"/>
                    <a:pt x="264" y="849"/>
                    <a:pt x="264" y="849"/>
                  </a:cubicBezTo>
                  <a:cubicBezTo>
                    <a:pt x="258" y="845"/>
                    <a:pt x="258" y="845"/>
                    <a:pt x="258" y="845"/>
                  </a:cubicBezTo>
                  <a:cubicBezTo>
                    <a:pt x="253" y="841"/>
                    <a:pt x="246" y="841"/>
                    <a:pt x="240" y="844"/>
                  </a:cubicBezTo>
                  <a:cubicBezTo>
                    <a:pt x="224" y="852"/>
                    <a:pt x="224" y="852"/>
                    <a:pt x="224" y="852"/>
                  </a:cubicBezTo>
                  <a:cubicBezTo>
                    <a:pt x="211" y="839"/>
                    <a:pt x="211" y="839"/>
                    <a:pt x="211" y="839"/>
                  </a:cubicBezTo>
                  <a:cubicBezTo>
                    <a:pt x="204" y="833"/>
                    <a:pt x="193" y="833"/>
                    <a:pt x="186" y="839"/>
                  </a:cubicBezTo>
                  <a:cubicBezTo>
                    <a:pt x="180" y="846"/>
                    <a:pt x="180" y="857"/>
                    <a:pt x="186" y="864"/>
                  </a:cubicBezTo>
                  <a:cubicBezTo>
                    <a:pt x="208" y="886"/>
                    <a:pt x="208" y="886"/>
                    <a:pt x="208" y="886"/>
                  </a:cubicBezTo>
                  <a:cubicBezTo>
                    <a:pt x="211" y="889"/>
                    <a:pt x="216" y="891"/>
                    <a:pt x="220" y="891"/>
                  </a:cubicBezTo>
                  <a:cubicBezTo>
                    <a:pt x="223" y="891"/>
                    <a:pt x="226" y="890"/>
                    <a:pt x="228" y="889"/>
                  </a:cubicBezTo>
                  <a:cubicBezTo>
                    <a:pt x="247" y="879"/>
                    <a:pt x="247" y="879"/>
                    <a:pt x="247" y="879"/>
                  </a:cubicBezTo>
                  <a:cubicBezTo>
                    <a:pt x="259" y="888"/>
                    <a:pt x="259" y="888"/>
                    <a:pt x="259" y="888"/>
                  </a:cubicBezTo>
                  <a:cubicBezTo>
                    <a:pt x="263" y="890"/>
                    <a:pt x="268" y="891"/>
                    <a:pt x="272" y="890"/>
                  </a:cubicBezTo>
                  <a:cubicBezTo>
                    <a:pt x="277" y="890"/>
                    <a:pt x="281" y="887"/>
                    <a:pt x="283" y="883"/>
                  </a:cubicBezTo>
                  <a:cubicBezTo>
                    <a:pt x="302" y="853"/>
                    <a:pt x="302" y="853"/>
                    <a:pt x="302" y="853"/>
                  </a:cubicBezTo>
                  <a:cubicBezTo>
                    <a:pt x="306" y="847"/>
                    <a:pt x="306" y="840"/>
                    <a:pt x="302" y="834"/>
                  </a:cubicBezTo>
                  <a:cubicBezTo>
                    <a:pt x="268" y="783"/>
                    <a:pt x="268" y="783"/>
                    <a:pt x="268" y="783"/>
                  </a:cubicBezTo>
                  <a:cubicBezTo>
                    <a:pt x="266" y="780"/>
                    <a:pt x="262" y="778"/>
                    <a:pt x="259" y="777"/>
                  </a:cubicBezTo>
                  <a:cubicBezTo>
                    <a:pt x="217" y="763"/>
                    <a:pt x="217" y="763"/>
                    <a:pt x="217" y="763"/>
                  </a:cubicBezTo>
                  <a:cubicBezTo>
                    <a:pt x="205" y="693"/>
                    <a:pt x="205" y="693"/>
                    <a:pt x="205" y="693"/>
                  </a:cubicBezTo>
                  <a:cubicBezTo>
                    <a:pt x="204" y="687"/>
                    <a:pt x="201" y="682"/>
                    <a:pt x="195" y="680"/>
                  </a:cubicBezTo>
                  <a:cubicBezTo>
                    <a:pt x="142" y="656"/>
                    <a:pt x="142" y="656"/>
                    <a:pt x="142" y="656"/>
                  </a:cubicBezTo>
                  <a:cubicBezTo>
                    <a:pt x="142" y="629"/>
                    <a:pt x="142" y="629"/>
                    <a:pt x="142" y="629"/>
                  </a:cubicBezTo>
                  <a:cubicBezTo>
                    <a:pt x="176" y="523"/>
                    <a:pt x="176" y="523"/>
                    <a:pt x="176" y="523"/>
                  </a:cubicBezTo>
                  <a:cubicBezTo>
                    <a:pt x="176" y="523"/>
                    <a:pt x="176" y="523"/>
                    <a:pt x="176" y="522"/>
                  </a:cubicBezTo>
                  <a:cubicBezTo>
                    <a:pt x="176" y="522"/>
                    <a:pt x="176" y="522"/>
                    <a:pt x="176" y="522"/>
                  </a:cubicBezTo>
                  <a:cubicBezTo>
                    <a:pt x="176" y="521"/>
                    <a:pt x="177" y="521"/>
                    <a:pt x="177" y="521"/>
                  </a:cubicBezTo>
                  <a:cubicBezTo>
                    <a:pt x="177" y="521"/>
                    <a:pt x="177" y="520"/>
                    <a:pt x="177" y="520"/>
                  </a:cubicBezTo>
                  <a:cubicBezTo>
                    <a:pt x="177" y="520"/>
                    <a:pt x="177" y="519"/>
                    <a:pt x="177" y="519"/>
                  </a:cubicBezTo>
                  <a:cubicBezTo>
                    <a:pt x="177" y="519"/>
                    <a:pt x="177" y="519"/>
                    <a:pt x="177" y="519"/>
                  </a:cubicBezTo>
                  <a:cubicBezTo>
                    <a:pt x="177" y="518"/>
                    <a:pt x="177" y="518"/>
                    <a:pt x="177" y="517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89" y="457"/>
                    <a:pt x="189" y="457"/>
                    <a:pt x="189" y="457"/>
                  </a:cubicBezTo>
                  <a:cubicBezTo>
                    <a:pt x="189" y="479"/>
                    <a:pt x="189" y="479"/>
                    <a:pt x="189" y="479"/>
                  </a:cubicBezTo>
                  <a:cubicBezTo>
                    <a:pt x="189" y="489"/>
                    <a:pt x="197" y="496"/>
                    <a:pt x="207" y="496"/>
                  </a:cubicBezTo>
                  <a:cubicBezTo>
                    <a:pt x="251" y="496"/>
                    <a:pt x="251" y="496"/>
                    <a:pt x="251" y="496"/>
                  </a:cubicBezTo>
                  <a:cubicBezTo>
                    <a:pt x="307" y="547"/>
                    <a:pt x="307" y="547"/>
                    <a:pt x="307" y="547"/>
                  </a:cubicBezTo>
                  <a:cubicBezTo>
                    <a:pt x="310" y="550"/>
                    <a:pt x="314" y="552"/>
                    <a:pt x="318" y="552"/>
                  </a:cubicBezTo>
                  <a:cubicBezTo>
                    <a:pt x="321" y="552"/>
                    <a:pt x="324" y="551"/>
                    <a:pt x="327" y="550"/>
                  </a:cubicBezTo>
                  <a:cubicBezTo>
                    <a:pt x="334" y="546"/>
                    <a:pt x="337" y="538"/>
                    <a:pt x="335" y="531"/>
                  </a:cubicBezTo>
                  <a:cubicBezTo>
                    <a:pt x="316" y="444"/>
                    <a:pt x="316" y="444"/>
                    <a:pt x="316" y="444"/>
                  </a:cubicBezTo>
                  <a:cubicBezTo>
                    <a:pt x="316" y="437"/>
                    <a:pt x="316" y="437"/>
                    <a:pt x="316" y="437"/>
                  </a:cubicBezTo>
                  <a:cubicBezTo>
                    <a:pt x="342" y="402"/>
                    <a:pt x="342" y="402"/>
                    <a:pt x="342" y="402"/>
                  </a:cubicBezTo>
                  <a:cubicBezTo>
                    <a:pt x="451" y="402"/>
                    <a:pt x="451" y="402"/>
                    <a:pt x="451" y="402"/>
                  </a:cubicBezTo>
                  <a:cubicBezTo>
                    <a:pt x="462" y="402"/>
                    <a:pt x="473" y="398"/>
                    <a:pt x="481" y="390"/>
                  </a:cubicBezTo>
                  <a:cubicBezTo>
                    <a:pt x="490" y="382"/>
                    <a:pt x="495" y="370"/>
                    <a:pt x="495" y="357"/>
                  </a:cubicBezTo>
                  <a:cubicBezTo>
                    <a:pt x="495" y="330"/>
                    <a:pt x="495" y="330"/>
                    <a:pt x="495" y="330"/>
                  </a:cubicBezTo>
                  <a:cubicBezTo>
                    <a:pt x="495" y="321"/>
                    <a:pt x="492" y="312"/>
                    <a:pt x="487" y="305"/>
                  </a:cubicBezTo>
                  <a:lnTo>
                    <a:pt x="444" y="244"/>
                  </a:lnTo>
                  <a:close/>
                  <a:moveTo>
                    <a:pt x="460" y="357"/>
                  </a:moveTo>
                  <a:cubicBezTo>
                    <a:pt x="460" y="360"/>
                    <a:pt x="459" y="363"/>
                    <a:pt x="457" y="364"/>
                  </a:cubicBezTo>
                  <a:cubicBezTo>
                    <a:pt x="456" y="366"/>
                    <a:pt x="453" y="367"/>
                    <a:pt x="451" y="367"/>
                  </a:cubicBezTo>
                  <a:cubicBezTo>
                    <a:pt x="334" y="367"/>
                    <a:pt x="334" y="367"/>
                    <a:pt x="334" y="367"/>
                  </a:cubicBezTo>
                  <a:cubicBezTo>
                    <a:pt x="328" y="367"/>
                    <a:pt x="323" y="370"/>
                    <a:pt x="320" y="374"/>
                  </a:cubicBezTo>
                  <a:cubicBezTo>
                    <a:pt x="284" y="421"/>
                    <a:pt x="284" y="421"/>
                    <a:pt x="284" y="421"/>
                  </a:cubicBezTo>
                  <a:cubicBezTo>
                    <a:pt x="282" y="424"/>
                    <a:pt x="281" y="428"/>
                    <a:pt x="281" y="432"/>
                  </a:cubicBezTo>
                  <a:cubicBezTo>
                    <a:pt x="281" y="446"/>
                    <a:pt x="281" y="446"/>
                    <a:pt x="281" y="446"/>
                  </a:cubicBezTo>
                  <a:cubicBezTo>
                    <a:pt x="281" y="447"/>
                    <a:pt x="281" y="448"/>
                    <a:pt x="281" y="450"/>
                  </a:cubicBezTo>
                  <a:cubicBezTo>
                    <a:pt x="289" y="484"/>
                    <a:pt x="289" y="484"/>
                    <a:pt x="289" y="484"/>
                  </a:cubicBezTo>
                  <a:cubicBezTo>
                    <a:pt x="270" y="466"/>
                    <a:pt x="270" y="466"/>
                    <a:pt x="270" y="466"/>
                  </a:cubicBezTo>
                  <a:cubicBezTo>
                    <a:pt x="267" y="463"/>
                    <a:pt x="263" y="462"/>
                    <a:pt x="258" y="462"/>
                  </a:cubicBezTo>
                  <a:cubicBezTo>
                    <a:pt x="224" y="462"/>
                    <a:pt x="224" y="462"/>
                    <a:pt x="224" y="462"/>
                  </a:cubicBezTo>
                  <a:cubicBezTo>
                    <a:pt x="224" y="440"/>
                    <a:pt x="224" y="440"/>
                    <a:pt x="224" y="440"/>
                  </a:cubicBezTo>
                  <a:cubicBezTo>
                    <a:pt x="224" y="430"/>
                    <a:pt x="216" y="423"/>
                    <a:pt x="207" y="423"/>
                  </a:cubicBezTo>
                  <a:cubicBezTo>
                    <a:pt x="160" y="423"/>
                    <a:pt x="160" y="423"/>
                    <a:pt x="160" y="423"/>
                  </a:cubicBezTo>
                  <a:cubicBezTo>
                    <a:pt x="150" y="423"/>
                    <a:pt x="142" y="430"/>
                    <a:pt x="142" y="440"/>
                  </a:cubicBezTo>
                  <a:cubicBezTo>
                    <a:pt x="142" y="490"/>
                    <a:pt x="142" y="490"/>
                    <a:pt x="142" y="490"/>
                  </a:cubicBezTo>
                  <a:cubicBezTo>
                    <a:pt x="131" y="464"/>
                    <a:pt x="131" y="464"/>
                    <a:pt x="131" y="464"/>
                  </a:cubicBezTo>
                  <a:cubicBezTo>
                    <a:pt x="131" y="422"/>
                    <a:pt x="131" y="422"/>
                    <a:pt x="131" y="422"/>
                  </a:cubicBezTo>
                  <a:cubicBezTo>
                    <a:pt x="131" y="418"/>
                    <a:pt x="129" y="413"/>
                    <a:pt x="125" y="410"/>
                  </a:cubicBezTo>
                  <a:cubicBezTo>
                    <a:pt x="71" y="358"/>
                    <a:pt x="71" y="358"/>
                    <a:pt x="71" y="358"/>
                  </a:cubicBezTo>
                  <a:cubicBezTo>
                    <a:pt x="71" y="342"/>
                    <a:pt x="71" y="342"/>
                    <a:pt x="71" y="342"/>
                  </a:cubicBezTo>
                  <a:cubicBezTo>
                    <a:pt x="74" y="342"/>
                    <a:pt x="74" y="342"/>
                    <a:pt x="74" y="342"/>
                  </a:cubicBezTo>
                  <a:cubicBezTo>
                    <a:pt x="84" y="342"/>
                    <a:pt x="91" y="334"/>
                    <a:pt x="91" y="324"/>
                  </a:cubicBezTo>
                  <a:cubicBezTo>
                    <a:pt x="91" y="296"/>
                    <a:pt x="91" y="296"/>
                    <a:pt x="91" y="296"/>
                  </a:cubicBezTo>
                  <a:cubicBezTo>
                    <a:pt x="99" y="290"/>
                    <a:pt x="99" y="290"/>
                    <a:pt x="99" y="290"/>
                  </a:cubicBezTo>
                  <a:cubicBezTo>
                    <a:pt x="104" y="287"/>
                    <a:pt x="107" y="282"/>
                    <a:pt x="107" y="276"/>
                  </a:cubicBezTo>
                  <a:cubicBezTo>
                    <a:pt x="107" y="270"/>
                    <a:pt x="104" y="265"/>
                    <a:pt x="100" y="262"/>
                  </a:cubicBezTo>
                  <a:cubicBezTo>
                    <a:pt x="89" y="254"/>
                    <a:pt x="89" y="254"/>
                    <a:pt x="89" y="254"/>
                  </a:cubicBezTo>
                  <a:cubicBezTo>
                    <a:pt x="89" y="230"/>
                    <a:pt x="89" y="230"/>
                    <a:pt x="89" y="230"/>
                  </a:cubicBezTo>
                  <a:cubicBezTo>
                    <a:pt x="89" y="226"/>
                    <a:pt x="88" y="222"/>
                    <a:pt x="85" y="219"/>
                  </a:cubicBezTo>
                  <a:cubicBezTo>
                    <a:pt x="38" y="158"/>
                    <a:pt x="38" y="158"/>
                    <a:pt x="38" y="158"/>
                  </a:cubicBezTo>
                  <a:cubicBezTo>
                    <a:pt x="61" y="76"/>
                    <a:pt x="61" y="76"/>
                    <a:pt x="61" y="76"/>
                  </a:cubicBezTo>
                  <a:cubicBezTo>
                    <a:pt x="104" y="76"/>
                    <a:pt x="104" y="76"/>
                    <a:pt x="104" y="76"/>
                  </a:cubicBezTo>
                  <a:cubicBezTo>
                    <a:pt x="113" y="76"/>
                    <a:pt x="121" y="68"/>
                    <a:pt x="121" y="58"/>
                  </a:cubicBezTo>
                  <a:cubicBezTo>
                    <a:pt x="121" y="53"/>
                    <a:pt x="121" y="53"/>
                    <a:pt x="121" y="53"/>
                  </a:cubicBezTo>
                  <a:cubicBezTo>
                    <a:pt x="157" y="37"/>
                    <a:pt x="157" y="37"/>
                    <a:pt x="157" y="37"/>
                  </a:cubicBezTo>
                  <a:cubicBezTo>
                    <a:pt x="170" y="43"/>
                    <a:pt x="170" y="43"/>
                    <a:pt x="170" y="43"/>
                  </a:cubicBezTo>
                  <a:cubicBezTo>
                    <a:pt x="165" y="65"/>
                    <a:pt x="165" y="65"/>
                    <a:pt x="165" y="65"/>
                  </a:cubicBezTo>
                  <a:cubicBezTo>
                    <a:pt x="163" y="70"/>
                    <a:pt x="164" y="75"/>
                    <a:pt x="168" y="80"/>
                  </a:cubicBezTo>
                  <a:cubicBezTo>
                    <a:pt x="171" y="84"/>
                    <a:pt x="176" y="86"/>
                    <a:pt x="181" y="86"/>
                  </a:cubicBezTo>
                  <a:cubicBezTo>
                    <a:pt x="215" y="86"/>
                    <a:pt x="215" y="86"/>
                    <a:pt x="215" y="86"/>
                  </a:cubicBezTo>
                  <a:cubicBezTo>
                    <a:pt x="215" y="150"/>
                    <a:pt x="215" y="150"/>
                    <a:pt x="215" y="150"/>
                  </a:cubicBezTo>
                  <a:cubicBezTo>
                    <a:pt x="208" y="198"/>
                    <a:pt x="208" y="198"/>
                    <a:pt x="208" y="198"/>
                  </a:cubicBezTo>
                  <a:cubicBezTo>
                    <a:pt x="207" y="205"/>
                    <a:pt x="211" y="212"/>
                    <a:pt x="217" y="216"/>
                  </a:cubicBezTo>
                  <a:cubicBezTo>
                    <a:pt x="224" y="219"/>
                    <a:pt x="232" y="218"/>
                    <a:pt x="237" y="213"/>
                  </a:cubicBezTo>
                  <a:cubicBezTo>
                    <a:pt x="280" y="172"/>
                    <a:pt x="280" y="172"/>
                    <a:pt x="280" y="172"/>
                  </a:cubicBezTo>
                  <a:cubicBezTo>
                    <a:pt x="311" y="190"/>
                    <a:pt x="311" y="190"/>
                    <a:pt x="311" y="190"/>
                  </a:cubicBezTo>
                  <a:cubicBezTo>
                    <a:pt x="318" y="195"/>
                    <a:pt x="328" y="193"/>
                    <a:pt x="333" y="186"/>
                  </a:cubicBezTo>
                  <a:cubicBezTo>
                    <a:pt x="348" y="167"/>
                    <a:pt x="348" y="167"/>
                    <a:pt x="348" y="167"/>
                  </a:cubicBezTo>
                  <a:cubicBezTo>
                    <a:pt x="353" y="162"/>
                    <a:pt x="360" y="160"/>
                    <a:pt x="367" y="161"/>
                  </a:cubicBezTo>
                  <a:cubicBezTo>
                    <a:pt x="375" y="164"/>
                    <a:pt x="383" y="168"/>
                    <a:pt x="389" y="175"/>
                  </a:cubicBezTo>
                  <a:cubicBezTo>
                    <a:pt x="405" y="194"/>
                    <a:pt x="405" y="194"/>
                    <a:pt x="405" y="194"/>
                  </a:cubicBezTo>
                  <a:cubicBezTo>
                    <a:pt x="408" y="197"/>
                    <a:pt x="410" y="201"/>
                    <a:pt x="410" y="205"/>
                  </a:cubicBezTo>
                  <a:cubicBezTo>
                    <a:pt x="410" y="250"/>
                    <a:pt x="410" y="250"/>
                    <a:pt x="410" y="250"/>
                  </a:cubicBezTo>
                  <a:cubicBezTo>
                    <a:pt x="410" y="253"/>
                    <a:pt x="411" y="257"/>
                    <a:pt x="413" y="260"/>
                  </a:cubicBezTo>
                  <a:cubicBezTo>
                    <a:pt x="444" y="304"/>
                    <a:pt x="444" y="304"/>
                    <a:pt x="444" y="304"/>
                  </a:cubicBezTo>
                  <a:cubicBezTo>
                    <a:pt x="326" y="304"/>
                    <a:pt x="326" y="304"/>
                    <a:pt x="326" y="304"/>
                  </a:cubicBezTo>
                  <a:cubicBezTo>
                    <a:pt x="316" y="304"/>
                    <a:pt x="308" y="312"/>
                    <a:pt x="308" y="322"/>
                  </a:cubicBezTo>
                  <a:cubicBezTo>
                    <a:pt x="308" y="331"/>
                    <a:pt x="316" y="339"/>
                    <a:pt x="326" y="339"/>
                  </a:cubicBezTo>
                  <a:cubicBezTo>
                    <a:pt x="460" y="339"/>
                    <a:pt x="460" y="339"/>
                    <a:pt x="460" y="339"/>
                  </a:cubicBezTo>
                  <a:lnTo>
                    <a:pt x="460" y="357"/>
                  </a:lnTo>
                  <a:close/>
                  <a:moveTo>
                    <a:pt x="168" y="796"/>
                  </a:moveTo>
                  <a:cubicBezTo>
                    <a:pt x="171" y="799"/>
                    <a:pt x="173" y="804"/>
                    <a:pt x="173" y="808"/>
                  </a:cubicBezTo>
                  <a:cubicBezTo>
                    <a:pt x="173" y="813"/>
                    <a:pt x="171" y="817"/>
                    <a:pt x="168" y="820"/>
                  </a:cubicBezTo>
                  <a:cubicBezTo>
                    <a:pt x="164" y="824"/>
                    <a:pt x="160" y="825"/>
                    <a:pt x="155" y="825"/>
                  </a:cubicBezTo>
                  <a:cubicBezTo>
                    <a:pt x="151" y="825"/>
                    <a:pt x="146" y="824"/>
                    <a:pt x="143" y="820"/>
                  </a:cubicBezTo>
                  <a:cubicBezTo>
                    <a:pt x="140" y="817"/>
                    <a:pt x="138" y="813"/>
                    <a:pt x="138" y="808"/>
                  </a:cubicBezTo>
                  <a:cubicBezTo>
                    <a:pt x="138" y="804"/>
                    <a:pt x="140" y="799"/>
                    <a:pt x="143" y="796"/>
                  </a:cubicBezTo>
                  <a:cubicBezTo>
                    <a:pt x="146" y="793"/>
                    <a:pt x="151" y="791"/>
                    <a:pt x="155" y="791"/>
                  </a:cubicBezTo>
                  <a:cubicBezTo>
                    <a:pt x="160" y="791"/>
                    <a:pt x="164" y="793"/>
                    <a:pt x="168" y="796"/>
                  </a:cubicBezTo>
                  <a:close/>
                  <a:moveTo>
                    <a:pt x="284" y="322"/>
                  </a:moveTo>
                  <a:cubicBezTo>
                    <a:pt x="284" y="331"/>
                    <a:pt x="277" y="339"/>
                    <a:pt x="267" y="339"/>
                  </a:cubicBezTo>
                  <a:cubicBezTo>
                    <a:pt x="267" y="339"/>
                    <a:pt x="267" y="339"/>
                    <a:pt x="267" y="339"/>
                  </a:cubicBezTo>
                  <a:cubicBezTo>
                    <a:pt x="257" y="339"/>
                    <a:pt x="249" y="331"/>
                    <a:pt x="249" y="322"/>
                  </a:cubicBezTo>
                  <a:cubicBezTo>
                    <a:pt x="249" y="312"/>
                    <a:pt x="257" y="304"/>
                    <a:pt x="267" y="304"/>
                  </a:cubicBezTo>
                  <a:cubicBezTo>
                    <a:pt x="267" y="304"/>
                    <a:pt x="267" y="304"/>
                    <a:pt x="267" y="304"/>
                  </a:cubicBezTo>
                  <a:cubicBezTo>
                    <a:pt x="277" y="304"/>
                    <a:pt x="284" y="312"/>
                    <a:pt x="284" y="3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7025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A3609C6-DB8F-47EB-802E-B4CB6409B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806" y="3460601"/>
            <a:ext cx="5464088" cy="307354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6DCF4B4-ED6A-4657-9E9A-B2C1A9ED6C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2106" y="3511476"/>
            <a:ext cx="5464088" cy="307354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924A932-DF25-F942-DBC7-244124FD18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806" y="268965"/>
            <a:ext cx="5464088" cy="307355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EF5614C-B5D2-F27B-5036-D7BBA1010E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2106" y="268964"/>
            <a:ext cx="5617840" cy="3160035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87613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-Multicolor 3">
      <a:dk1>
        <a:srgbClr val="969696"/>
      </a:dk1>
      <a:lt1>
        <a:sysClr val="window" lastClr="FFFFFF"/>
      </a:lt1>
      <a:dk2>
        <a:srgbClr val="000000"/>
      </a:dk2>
      <a:lt2>
        <a:srgbClr val="FFFFFF"/>
      </a:lt2>
      <a:accent1>
        <a:srgbClr val="ABBB6B"/>
      </a:accent1>
      <a:accent2>
        <a:srgbClr val="EEB82A"/>
      </a:accent2>
      <a:accent3>
        <a:srgbClr val="D35741"/>
      </a:accent3>
      <a:accent4>
        <a:srgbClr val="356565"/>
      </a:accent4>
      <a:accent5>
        <a:srgbClr val="85B6B9"/>
      </a:accent5>
      <a:accent6>
        <a:srgbClr val="626B38"/>
      </a:accent6>
      <a:hlink>
        <a:srgbClr val="969696"/>
      </a:hlink>
      <a:folHlink>
        <a:srgbClr val="333333"/>
      </a:folHlink>
    </a:clrScheme>
    <a:fontScheme name="กำหนดเอง 3">
      <a:majorFont>
        <a:latin typeface="Kanit Bold"/>
        <a:ea typeface=""/>
        <a:cs typeface="Angsana New"/>
      </a:majorFont>
      <a:minorFont>
        <a:latin typeface="Kanit Light"/>
        <a:ea typeface=""/>
        <a:cs typeface="Cordi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386D652FFBA49853A4708693816CC" ma:contentTypeVersion="5" ma:contentTypeDescription="Create a new document." ma:contentTypeScope="" ma:versionID="07fd129d00cc86922d5edfc146e9bc16">
  <xsd:schema xmlns:xsd="http://www.w3.org/2001/XMLSchema" xmlns:xs="http://www.w3.org/2001/XMLSchema" xmlns:p="http://schemas.microsoft.com/office/2006/metadata/properties" xmlns:ns3="4a2fcc97-5ead-4e28-817e-dd792b95b2f3" targetNamespace="http://schemas.microsoft.com/office/2006/metadata/properties" ma:root="true" ma:fieldsID="fe0f4c1089aba2ba244fd4b94e59b8b4" ns3:_="">
    <xsd:import namespace="4a2fcc97-5ead-4e28-817e-dd792b95b2f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fcc97-5ead-4e28-817e-dd792b95b2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42516B-2F24-4288-A9FA-1EE1F6C910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2fcc97-5ead-4e28-817e-dd792b95b2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D7567D-62D3-440A-918C-71DF027E15E8}">
  <ds:schemaRefs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4a2fcc97-5ead-4e28-817e-dd792b95b2f3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791E2D4-CA85-4C31-8481-C9713ABA61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408</Words>
  <Application>Microsoft Office PowerPoint</Application>
  <PresentationFormat>Widescreen</PresentationFormat>
  <Paragraphs>68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Kanit Bold</vt:lpstr>
      <vt:lpstr>Kanit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PowerPointHub - Udonthani Map</dc:title>
  <dc:creator>www.PowerPointhub.com</dc:creator>
  <cp:keywords>แผนที่; อุดรธานี</cp:keywords>
  <dcterms:created xsi:type="dcterms:W3CDTF">2021-07-18T07:42:39Z</dcterms:created>
  <dcterms:modified xsi:type="dcterms:W3CDTF">2024-03-28T15:32:35Z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0x01010077F386D652FFBA49853A4708693816CC</vt:lpwstr>
  </property>
</Properties>
</file>